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7" r:id="rId3"/>
    <p:sldId id="258" r:id="rId4"/>
    <p:sldId id="317" r:id="rId5"/>
    <p:sldId id="310" r:id="rId6"/>
    <p:sldId id="311" r:id="rId7"/>
    <p:sldId id="336" r:id="rId8"/>
    <p:sldId id="333" r:id="rId9"/>
    <p:sldId id="343" r:id="rId10"/>
    <p:sldId id="353" r:id="rId11"/>
    <p:sldId id="356" r:id="rId12"/>
    <p:sldId id="357" r:id="rId13"/>
    <p:sldId id="358" r:id="rId14"/>
    <p:sldId id="359" r:id="rId15"/>
    <p:sldId id="360" r:id="rId16"/>
    <p:sldId id="304" r:id="rId17"/>
    <p:sldId id="324" r:id="rId18"/>
    <p:sldId id="325" r:id="rId19"/>
    <p:sldId id="331" r:id="rId20"/>
    <p:sldId id="335" r:id="rId21"/>
    <p:sldId id="338" r:id="rId22"/>
    <p:sldId id="347" r:id="rId23"/>
    <p:sldId id="348" r:id="rId24"/>
    <p:sldId id="349" r:id="rId25"/>
    <p:sldId id="305" r:id="rId26"/>
    <p:sldId id="326" r:id="rId27"/>
    <p:sldId id="327" r:id="rId28"/>
    <p:sldId id="314" r:id="rId29"/>
    <p:sldId id="306" r:id="rId30"/>
    <p:sldId id="329" r:id="rId31"/>
    <p:sldId id="352" r:id="rId32"/>
    <p:sldId id="363" r:id="rId33"/>
    <p:sldId id="364" r:id="rId34"/>
    <p:sldId id="351" r:id="rId35"/>
    <p:sldId id="362" r:id="rId36"/>
    <p:sldId id="344" r:id="rId37"/>
    <p:sldId id="350" r:id="rId38"/>
    <p:sldId id="308" r:id="rId39"/>
    <p:sldId id="361" r:id="rId40"/>
    <p:sldId id="32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79532" autoAdjust="0"/>
  </p:normalViewPr>
  <p:slideViewPr>
    <p:cSldViewPr snapToGrid="0">
      <p:cViewPr varScale="1">
        <p:scale>
          <a:sx n="72" d="100"/>
          <a:sy n="72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52CC19F4-6855-4E93-91F2-EDEA0E426A5B}"/>
    <pc:docChg chg="undo custSel addSld delSld modSld sldOrd">
      <pc:chgData name="Maaike J van Putten" userId="eaaa552f951b8eb9" providerId="LiveId" clId="{52CC19F4-6855-4E93-91F2-EDEA0E426A5B}" dt="2020-03-18T07:56:18.160" v="9642" actId="20577"/>
      <pc:docMkLst>
        <pc:docMk/>
      </pc:docMkLst>
      <pc:sldChg chg="modSp mod">
        <pc:chgData name="Maaike J van Putten" userId="eaaa552f951b8eb9" providerId="LiveId" clId="{52CC19F4-6855-4E93-91F2-EDEA0E426A5B}" dt="2020-03-17T21:11:21.483" v="1" actId="20577"/>
        <pc:sldMkLst>
          <pc:docMk/>
          <pc:sldMk cId="3678300839" sldId="256"/>
        </pc:sldMkLst>
        <pc:spChg chg="mod">
          <ac:chgData name="Maaike J van Putten" userId="eaaa552f951b8eb9" providerId="LiveId" clId="{52CC19F4-6855-4E93-91F2-EDEA0E426A5B}" dt="2020-03-17T21:11:21.483" v="1" actId="20577"/>
          <ac:spMkLst>
            <pc:docMk/>
            <pc:sldMk cId="3678300839" sldId="256"/>
            <ac:spMk id="3" creationId="{F41CE29D-B947-4AC6-B53E-22DBB62A9918}"/>
          </ac:spMkLst>
        </pc:spChg>
      </pc:sldChg>
      <pc:sldChg chg="del">
        <pc:chgData name="Maaike J van Putten" userId="eaaa552f951b8eb9" providerId="LiveId" clId="{52CC19F4-6855-4E93-91F2-EDEA0E426A5B}" dt="2020-03-17T21:11:25.490" v="2" actId="47"/>
        <pc:sldMkLst>
          <pc:docMk/>
          <pc:sldMk cId="4170920814" sldId="257"/>
        </pc:sldMkLst>
      </pc:sldChg>
      <pc:sldChg chg="modSp mod">
        <pc:chgData name="Maaike J van Putten" userId="eaaa552f951b8eb9" providerId="LiveId" clId="{52CC19F4-6855-4E93-91F2-EDEA0E426A5B}" dt="2020-03-18T06:33:24.223" v="5627" actId="20577"/>
        <pc:sldMkLst>
          <pc:docMk/>
          <pc:sldMk cId="2985732118" sldId="258"/>
        </pc:sldMkLst>
        <pc:spChg chg="mod">
          <ac:chgData name="Maaike J van Putten" userId="eaaa552f951b8eb9" providerId="LiveId" clId="{52CC19F4-6855-4E93-91F2-EDEA0E426A5B}" dt="2020-03-18T06:33:24.223" v="5627" actId="20577"/>
          <ac:spMkLst>
            <pc:docMk/>
            <pc:sldMk cId="2985732118" sldId="258"/>
            <ac:spMk id="3" creationId="{70EEBEB5-3B6E-4A9B-B70A-939AB82350C6}"/>
          </ac:spMkLst>
        </pc:spChg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3017637314" sldId="259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474360033" sldId="260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080636958" sldId="261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17563777" sldId="262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770257537" sldId="263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297873149" sldId="264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810939711" sldId="265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979509181" sldId="266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541717308" sldId="267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752184345" sldId="270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3008114504" sldId="271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545665190" sldId="272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778677702" sldId="273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977102361" sldId="274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731879579" sldId="275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983145605" sldId="276"/>
        </pc:sldMkLst>
      </pc:sldChg>
      <pc:sldChg chg="modSp mod">
        <pc:chgData name="Maaike J van Putten" userId="eaaa552f951b8eb9" providerId="LiveId" clId="{52CC19F4-6855-4E93-91F2-EDEA0E426A5B}" dt="2020-03-17T21:11:53.949" v="40" actId="20577"/>
        <pc:sldMkLst>
          <pc:docMk/>
          <pc:sldMk cId="4243615083" sldId="277"/>
        </pc:sldMkLst>
        <pc:spChg chg="mod">
          <ac:chgData name="Maaike J van Putten" userId="eaaa552f951b8eb9" providerId="LiveId" clId="{52CC19F4-6855-4E93-91F2-EDEA0E426A5B}" dt="2020-03-17T21:11:53.949" v="40" actId="20577"/>
          <ac:spMkLst>
            <pc:docMk/>
            <pc:sldMk cId="4243615083" sldId="277"/>
            <ac:spMk id="2" creationId="{EF4A3F2C-8421-43D6-9C89-A588CED9F439}"/>
          </ac:spMkLst>
        </pc:spChg>
      </pc:sldChg>
      <pc:sldChg chg="modSp mod">
        <pc:chgData name="Maaike J van Putten" userId="eaaa552f951b8eb9" providerId="LiveId" clId="{52CC19F4-6855-4E93-91F2-EDEA0E426A5B}" dt="2020-03-17T21:57:49.376" v="1426" actId="27636"/>
        <pc:sldMkLst>
          <pc:docMk/>
          <pc:sldMk cId="1186509745" sldId="278"/>
        </pc:sldMkLst>
        <pc:spChg chg="mod">
          <ac:chgData name="Maaike J van Putten" userId="eaaa552f951b8eb9" providerId="LiveId" clId="{52CC19F4-6855-4E93-91F2-EDEA0E426A5B}" dt="2020-03-17T21:57:49.376" v="1426" actId="27636"/>
          <ac:spMkLst>
            <pc:docMk/>
            <pc:sldMk cId="1186509745" sldId="278"/>
            <ac:spMk id="3" creationId="{294EEB62-DB55-4039-A80A-88BB388BFD8E}"/>
          </ac:spMkLst>
        </pc:spChg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980940438" sldId="279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77270237" sldId="280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884763815" sldId="281"/>
        </pc:sldMkLst>
      </pc:sldChg>
      <pc:sldChg chg="modSp del mod">
        <pc:chgData name="Maaike J van Putten" userId="eaaa552f951b8eb9" providerId="LiveId" clId="{52CC19F4-6855-4E93-91F2-EDEA0E426A5B}" dt="2020-03-18T07:00:29.992" v="5844" actId="47"/>
        <pc:sldMkLst>
          <pc:docMk/>
          <pc:sldMk cId="736978530" sldId="282"/>
        </pc:sldMkLst>
        <pc:spChg chg="mod">
          <ac:chgData name="Maaike J van Putten" userId="eaaa552f951b8eb9" providerId="LiveId" clId="{52CC19F4-6855-4E93-91F2-EDEA0E426A5B}" dt="2020-03-17T21:58:21.960" v="1461" actId="20577"/>
          <ac:spMkLst>
            <pc:docMk/>
            <pc:sldMk cId="736978530" sldId="282"/>
            <ac:spMk id="3" creationId="{05275C60-EDFB-46C0-BDC6-935A669320EF}"/>
          </ac:spMkLst>
        </pc:spChg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4151052409" sldId="283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2621926229" sldId="284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579206678" sldId="285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986509731" sldId="286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821583548" sldId="287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1051791843" sldId="288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849307742" sldId="289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4043504438" sldId="290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828053297" sldId="291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3805423695" sldId="292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446356257" sldId="293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3293235826" sldId="294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424706246" sldId="295"/>
        </pc:sldMkLst>
      </pc:sldChg>
      <pc:sldChg chg="del">
        <pc:chgData name="Maaike J van Putten" userId="eaaa552f951b8eb9" providerId="LiveId" clId="{52CC19F4-6855-4E93-91F2-EDEA0E426A5B}" dt="2020-03-17T21:11:50.536" v="34" actId="47"/>
        <pc:sldMkLst>
          <pc:docMk/>
          <pc:sldMk cId="917649510" sldId="296"/>
        </pc:sldMkLst>
      </pc:sldChg>
      <pc:sldChg chg="modSp add mod">
        <pc:chgData name="Maaike J van Putten" userId="eaaa552f951b8eb9" providerId="LiveId" clId="{52CC19F4-6855-4E93-91F2-EDEA0E426A5B}" dt="2020-03-18T05:34:50.676" v="2431" actId="20577"/>
        <pc:sldMkLst>
          <pc:docMk/>
          <pc:sldMk cId="1495234946" sldId="298"/>
        </pc:sldMkLst>
        <pc:spChg chg="mod">
          <ac:chgData name="Maaike J van Putten" userId="eaaa552f951b8eb9" providerId="LiveId" clId="{52CC19F4-6855-4E93-91F2-EDEA0E426A5B}" dt="2020-03-17T21:19:20.747" v="723" actId="20577"/>
          <ac:spMkLst>
            <pc:docMk/>
            <pc:sldMk cId="1495234946" sldId="298"/>
            <ac:spMk id="2" creationId="{600BEF33-7060-4FA2-8AD8-A3105E711759}"/>
          </ac:spMkLst>
        </pc:spChg>
        <pc:spChg chg="mod">
          <ac:chgData name="Maaike J van Putten" userId="eaaa552f951b8eb9" providerId="LiveId" clId="{52CC19F4-6855-4E93-91F2-EDEA0E426A5B}" dt="2020-03-18T05:34:50.676" v="2431" actId="20577"/>
          <ac:spMkLst>
            <pc:docMk/>
            <pc:sldMk cId="1495234946" sldId="298"/>
            <ac:spMk id="3" creationId="{F67693C1-8012-4BCA-BD9C-BEA48589F725}"/>
          </ac:spMkLst>
        </pc:spChg>
      </pc:sldChg>
      <pc:sldChg chg="modSp add mod">
        <pc:chgData name="Maaike J van Putten" userId="eaaa552f951b8eb9" providerId="LiveId" clId="{52CC19F4-6855-4E93-91F2-EDEA0E426A5B}" dt="2020-03-17T21:59:55.285" v="1648" actId="20577"/>
        <pc:sldMkLst>
          <pc:docMk/>
          <pc:sldMk cId="1544025446" sldId="299"/>
        </pc:sldMkLst>
        <pc:spChg chg="mod">
          <ac:chgData name="Maaike J van Putten" userId="eaaa552f951b8eb9" providerId="LiveId" clId="{52CC19F4-6855-4E93-91F2-EDEA0E426A5B}" dt="2020-03-17T21:19:24.811" v="729" actId="20577"/>
          <ac:spMkLst>
            <pc:docMk/>
            <pc:sldMk cId="1544025446" sldId="299"/>
            <ac:spMk id="2" creationId="{B684C304-D633-43BE-8C24-50404CA8562C}"/>
          </ac:spMkLst>
        </pc:spChg>
        <pc:spChg chg="mod">
          <ac:chgData name="Maaike J van Putten" userId="eaaa552f951b8eb9" providerId="LiveId" clId="{52CC19F4-6855-4E93-91F2-EDEA0E426A5B}" dt="2020-03-17T21:59:55.285" v="1648" actId="20577"/>
          <ac:spMkLst>
            <pc:docMk/>
            <pc:sldMk cId="1544025446" sldId="299"/>
            <ac:spMk id="3" creationId="{99010FDB-CADE-44DA-B67E-83C5D38831D4}"/>
          </ac:spMkLst>
        </pc:spChg>
      </pc:sldChg>
      <pc:sldChg chg="modSp add mod">
        <pc:chgData name="Maaike J van Putten" userId="eaaa552f951b8eb9" providerId="LiveId" clId="{52CC19F4-6855-4E93-91F2-EDEA0E426A5B}" dt="2020-03-18T07:16:53.052" v="6120" actId="27636"/>
        <pc:sldMkLst>
          <pc:docMk/>
          <pc:sldMk cId="2535345607" sldId="300"/>
        </pc:sldMkLst>
        <pc:spChg chg="mod">
          <ac:chgData name="Maaike J van Putten" userId="eaaa552f951b8eb9" providerId="LiveId" clId="{52CC19F4-6855-4E93-91F2-EDEA0E426A5B}" dt="2020-03-17T21:19:30.894" v="742" actId="20577"/>
          <ac:spMkLst>
            <pc:docMk/>
            <pc:sldMk cId="2535345607" sldId="300"/>
            <ac:spMk id="2" creationId="{1FDC9A66-9038-4BDB-9C94-59A02205BE13}"/>
          </ac:spMkLst>
        </pc:spChg>
        <pc:spChg chg="mod">
          <ac:chgData name="Maaike J van Putten" userId="eaaa552f951b8eb9" providerId="LiveId" clId="{52CC19F4-6855-4E93-91F2-EDEA0E426A5B}" dt="2020-03-18T07:16:53.052" v="6120" actId="27636"/>
          <ac:spMkLst>
            <pc:docMk/>
            <pc:sldMk cId="2535345607" sldId="300"/>
            <ac:spMk id="3" creationId="{A7675DBB-77C3-4D97-B214-0A154DF058A3}"/>
          </ac:spMkLst>
        </pc:spChg>
      </pc:sldChg>
      <pc:sldChg chg="modSp add mod ord">
        <pc:chgData name="Maaike J van Putten" userId="eaaa552f951b8eb9" providerId="LiveId" clId="{52CC19F4-6855-4E93-91F2-EDEA0E426A5B}" dt="2020-03-18T06:07:37.170" v="3533" actId="20577"/>
        <pc:sldMkLst>
          <pc:docMk/>
          <pc:sldMk cId="1562771061" sldId="301"/>
        </pc:sldMkLst>
        <pc:spChg chg="mod">
          <ac:chgData name="Maaike J van Putten" userId="eaaa552f951b8eb9" providerId="LiveId" clId="{52CC19F4-6855-4E93-91F2-EDEA0E426A5B}" dt="2020-03-17T21:19:47.662" v="746" actId="20577"/>
          <ac:spMkLst>
            <pc:docMk/>
            <pc:sldMk cId="1562771061" sldId="301"/>
            <ac:spMk id="2" creationId="{284D8417-A919-4818-BE9B-96D87737E1BB}"/>
          </ac:spMkLst>
        </pc:spChg>
        <pc:spChg chg="mod">
          <ac:chgData name="Maaike J van Putten" userId="eaaa552f951b8eb9" providerId="LiveId" clId="{52CC19F4-6855-4E93-91F2-EDEA0E426A5B}" dt="2020-03-18T06:07:37.170" v="3533" actId="20577"/>
          <ac:spMkLst>
            <pc:docMk/>
            <pc:sldMk cId="1562771061" sldId="301"/>
            <ac:spMk id="3" creationId="{D2C9916B-45AE-4567-A236-6FB9D170D2C6}"/>
          </ac:spMkLst>
        </pc:spChg>
      </pc:sldChg>
      <pc:sldChg chg="modSp add mod ord">
        <pc:chgData name="Maaike J van Putten" userId="eaaa552f951b8eb9" providerId="LiveId" clId="{52CC19F4-6855-4E93-91F2-EDEA0E426A5B}" dt="2020-03-18T06:12:35.886" v="4195" actId="15"/>
        <pc:sldMkLst>
          <pc:docMk/>
          <pc:sldMk cId="3686734559" sldId="302"/>
        </pc:sldMkLst>
        <pc:spChg chg="mod">
          <ac:chgData name="Maaike J van Putten" userId="eaaa552f951b8eb9" providerId="LiveId" clId="{52CC19F4-6855-4E93-91F2-EDEA0E426A5B}" dt="2020-03-17T21:19:56.229" v="755" actId="20577"/>
          <ac:spMkLst>
            <pc:docMk/>
            <pc:sldMk cId="3686734559" sldId="302"/>
            <ac:spMk id="2" creationId="{FEB1673D-DC04-4119-BF43-8D36CED9651B}"/>
          </ac:spMkLst>
        </pc:spChg>
        <pc:spChg chg="mod">
          <ac:chgData name="Maaike J van Putten" userId="eaaa552f951b8eb9" providerId="LiveId" clId="{52CC19F4-6855-4E93-91F2-EDEA0E426A5B}" dt="2020-03-18T06:12:35.886" v="4195" actId="15"/>
          <ac:spMkLst>
            <pc:docMk/>
            <pc:sldMk cId="3686734559" sldId="302"/>
            <ac:spMk id="3" creationId="{62A2E470-CE96-4682-9225-391A611739DD}"/>
          </ac:spMkLst>
        </pc:spChg>
      </pc:sldChg>
      <pc:sldChg chg="modSp add mod">
        <pc:chgData name="Maaike J van Putten" userId="eaaa552f951b8eb9" providerId="LiveId" clId="{52CC19F4-6855-4E93-91F2-EDEA0E426A5B}" dt="2020-03-18T07:28:36.951" v="7215" actId="27636"/>
        <pc:sldMkLst>
          <pc:docMk/>
          <pc:sldMk cId="572618529" sldId="303"/>
        </pc:sldMkLst>
        <pc:spChg chg="mod">
          <ac:chgData name="Maaike J van Putten" userId="eaaa552f951b8eb9" providerId="LiveId" clId="{52CC19F4-6855-4E93-91F2-EDEA0E426A5B}" dt="2020-03-17T21:20:10.179" v="785" actId="20577"/>
          <ac:spMkLst>
            <pc:docMk/>
            <pc:sldMk cId="572618529" sldId="303"/>
            <ac:spMk id="2" creationId="{016712A6-B4D9-4529-B52B-0B6E04D8B6E2}"/>
          </ac:spMkLst>
        </pc:spChg>
        <pc:spChg chg="mod">
          <ac:chgData name="Maaike J van Putten" userId="eaaa552f951b8eb9" providerId="LiveId" clId="{52CC19F4-6855-4E93-91F2-EDEA0E426A5B}" dt="2020-03-18T07:28:36.951" v="7215" actId="27636"/>
          <ac:spMkLst>
            <pc:docMk/>
            <pc:sldMk cId="572618529" sldId="303"/>
            <ac:spMk id="3" creationId="{84667523-AAB4-4F7D-82BD-3BA41844ED0A}"/>
          </ac:spMkLst>
        </pc:spChg>
      </pc:sldChg>
      <pc:sldChg chg="modSp add mod">
        <pc:chgData name="Maaike J van Putten" userId="eaaa552f951b8eb9" providerId="LiveId" clId="{52CC19F4-6855-4E93-91F2-EDEA0E426A5B}" dt="2020-03-18T05:46:50.723" v="2857" actId="115"/>
        <pc:sldMkLst>
          <pc:docMk/>
          <pc:sldMk cId="3461386797" sldId="304"/>
        </pc:sldMkLst>
        <pc:spChg chg="mod">
          <ac:chgData name="Maaike J van Putten" userId="eaaa552f951b8eb9" providerId="LiveId" clId="{52CC19F4-6855-4E93-91F2-EDEA0E426A5B}" dt="2020-03-17T21:20:13.266" v="789" actId="20577"/>
          <ac:spMkLst>
            <pc:docMk/>
            <pc:sldMk cId="3461386797" sldId="304"/>
            <ac:spMk id="2" creationId="{8B0CE5C8-9DC1-41A9-9D52-EB64DD3F0E00}"/>
          </ac:spMkLst>
        </pc:spChg>
        <pc:spChg chg="mod">
          <ac:chgData name="Maaike J van Putten" userId="eaaa552f951b8eb9" providerId="LiveId" clId="{52CC19F4-6855-4E93-91F2-EDEA0E426A5B}" dt="2020-03-18T05:46:50.723" v="2857" actId="115"/>
          <ac:spMkLst>
            <pc:docMk/>
            <pc:sldMk cId="3461386797" sldId="304"/>
            <ac:spMk id="3" creationId="{C213CD67-66BE-4DA6-9ED6-3BCB4DBC656F}"/>
          </ac:spMkLst>
        </pc:spChg>
      </pc:sldChg>
      <pc:sldChg chg="addSp delSp modSp add mod">
        <pc:chgData name="Maaike J van Putten" userId="eaaa552f951b8eb9" providerId="LiveId" clId="{52CC19F4-6855-4E93-91F2-EDEA0E426A5B}" dt="2020-03-18T05:56:24.033" v="3203" actId="20577"/>
        <pc:sldMkLst>
          <pc:docMk/>
          <pc:sldMk cId="2919859723" sldId="305"/>
        </pc:sldMkLst>
        <pc:spChg chg="mod">
          <ac:chgData name="Maaike J van Putten" userId="eaaa552f951b8eb9" providerId="LiveId" clId="{52CC19F4-6855-4E93-91F2-EDEA0E426A5B}" dt="2020-03-18T05:56:24.033" v="3203" actId="20577"/>
          <ac:spMkLst>
            <pc:docMk/>
            <pc:sldMk cId="2919859723" sldId="305"/>
            <ac:spMk id="2" creationId="{FFF5A337-0743-48A0-8289-81727FE36819}"/>
          </ac:spMkLst>
        </pc:spChg>
        <pc:spChg chg="mod">
          <ac:chgData name="Maaike J van Putten" userId="eaaa552f951b8eb9" providerId="LiveId" clId="{52CC19F4-6855-4E93-91F2-EDEA0E426A5B}" dt="2020-03-18T05:54:31.161" v="2994" actId="20577"/>
          <ac:spMkLst>
            <pc:docMk/>
            <pc:sldMk cId="2919859723" sldId="305"/>
            <ac:spMk id="3" creationId="{2F888C88-903B-47AC-B3E0-93834C3ED752}"/>
          </ac:spMkLst>
        </pc:spChg>
        <pc:spChg chg="add del">
          <ac:chgData name="Maaike J van Putten" userId="eaaa552f951b8eb9" providerId="LiveId" clId="{52CC19F4-6855-4E93-91F2-EDEA0E426A5B}" dt="2020-03-18T05:54:04.125" v="2931"/>
          <ac:spMkLst>
            <pc:docMk/>
            <pc:sldMk cId="2919859723" sldId="305"/>
            <ac:spMk id="4" creationId="{A9D38883-57A6-4F75-B997-28AFAC03469F}"/>
          </ac:spMkLst>
        </pc:spChg>
      </pc:sldChg>
      <pc:sldChg chg="modSp add mod">
        <pc:chgData name="Maaike J van Putten" userId="eaaa552f951b8eb9" providerId="LiveId" clId="{52CC19F4-6855-4E93-91F2-EDEA0E426A5B}" dt="2020-03-18T06:30:12.687" v="5585" actId="20577"/>
        <pc:sldMkLst>
          <pc:docMk/>
          <pc:sldMk cId="865754607" sldId="306"/>
        </pc:sldMkLst>
        <pc:spChg chg="mod">
          <ac:chgData name="Maaike J van Putten" userId="eaaa552f951b8eb9" providerId="LiveId" clId="{52CC19F4-6855-4E93-91F2-EDEA0E426A5B}" dt="2020-03-18T06:30:12.687" v="5585" actId="20577"/>
          <ac:spMkLst>
            <pc:docMk/>
            <pc:sldMk cId="865754607" sldId="306"/>
            <ac:spMk id="2" creationId="{2423479D-48DE-4921-9A1A-A44B23ACF30F}"/>
          </ac:spMkLst>
        </pc:spChg>
        <pc:spChg chg="mod">
          <ac:chgData name="Maaike J van Putten" userId="eaaa552f951b8eb9" providerId="LiveId" clId="{52CC19F4-6855-4E93-91F2-EDEA0E426A5B}" dt="2020-03-18T06:30:09.877" v="5581" actId="20577"/>
          <ac:spMkLst>
            <pc:docMk/>
            <pc:sldMk cId="865754607" sldId="306"/>
            <ac:spMk id="3" creationId="{FA77FAC1-4EB7-4737-AF70-B52A969BAB30}"/>
          </ac:spMkLst>
        </pc:spChg>
      </pc:sldChg>
      <pc:sldChg chg="modSp add mod">
        <pc:chgData name="Maaike J van Putten" userId="eaaa552f951b8eb9" providerId="LiveId" clId="{52CC19F4-6855-4E93-91F2-EDEA0E426A5B}" dt="2020-03-18T06:35:42.262" v="5843" actId="20577"/>
        <pc:sldMkLst>
          <pc:docMk/>
          <pc:sldMk cId="67770849" sldId="307"/>
        </pc:sldMkLst>
        <pc:spChg chg="mod">
          <ac:chgData name="Maaike J van Putten" userId="eaaa552f951b8eb9" providerId="LiveId" clId="{52CC19F4-6855-4E93-91F2-EDEA0E426A5B}" dt="2020-03-18T06:34:43.982" v="5689" actId="20577"/>
          <ac:spMkLst>
            <pc:docMk/>
            <pc:sldMk cId="67770849" sldId="307"/>
            <ac:spMk id="2" creationId="{5E2FD356-C79A-439E-8E8A-ABEF938B2AAE}"/>
          </ac:spMkLst>
        </pc:spChg>
        <pc:spChg chg="mod">
          <ac:chgData name="Maaike J van Putten" userId="eaaa552f951b8eb9" providerId="LiveId" clId="{52CC19F4-6855-4E93-91F2-EDEA0E426A5B}" dt="2020-03-18T06:35:42.262" v="5843" actId="20577"/>
          <ac:spMkLst>
            <pc:docMk/>
            <pc:sldMk cId="67770849" sldId="307"/>
            <ac:spMk id="3" creationId="{B8792A58-9462-4B63-B14A-FEA7FB0C9251}"/>
          </ac:spMkLst>
        </pc:spChg>
      </pc:sldChg>
      <pc:sldChg chg="modSp add mod">
        <pc:chgData name="Maaike J van Putten" userId="eaaa552f951b8eb9" providerId="LiveId" clId="{52CC19F4-6855-4E93-91F2-EDEA0E426A5B}" dt="2020-03-18T07:44:20.744" v="9101" actId="20577"/>
        <pc:sldMkLst>
          <pc:docMk/>
          <pc:sldMk cId="1868212640" sldId="308"/>
        </pc:sldMkLst>
        <pc:spChg chg="mod">
          <ac:chgData name="Maaike J van Putten" userId="eaaa552f951b8eb9" providerId="LiveId" clId="{52CC19F4-6855-4E93-91F2-EDEA0E426A5B}" dt="2020-03-17T21:20:49.248" v="841" actId="20577"/>
          <ac:spMkLst>
            <pc:docMk/>
            <pc:sldMk cId="1868212640" sldId="308"/>
            <ac:spMk id="2" creationId="{BE5DA6BE-BF98-47F1-81B7-D218A09639DE}"/>
          </ac:spMkLst>
        </pc:spChg>
        <pc:spChg chg="mod">
          <ac:chgData name="Maaike J van Putten" userId="eaaa552f951b8eb9" providerId="LiveId" clId="{52CC19F4-6855-4E93-91F2-EDEA0E426A5B}" dt="2020-03-18T07:44:20.744" v="9101" actId="20577"/>
          <ac:spMkLst>
            <pc:docMk/>
            <pc:sldMk cId="1868212640" sldId="308"/>
            <ac:spMk id="3" creationId="{744150EF-CE58-43FE-8BF7-19FFFFB51722}"/>
          </ac:spMkLst>
        </pc:spChg>
      </pc:sldChg>
      <pc:sldChg chg="modSp add mod ord">
        <pc:chgData name="Maaike J van Putten" userId="eaaa552f951b8eb9" providerId="LiveId" clId="{52CC19F4-6855-4E93-91F2-EDEA0E426A5B}" dt="2020-03-18T06:34:02.610" v="5686" actId="20577"/>
        <pc:sldMkLst>
          <pc:docMk/>
          <pc:sldMk cId="2951445943" sldId="309"/>
        </pc:sldMkLst>
        <pc:spChg chg="mod">
          <ac:chgData name="Maaike J van Putten" userId="eaaa552f951b8eb9" providerId="LiveId" clId="{52CC19F4-6855-4E93-91F2-EDEA0E426A5B}" dt="2020-03-17T21:20:56.326" v="853" actId="20577"/>
          <ac:spMkLst>
            <pc:docMk/>
            <pc:sldMk cId="2951445943" sldId="309"/>
            <ac:spMk id="2" creationId="{7D92727C-0FF5-4527-84DB-DF53C4033E62}"/>
          </ac:spMkLst>
        </pc:spChg>
        <pc:spChg chg="mod">
          <ac:chgData name="Maaike J van Putten" userId="eaaa552f951b8eb9" providerId="LiveId" clId="{52CC19F4-6855-4E93-91F2-EDEA0E426A5B}" dt="2020-03-18T06:34:02.610" v="5686" actId="20577"/>
          <ac:spMkLst>
            <pc:docMk/>
            <pc:sldMk cId="2951445943" sldId="309"/>
            <ac:spMk id="3" creationId="{1524C1E2-AF54-4F99-A261-6A662E272D96}"/>
          </ac:spMkLst>
        </pc:spChg>
      </pc:sldChg>
      <pc:sldChg chg="addSp delSp modSp add mod">
        <pc:chgData name="Maaike J van Putten" userId="eaaa552f951b8eb9" providerId="LiveId" clId="{52CC19F4-6855-4E93-91F2-EDEA0E426A5B}" dt="2020-03-17T21:44:57.533" v="1334" actId="20577"/>
        <pc:sldMkLst>
          <pc:docMk/>
          <pc:sldMk cId="3138384191" sldId="310"/>
        </pc:sldMkLst>
        <pc:spChg chg="mod">
          <ac:chgData name="Maaike J van Putten" userId="eaaa552f951b8eb9" providerId="LiveId" clId="{52CC19F4-6855-4E93-91F2-EDEA0E426A5B}" dt="2020-03-17T21:40:55.013" v="873" actId="20577"/>
          <ac:spMkLst>
            <pc:docMk/>
            <pc:sldMk cId="3138384191" sldId="310"/>
            <ac:spMk id="2" creationId="{5BF1E1AE-E2E5-4E94-B549-B78758FF15D5}"/>
          </ac:spMkLst>
        </pc:spChg>
        <pc:spChg chg="add del mod">
          <ac:chgData name="Maaike J van Putten" userId="eaaa552f951b8eb9" providerId="LiveId" clId="{52CC19F4-6855-4E93-91F2-EDEA0E426A5B}" dt="2020-03-17T21:44:57.533" v="1334" actId="20577"/>
          <ac:spMkLst>
            <pc:docMk/>
            <pc:sldMk cId="3138384191" sldId="310"/>
            <ac:spMk id="3" creationId="{80FD465C-A0FE-47DE-AE32-704E1A8F8B01}"/>
          </ac:spMkLst>
        </pc:spChg>
        <pc:spChg chg="add del">
          <ac:chgData name="Maaike J van Putten" userId="eaaa552f951b8eb9" providerId="LiveId" clId="{52CC19F4-6855-4E93-91F2-EDEA0E426A5B}" dt="2020-03-17T21:42:52.164" v="890"/>
          <ac:spMkLst>
            <pc:docMk/>
            <pc:sldMk cId="3138384191" sldId="310"/>
            <ac:spMk id="4" creationId="{FE9A1019-A1D9-4728-92A9-A510651436E3}"/>
          </ac:spMkLst>
        </pc:spChg>
      </pc:sldChg>
      <pc:sldChg chg="modSp add mod">
        <pc:chgData name="Maaike J van Putten" userId="eaaa552f951b8eb9" providerId="LiveId" clId="{52CC19F4-6855-4E93-91F2-EDEA0E426A5B}" dt="2020-03-18T07:08:21.689" v="6069" actId="20577"/>
        <pc:sldMkLst>
          <pc:docMk/>
          <pc:sldMk cId="3882983244" sldId="311"/>
        </pc:sldMkLst>
        <pc:spChg chg="mod">
          <ac:chgData name="Maaike J van Putten" userId="eaaa552f951b8eb9" providerId="LiveId" clId="{52CC19F4-6855-4E93-91F2-EDEA0E426A5B}" dt="2020-03-17T21:46:53.407" v="1370" actId="20577"/>
          <ac:spMkLst>
            <pc:docMk/>
            <pc:sldMk cId="3882983244" sldId="311"/>
            <ac:spMk id="2" creationId="{F3E172F8-E614-4165-A3F8-469E1D9F2F7F}"/>
          </ac:spMkLst>
        </pc:spChg>
        <pc:spChg chg="mod">
          <ac:chgData name="Maaike J van Putten" userId="eaaa552f951b8eb9" providerId="LiveId" clId="{52CC19F4-6855-4E93-91F2-EDEA0E426A5B}" dt="2020-03-18T07:08:21.689" v="6069" actId="20577"/>
          <ac:spMkLst>
            <pc:docMk/>
            <pc:sldMk cId="3882983244" sldId="311"/>
            <ac:spMk id="3" creationId="{B1432FBB-8AFC-4561-956C-9BC27D97DB51}"/>
          </ac:spMkLst>
        </pc:spChg>
      </pc:sldChg>
      <pc:sldChg chg="modSp add del mod">
        <pc:chgData name="Maaike J van Putten" userId="eaaa552f951b8eb9" providerId="LiveId" clId="{52CC19F4-6855-4E93-91F2-EDEA0E426A5B}" dt="2020-03-18T06:34:18.813" v="5687" actId="47"/>
        <pc:sldMkLst>
          <pc:docMk/>
          <pc:sldMk cId="2292579475" sldId="312"/>
        </pc:sldMkLst>
        <pc:spChg chg="mod">
          <ac:chgData name="Maaike J van Putten" userId="eaaa552f951b8eb9" providerId="LiveId" clId="{52CC19F4-6855-4E93-91F2-EDEA0E426A5B}" dt="2020-03-17T21:55:14.638" v="1379" actId="20577"/>
          <ac:spMkLst>
            <pc:docMk/>
            <pc:sldMk cId="2292579475" sldId="312"/>
            <ac:spMk id="2" creationId="{FB8D6A4A-944A-4EDA-BFC5-74C8D6A709A5}"/>
          </ac:spMkLst>
        </pc:spChg>
      </pc:sldChg>
      <pc:sldChg chg="add del">
        <pc:chgData name="Maaike J van Putten" userId="eaaa552f951b8eb9" providerId="LiveId" clId="{52CC19F4-6855-4E93-91F2-EDEA0E426A5B}" dt="2020-03-18T07:44:32.436" v="9102" actId="47"/>
        <pc:sldMkLst>
          <pc:docMk/>
          <pc:sldMk cId="2326998820" sldId="313"/>
        </pc:sldMkLst>
      </pc:sldChg>
      <pc:sldChg chg="modSp add mod">
        <pc:chgData name="Maaike J van Putten" userId="eaaa552f951b8eb9" providerId="LiveId" clId="{52CC19F4-6855-4E93-91F2-EDEA0E426A5B}" dt="2020-03-18T07:24:27.399" v="7065" actId="20577"/>
        <pc:sldMkLst>
          <pc:docMk/>
          <pc:sldMk cId="2292844641" sldId="314"/>
        </pc:sldMkLst>
        <pc:spChg chg="mod">
          <ac:chgData name="Maaike J van Putten" userId="eaaa552f951b8eb9" providerId="LiveId" clId="{52CC19F4-6855-4E93-91F2-EDEA0E426A5B}" dt="2020-03-18T07:24:27.399" v="7065" actId="20577"/>
          <ac:spMkLst>
            <pc:docMk/>
            <pc:sldMk cId="2292844641" sldId="314"/>
            <ac:spMk id="3" creationId="{DFF97900-0AA5-4E42-822D-A7C1B2D6A0C5}"/>
          </ac:spMkLst>
        </pc:spChg>
      </pc:sldChg>
      <pc:sldChg chg="add del">
        <pc:chgData name="Maaike J van Putten" userId="eaaa552f951b8eb9" providerId="LiveId" clId="{52CC19F4-6855-4E93-91F2-EDEA0E426A5B}" dt="2020-03-17T21:55:28.585" v="1383"/>
        <pc:sldMkLst>
          <pc:docMk/>
          <pc:sldMk cId="1057577521" sldId="315"/>
        </pc:sldMkLst>
      </pc:sldChg>
      <pc:sldChg chg="modSp add mod">
        <pc:chgData name="Maaike J van Putten" userId="eaaa552f951b8eb9" providerId="LiveId" clId="{52CC19F4-6855-4E93-91F2-EDEA0E426A5B}" dt="2020-03-18T07:55:03.768" v="9425" actId="20577"/>
        <pc:sldMkLst>
          <pc:docMk/>
          <pc:sldMk cId="3896660390" sldId="315"/>
        </pc:sldMkLst>
        <pc:spChg chg="mod">
          <ac:chgData name="Maaike J van Putten" userId="eaaa552f951b8eb9" providerId="LiveId" clId="{52CC19F4-6855-4E93-91F2-EDEA0E426A5B}" dt="2020-03-18T07:55:03.768" v="9425" actId="20577"/>
          <ac:spMkLst>
            <pc:docMk/>
            <pc:sldMk cId="3896660390" sldId="315"/>
            <ac:spMk id="3" creationId="{DFF97900-0AA5-4E42-822D-A7C1B2D6A0C5}"/>
          </ac:spMkLst>
        </pc:spChg>
      </pc:sldChg>
      <pc:sldChg chg="add del">
        <pc:chgData name="Maaike J van Putten" userId="eaaa552f951b8eb9" providerId="LiveId" clId="{52CC19F4-6855-4E93-91F2-EDEA0E426A5B}" dt="2020-03-18T07:31:30.621" v="7426" actId="47"/>
        <pc:sldMkLst>
          <pc:docMk/>
          <pc:sldMk cId="3068839667" sldId="316"/>
        </pc:sldMkLst>
      </pc:sldChg>
      <pc:sldChg chg="modSp add mod ord">
        <pc:chgData name="Maaike J van Putten" userId="eaaa552f951b8eb9" providerId="LiveId" clId="{52CC19F4-6855-4E93-91F2-EDEA0E426A5B}" dt="2020-03-18T05:25:40.517" v="2204" actId="20577"/>
        <pc:sldMkLst>
          <pc:docMk/>
          <pc:sldMk cId="3815408049" sldId="317"/>
        </pc:sldMkLst>
        <pc:spChg chg="mod">
          <ac:chgData name="Maaike J van Putten" userId="eaaa552f951b8eb9" providerId="LiveId" clId="{52CC19F4-6855-4E93-91F2-EDEA0E426A5B}" dt="2020-03-18T05:25:40.517" v="2204" actId="20577"/>
          <ac:spMkLst>
            <pc:docMk/>
            <pc:sldMk cId="3815408049" sldId="317"/>
            <ac:spMk id="3" creationId="{DFF97900-0AA5-4E42-822D-A7C1B2D6A0C5}"/>
          </ac:spMkLst>
        </pc:spChg>
      </pc:sldChg>
      <pc:sldChg chg="modSp add mod ord">
        <pc:chgData name="Maaike J van Putten" userId="eaaa552f951b8eb9" providerId="LiveId" clId="{52CC19F4-6855-4E93-91F2-EDEA0E426A5B}" dt="2020-03-18T06:22:06.480" v="5371" actId="20577"/>
        <pc:sldMkLst>
          <pc:docMk/>
          <pc:sldMk cId="3095380956" sldId="318"/>
        </pc:sldMkLst>
        <pc:spChg chg="mod">
          <ac:chgData name="Maaike J van Putten" userId="eaaa552f951b8eb9" providerId="LiveId" clId="{52CC19F4-6855-4E93-91F2-EDEA0E426A5B}" dt="2020-03-18T06:22:06.480" v="5371" actId="20577"/>
          <ac:spMkLst>
            <pc:docMk/>
            <pc:sldMk cId="3095380956" sldId="318"/>
            <ac:spMk id="3" creationId="{DFF97900-0AA5-4E42-822D-A7C1B2D6A0C5}"/>
          </ac:spMkLst>
        </pc:spChg>
      </pc:sldChg>
      <pc:sldChg chg="modSp add mod ord">
        <pc:chgData name="Maaike J van Putten" userId="eaaa552f951b8eb9" providerId="LiveId" clId="{52CC19F4-6855-4E93-91F2-EDEA0E426A5B}" dt="2020-03-18T07:01:19.625" v="5973" actId="20577"/>
        <pc:sldMkLst>
          <pc:docMk/>
          <pc:sldMk cId="3548986048" sldId="319"/>
        </pc:sldMkLst>
        <pc:spChg chg="mod">
          <ac:chgData name="Maaike J van Putten" userId="eaaa552f951b8eb9" providerId="LiveId" clId="{52CC19F4-6855-4E93-91F2-EDEA0E426A5B}" dt="2020-03-18T07:01:19.625" v="5973" actId="20577"/>
          <ac:spMkLst>
            <pc:docMk/>
            <pc:sldMk cId="3548986048" sldId="319"/>
            <ac:spMk id="3" creationId="{DFF97900-0AA5-4E42-822D-A7C1B2D6A0C5}"/>
          </ac:spMkLst>
        </pc:spChg>
      </pc:sldChg>
      <pc:sldChg chg="modSp add mod">
        <pc:chgData name="Maaike J van Putten" userId="eaaa552f951b8eb9" providerId="LiveId" clId="{52CC19F4-6855-4E93-91F2-EDEA0E426A5B}" dt="2020-03-18T07:21:26.893" v="6740" actId="20577"/>
        <pc:sldMkLst>
          <pc:docMk/>
          <pc:sldMk cId="2789409827" sldId="320"/>
        </pc:sldMkLst>
        <pc:spChg chg="mod">
          <ac:chgData name="Maaike J van Putten" userId="eaaa552f951b8eb9" providerId="LiveId" clId="{52CC19F4-6855-4E93-91F2-EDEA0E426A5B}" dt="2020-03-18T07:21:26.893" v="6740" actId="20577"/>
          <ac:spMkLst>
            <pc:docMk/>
            <pc:sldMk cId="2789409827" sldId="320"/>
            <ac:spMk id="3" creationId="{DFF97900-0AA5-4E42-822D-A7C1B2D6A0C5}"/>
          </ac:spMkLst>
        </pc:spChg>
      </pc:sldChg>
      <pc:sldChg chg="modSp add">
        <pc:chgData name="Maaike J van Putten" userId="eaaa552f951b8eb9" providerId="LiveId" clId="{52CC19F4-6855-4E93-91F2-EDEA0E426A5B}" dt="2020-03-18T06:20:30.257" v="5178"/>
        <pc:sldMkLst>
          <pc:docMk/>
          <pc:sldMk cId="2295145320" sldId="321"/>
        </pc:sldMkLst>
        <pc:spChg chg="mod">
          <ac:chgData name="Maaike J van Putten" userId="eaaa552f951b8eb9" providerId="LiveId" clId="{52CC19F4-6855-4E93-91F2-EDEA0E426A5B}" dt="2020-03-18T06:20:30.257" v="5178"/>
          <ac:spMkLst>
            <pc:docMk/>
            <pc:sldMk cId="2295145320" sldId="321"/>
            <ac:spMk id="3" creationId="{DFF97900-0AA5-4E42-822D-A7C1B2D6A0C5}"/>
          </ac:spMkLst>
        </pc:spChg>
      </pc:sldChg>
      <pc:sldChg chg="modSp add mod">
        <pc:chgData name="Maaike J van Putten" userId="eaaa552f951b8eb9" providerId="LiveId" clId="{52CC19F4-6855-4E93-91F2-EDEA0E426A5B}" dt="2020-03-18T05:35:32.585" v="2620" actId="20577"/>
        <pc:sldMkLst>
          <pc:docMk/>
          <pc:sldMk cId="473959836" sldId="322"/>
        </pc:sldMkLst>
        <pc:spChg chg="mod">
          <ac:chgData name="Maaike J van Putten" userId="eaaa552f951b8eb9" providerId="LiveId" clId="{52CC19F4-6855-4E93-91F2-EDEA0E426A5B}" dt="2020-03-18T05:35:32.585" v="2620" actId="20577"/>
          <ac:spMkLst>
            <pc:docMk/>
            <pc:sldMk cId="473959836" sldId="322"/>
            <ac:spMk id="2" creationId="{FB8D6A4A-944A-4EDA-BFC5-74C8D6A709A5}"/>
          </ac:spMkLst>
        </pc:spChg>
        <pc:spChg chg="mod">
          <ac:chgData name="Maaike J van Putten" userId="eaaa552f951b8eb9" providerId="LiveId" clId="{52CC19F4-6855-4E93-91F2-EDEA0E426A5B}" dt="2020-03-18T05:35:29.765" v="2612" actId="20577"/>
          <ac:spMkLst>
            <pc:docMk/>
            <pc:sldMk cId="473959836" sldId="322"/>
            <ac:spMk id="3" creationId="{DFF97900-0AA5-4E42-822D-A7C1B2D6A0C5}"/>
          </ac:spMkLst>
        </pc:spChg>
      </pc:sldChg>
      <pc:sldChg chg="modSp add mod">
        <pc:chgData name="Maaike J van Putten" userId="eaaa552f951b8eb9" providerId="LiveId" clId="{52CC19F4-6855-4E93-91F2-EDEA0E426A5B}" dt="2020-03-18T05:32:22.078" v="2368" actId="20577"/>
        <pc:sldMkLst>
          <pc:docMk/>
          <pc:sldMk cId="183080447" sldId="323"/>
        </pc:sldMkLst>
        <pc:spChg chg="mod">
          <ac:chgData name="Maaike J van Putten" userId="eaaa552f951b8eb9" providerId="LiveId" clId="{52CC19F4-6855-4E93-91F2-EDEA0E426A5B}" dt="2020-03-18T05:31:52.216" v="2277" actId="20577"/>
          <ac:spMkLst>
            <pc:docMk/>
            <pc:sldMk cId="183080447" sldId="323"/>
            <ac:spMk id="2" creationId="{84C3D683-3E1F-4D9B-BA01-63889EED2335}"/>
          </ac:spMkLst>
        </pc:spChg>
        <pc:spChg chg="mod">
          <ac:chgData name="Maaike J van Putten" userId="eaaa552f951b8eb9" providerId="LiveId" clId="{52CC19F4-6855-4E93-91F2-EDEA0E426A5B}" dt="2020-03-18T05:32:22.078" v="2368" actId="20577"/>
          <ac:spMkLst>
            <pc:docMk/>
            <pc:sldMk cId="183080447" sldId="323"/>
            <ac:spMk id="3" creationId="{E35499E8-06D2-4241-A164-AA380FB9CB8E}"/>
          </ac:spMkLst>
        </pc:spChg>
      </pc:sldChg>
      <pc:sldChg chg="addSp delSp modSp add mod">
        <pc:chgData name="Maaike J van Putten" userId="eaaa552f951b8eb9" providerId="LiveId" clId="{52CC19F4-6855-4E93-91F2-EDEA0E426A5B}" dt="2020-03-18T05:41:24.755" v="2708" actId="20577"/>
        <pc:sldMkLst>
          <pc:docMk/>
          <pc:sldMk cId="3678713281" sldId="324"/>
        </pc:sldMkLst>
        <pc:spChg chg="mod">
          <ac:chgData name="Maaike J van Putten" userId="eaaa552f951b8eb9" providerId="LiveId" clId="{52CC19F4-6855-4E93-91F2-EDEA0E426A5B}" dt="2020-03-18T05:41:24.755" v="2708" actId="20577"/>
          <ac:spMkLst>
            <pc:docMk/>
            <pc:sldMk cId="3678713281" sldId="324"/>
            <ac:spMk id="2" creationId="{BF865E30-8CA2-4DB2-AA6D-60663EB0F831}"/>
          </ac:spMkLst>
        </pc:spChg>
        <pc:spChg chg="add del mod">
          <ac:chgData name="Maaike J van Putten" userId="eaaa552f951b8eb9" providerId="LiveId" clId="{52CC19F4-6855-4E93-91F2-EDEA0E426A5B}" dt="2020-03-18T05:41:18.755" v="2685" actId="12"/>
          <ac:spMkLst>
            <pc:docMk/>
            <pc:sldMk cId="3678713281" sldId="324"/>
            <ac:spMk id="3" creationId="{AB8138EC-D4F2-4D94-A3B0-AB0DAE5B8921}"/>
          </ac:spMkLst>
        </pc:spChg>
        <pc:spChg chg="add del">
          <ac:chgData name="Maaike J van Putten" userId="eaaa552f951b8eb9" providerId="LiveId" clId="{52CC19F4-6855-4E93-91F2-EDEA0E426A5B}" dt="2020-03-18T05:41:10.918" v="2682"/>
          <ac:spMkLst>
            <pc:docMk/>
            <pc:sldMk cId="3678713281" sldId="324"/>
            <ac:spMk id="4" creationId="{EED1A6EA-4B97-43BF-AAFB-C4E1AAC96ABA}"/>
          </ac:spMkLst>
        </pc:spChg>
      </pc:sldChg>
      <pc:sldChg chg="modSp add mod">
        <pc:chgData name="Maaike J van Putten" userId="eaaa552f951b8eb9" providerId="LiveId" clId="{52CC19F4-6855-4E93-91F2-EDEA0E426A5B}" dt="2020-03-18T05:43:09.489" v="2715"/>
        <pc:sldMkLst>
          <pc:docMk/>
          <pc:sldMk cId="1324642480" sldId="325"/>
        </pc:sldMkLst>
        <pc:spChg chg="mod">
          <ac:chgData name="Maaike J van Putten" userId="eaaa552f951b8eb9" providerId="LiveId" clId="{52CC19F4-6855-4E93-91F2-EDEA0E426A5B}" dt="2020-03-18T05:43:09.489" v="2715"/>
          <ac:spMkLst>
            <pc:docMk/>
            <pc:sldMk cId="1324642480" sldId="325"/>
            <ac:spMk id="2" creationId="{0C558286-C082-4581-9A74-68A9656327CB}"/>
          </ac:spMkLst>
        </pc:spChg>
        <pc:spChg chg="mod">
          <ac:chgData name="Maaike J van Putten" userId="eaaa552f951b8eb9" providerId="LiveId" clId="{52CC19F4-6855-4E93-91F2-EDEA0E426A5B}" dt="2020-03-18T05:42:55.746" v="2714" actId="12"/>
          <ac:spMkLst>
            <pc:docMk/>
            <pc:sldMk cId="1324642480" sldId="325"/>
            <ac:spMk id="3" creationId="{4044D0E2-2496-4FA0-AF73-2CC39ED5585F}"/>
          </ac:spMkLst>
        </pc:spChg>
      </pc:sldChg>
      <pc:sldChg chg="modSp add mod">
        <pc:chgData name="Maaike J van Putten" userId="eaaa552f951b8eb9" providerId="LiveId" clId="{52CC19F4-6855-4E93-91F2-EDEA0E426A5B}" dt="2020-03-18T07:23:39.104" v="6996" actId="20577"/>
        <pc:sldMkLst>
          <pc:docMk/>
          <pc:sldMk cId="4077133435" sldId="326"/>
        </pc:sldMkLst>
        <pc:spChg chg="mod">
          <ac:chgData name="Maaike J van Putten" userId="eaaa552f951b8eb9" providerId="LiveId" clId="{52CC19F4-6855-4E93-91F2-EDEA0E426A5B}" dt="2020-03-18T07:23:39.104" v="6996" actId="20577"/>
          <ac:spMkLst>
            <pc:docMk/>
            <pc:sldMk cId="4077133435" sldId="326"/>
            <ac:spMk id="2" creationId="{9BED617D-905B-48D6-89AE-EE14385A40E3}"/>
          </ac:spMkLst>
        </pc:spChg>
        <pc:spChg chg="mod">
          <ac:chgData name="Maaike J van Putten" userId="eaaa552f951b8eb9" providerId="LiveId" clId="{52CC19F4-6855-4E93-91F2-EDEA0E426A5B}" dt="2020-03-18T05:55:23.365" v="3169" actId="20577"/>
          <ac:spMkLst>
            <pc:docMk/>
            <pc:sldMk cId="4077133435" sldId="326"/>
            <ac:spMk id="3" creationId="{902CFE1D-41F8-4997-8643-77E121C0CDB6}"/>
          </ac:spMkLst>
        </pc:spChg>
      </pc:sldChg>
      <pc:sldChg chg="modSp add mod ord">
        <pc:chgData name="Maaike J van Putten" userId="eaaa552f951b8eb9" providerId="LiveId" clId="{52CC19F4-6855-4E93-91F2-EDEA0E426A5B}" dt="2020-03-18T07:23:30.133" v="6984"/>
        <pc:sldMkLst>
          <pc:docMk/>
          <pc:sldMk cId="3259169343" sldId="327"/>
        </pc:sldMkLst>
        <pc:spChg chg="mod">
          <ac:chgData name="Maaike J van Putten" userId="eaaa552f951b8eb9" providerId="LiveId" clId="{52CC19F4-6855-4E93-91F2-EDEA0E426A5B}" dt="2020-03-18T05:58:29.260" v="3392" actId="14100"/>
          <ac:spMkLst>
            <pc:docMk/>
            <pc:sldMk cId="3259169343" sldId="327"/>
            <ac:spMk id="2" creationId="{A3C2EF6E-2228-4325-9DEA-93A62A3BA28E}"/>
          </ac:spMkLst>
        </pc:spChg>
        <pc:spChg chg="mod">
          <ac:chgData name="Maaike J van Putten" userId="eaaa552f951b8eb9" providerId="LiveId" clId="{52CC19F4-6855-4E93-91F2-EDEA0E426A5B}" dt="2020-03-18T05:58:01.425" v="3362" actId="6549"/>
          <ac:spMkLst>
            <pc:docMk/>
            <pc:sldMk cId="3259169343" sldId="327"/>
            <ac:spMk id="3" creationId="{D8BB787E-415C-4518-851E-1BD2487CB285}"/>
          </ac:spMkLst>
        </pc:spChg>
      </pc:sldChg>
      <pc:sldChg chg="modSp add mod">
        <pc:chgData name="Maaike J van Putten" userId="eaaa552f951b8eb9" providerId="LiveId" clId="{52CC19F4-6855-4E93-91F2-EDEA0E426A5B}" dt="2020-03-18T07:15:48.714" v="6112" actId="20577"/>
        <pc:sldMkLst>
          <pc:docMk/>
          <pc:sldMk cId="1210725127" sldId="328"/>
        </pc:sldMkLst>
        <pc:spChg chg="mod">
          <ac:chgData name="Maaike J van Putten" userId="eaaa552f951b8eb9" providerId="LiveId" clId="{52CC19F4-6855-4E93-91F2-EDEA0E426A5B}" dt="2020-03-18T06:13:01.578" v="4220" actId="20577"/>
          <ac:spMkLst>
            <pc:docMk/>
            <pc:sldMk cId="1210725127" sldId="328"/>
            <ac:spMk id="2" creationId="{B1A190A0-395A-4D4F-B345-3E85E1ADA8A8}"/>
          </ac:spMkLst>
        </pc:spChg>
        <pc:spChg chg="mod">
          <ac:chgData name="Maaike J van Putten" userId="eaaa552f951b8eb9" providerId="LiveId" clId="{52CC19F4-6855-4E93-91F2-EDEA0E426A5B}" dt="2020-03-18T07:15:48.714" v="6112" actId="20577"/>
          <ac:spMkLst>
            <pc:docMk/>
            <pc:sldMk cId="1210725127" sldId="328"/>
            <ac:spMk id="3" creationId="{DA901D25-DCE9-447B-93E6-D66DA901DCE3}"/>
          </ac:spMkLst>
        </pc:spChg>
      </pc:sldChg>
      <pc:sldChg chg="addSp delSp modSp add mod">
        <pc:chgData name="Maaike J van Putten" userId="eaaa552f951b8eb9" providerId="LiveId" clId="{52CC19F4-6855-4E93-91F2-EDEA0E426A5B}" dt="2020-03-18T06:32:34.776" v="5624" actId="1076"/>
        <pc:sldMkLst>
          <pc:docMk/>
          <pc:sldMk cId="754793344" sldId="329"/>
        </pc:sldMkLst>
        <pc:spChg chg="del">
          <ac:chgData name="Maaike J van Putten" userId="eaaa552f951b8eb9" providerId="LiveId" clId="{52CC19F4-6855-4E93-91F2-EDEA0E426A5B}" dt="2020-03-18T06:27:32.095" v="5423" actId="478"/>
          <ac:spMkLst>
            <pc:docMk/>
            <pc:sldMk cId="754793344" sldId="329"/>
            <ac:spMk id="2" creationId="{B339898F-5E70-4213-BA42-C7936DF23DF9}"/>
          </ac:spMkLst>
        </pc:spChg>
        <pc:spChg chg="add del mod">
          <ac:chgData name="Maaike J van Putten" userId="eaaa552f951b8eb9" providerId="LiveId" clId="{52CC19F4-6855-4E93-91F2-EDEA0E426A5B}" dt="2020-03-18T06:27:46.629" v="5430" actId="27636"/>
          <ac:spMkLst>
            <pc:docMk/>
            <pc:sldMk cId="754793344" sldId="329"/>
            <ac:spMk id="3" creationId="{6177DE88-07E8-4FB8-B7E3-786227FC7B85}"/>
          </ac:spMkLst>
        </pc:spChg>
        <pc:spChg chg="add del">
          <ac:chgData name="Maaike J van Putten" userId="eaaa552f951b8eb9" providerId="LiveId" clId="{52CC19F4-6855-4E93-91F2-EDEA0E426A5B}" dt="2020-03-18T06:27:44.105" v="5428"/>
          <ac:spMkLst>
            <pc:docMk/>
            <pc:sldMk cId="754793344" sldId="329"/>
            <ac:spMk id="4" creationId="{59DE3753-3325-4C14-81B9-818929EE2479}"/>
          </ac:spMkLst>
        </pc:spChg>
        <pc:spChg chg="add mod">
          <ac:chgData name="Maaike J van Putten" userId="eaaa552f951b8eb9" providerId="LiveId" clId="{52CC19F4-6855-4E93-91F2-EDEA0E426A5B}" dt="2020-03-18T06:30:29.297" v="5604" actId="20577"/>
          <ac:spMkLst>
            <pc:docMk/>
            <pc:sldMk cId="754793344" sldId="329"/>
            <ac:spMk id="5" creationId="{8C040AE9-75F5-4C1A-80D8-F257ABCB7189}"/>
          </ac:spMkLst>
        </pc:spChg>
        <pc:spChg chg="add mod">
          <ac:chgData name="Maaike J van Putten" userId="eaaa552f951b8eb9" providerId="LiveId" clId="{52CC19F4-6855-4E93-91F2-EDEA0E426A5B}" dt="2020-03-18T06:32:34.776" v="5624" actId="1076"/>
          <ac:spMkLst>
            <pc:docMk/>
            <pc:sldMk cId="754793344" sldId="329"/>
            <ac:spMk id="7" creationId="{270AD4D0-4C84-4F4D-B508-74170AD5088B}"/>
          </ac:spMkLst>
        </pc:spChg>
        <pc:picChg chg="add mod">
          <ac:chgData name="Maaike J van Putten" userId="eaaa552f951b8eb9" providerId="LiveId" clId="{52CC19F4-6855-4E93-91F2-EDEA0E426A5B}" dt="2020-03-18T06:31:56.948" v="5609" actId="1076"/>
          <ac:picMkLst>
            <pc:docMk/>
            <pc:sldMk cId="754793344" sldId="329"/>
            <ac:picMk id="6" creationId="{13A4B8F9-E0D4-4BA6-A1EA-99CB6D675D85}"/>
          </ac:picMkLst>
        </pc:picChg>
      </pc:sldChg>
      <pc:sldChg chg="modSp add del mod">
        <pc:chgData name="Maaike J van Putten" userId="eaaa552f951b8eb9" providerId="LiveId" clId="{52CC19F4-6855-4E93-91F2-EDEA0E426A5B}" dt="2020-03-18T06:32:43.653" v="5625" actId="47"/>
        <pc:sldMkLst>
          <pc:docMk/>
          <pc:sldMk cId="3443569732" sldId="330"/>
        </pc:sldMkLst>
        <pc:spChg chg="mod">
          <ac:chgData name="Maaike J van Putten" userId="eaaa552f951b8eb9" providerId="LiveId" clId="{52CC19F4-6855-4E93-91F2-EDEA0E426A5B}" dt="2020-03-18T06:28:43.285" v="5499" actId="20577"/>
          <ac:spMkLst>
            <pc:docMk/>
            <pc:sldMk cId="3443569732" sldId="330"/>
            <ac:spMk id="5" creationId="{8C040AE9-75F5-4C1A-80D8-F257ABCB7189}"/>
          </ac:spMkLst>
        </pc:spChg>
      </pc:sldChg>
      <pc:sldChg chg="modSp add mod">
        <pc:chgData name="Maaike J van Putten" userId="eaaa552f951b8eb9" providerId="LiveId" clId="{52CC19F4-6855-4E93-91F2-EDEA0E426A5B}" dt="2020-03-18T07:41:54.051" v="8714" actId="5793"/>
        <pc:sldMkLst>
          <pc:docMk/>
          <pc:sldMk cId="3702793053" sldId="330"/>
        </pc:sldMkLst>
        <pc:spChg chg="mod">
          <ac:chgData name="Maaike J van Putten" userId="eaaa552f951b8eb9" providerId="LiveId" clId="{52CC19F4-6855-4E93-91F2-EDEA0E426A5B}" dt="2020-03-18T07:41:35.844" v="8648" actId="5793"/>
          <ac:spMkLst>
            <pc:docMk/>
            <pc:sldMk cId="3702793053" sldId="330"/>
            <ac:spMk id="2" creationId="{FB8D6A4A-944A-4EDA-BFC5-74C8D6A709A5}"/>
          </ac:spMkLst>
        </pc:spChg>
        <pc:spChg chg="mod">
          <ac:chgData name="Maaike J van Putten" userId="eaaa552f951b8eb9" providerId="LiveId" clId="{52CC19F4-6855-4E93-91F2-EDEA0E426A5B}" dt="2020-03-18T07:41:54.051" v="8714" actId="5793"/>
          <ac:spMkLst>
            <pc:docMk/>
            <pc:sldMk cId="3702793053" sldId="330"/>
            <ac:spMk id="3" creationId="{DFF97900-0AA5-4E42-822D-A7C1B2D6A0C5}"/>
          </ac:spMkLst>
        </pc:spChg>
      </pc:sldChg>
      <pc:sldChg chg="modSp add mod">
        <pc:chgData name="Maaike J van Putten" userId="eaaa552f951b8eb9" providerId="LiveId" clId="{52CC19F4-6855-4E93-91F2-EDEA0E426A5B}" dt="2020-03-18T07:17:45.592" v="6149" actId="20577"/>
        <pc:sldMkLst>
          <pc:docMk/>
          <pc:sldMk cId="2956978671" sldId="331"/>
        </pc:sldMkLst>
        <pc:spChg chg="mod">
          <ac:chgData name="Maaike J van Putten" userId="eaaa552f951b8eb9" providerId="LiveId" clId="{52CC19F4-6855-4E93-91F2-EDEA0E426A5B}" dt="2020-03-18T07:17:02.095" v="6135" actId="20577"/>
          <ac:spMkLst>
            <pc:docMk/>
            <pc:sldMk cId="2956978671" sldId="331"/>
            <ac:spMk id="2" creationId="{1FDC9A66-9038-4BDB-9C94-59A02205BE13}"/>
          </ac:spMkLst>
        </pc:spChg>
        <pc:spChg chg="mod">
          <ac:chgData name="Maaike J van Putten" userId="eaaa552f951b8eb9" providerId="LiveId" clId="{52CC19F4-6855-4E93-91F2-EDEA0E426A5B}" dt="2020-03-18T07:17:45.592" v="6149" actId="20577"/>
          <ac:spMkLst>
            <pc:docMk/>
            <pc:sldMk cId="2956978671" sldId="331"/>
            <ac:spMk id="3" creationId="{A7675DBB-77C3-4D97-B214-0A154DF058A3}"/>
          </ac:spMkLst>
        </pc:spChg>
      </pc:sldChg>
      <pc:sldChg chg="modSp add mod">
        <pc:chgData name="Maaike J van Putten" userId="eaaa552f951b8eb9" providerId="LiveId" clId="{52CC19F4-6855-4E93-91F2-EDEA0E426A5B}" dt="2020-03-18T07:31:26.553" v="7425" actId="20577"/>
        <pc:sldMkLst>
          <pc:docMk/>
          <pc:sldMk cId="2937055650" sldId="332"/>
        </pc:sldMkLst>
        <pc:spChg chg="mod">
          <ac:chgData name="Maaike J van Putten" userId="eaaa552f951b8eb9" providerId="LiveId" clId="{52CC19F4-6855-4E93-91F2-EDEA0E426A5B}" dt="2020-03-18T07:29:56.407" v="7247" actId="6549"/>
          <ac:spMkLst>
            <pc:docMk/>
            <pc:sldMk cId="2937055650" sldId="332"/>
            <ac:spMk id="2" creationId="{016712A6-B4D9-4529-B52B-0B6E04D8B6E2}"/>
          </ac:spMkLst>
        </pc:spChg>
        <pc:spChg chg="mod">
          <ac:chgData name="Maaike J van Putten" userId="eaaa552f951b8eb9" providerId="LiveId" clId="{52CC19F4-6855-4E93-91F2-EDEA0E426A5B}" dt="2020-03-18T07:31:26.553" v="7425" actId="20577"/>
          <ac:spMkLst>
            <pc:docMk/>
            <pc:sldMk cId="2937055650" sldId="332"/>
            <ac:spMk id="3" creationId="{84667523-AAB4-4F7D-82BD-3BA41844ED0A}"/>
          </ac:spMkLst>
        </pc:spChg>
      </pc:sldChg>
      <pc:sldChg chg="add del">
        <pc:chgData name="Maaike J van Putten" userId="eaaa552f951b8eb9" providerId="LiveId" clId="{52CC19F4-6855-4E93-91F2-EDEA0E426A5B}" dt="2020-03-18T07:26:49.186" v="7066" actId="47"/>
        <pc:sldMkLst>
          <pc:docMk/>
          <pc:sldMk cId="3376501901" sldId="332"/>
        </pc:sldMkLst>
      </pc:sldChg>
      <pc:sldChg chg="modSp add mod">
        <pc:chgData name="Maaike J van Putten" userId="eaaa552f951b8eb9" providerId="LiveId" clId="{52CC19F4-6855-4E93-91F2-EDEA0E426A5B}" dt="2020-03-18T07:33:09.865" v="7548" actId="20577"/>
        <pc:sldMkLst>
          <pc:docMk/>
          <pc:sldMk cId="268046870" sldId="333"/>
        </pc:sldMkLst>
        <pc:spChg chg="mod">
          <ac:chgData name="Maaike J van Putten" userId="eaaa552f951b8eb9" providerId="LiveId" clId="{52CC19F4-6855-4E93-91F2-EDEA0E426A5B}" dt="2020-03-18T07:32:23.103" v="7438" actId="6549"/>
          <ac:spMkLst>
            <pc:docMk/>
            <pc:sldMk cId="268046870" sldId="333"/>
            <ac:spMk id="2" creationId="{016712A6-B4D9-4529-B52B-0B6E04D8B6E2}"/>
          </ac:spMkLst>
        </pc:spChg>
        <pc:spChg chg="mod">
          <ac:chgData name="Maaike J van Putten" userId="eaaa552f951b8eb9" providerId="LiveId" clId="{52CC19F4-6855-4E93-91F2-EDEA0E426A5B}" dt="2020-03-18T07:33:09.865" v="7548" actId="20577"/>
          <ac:spMkLst>
            <pc:docMk/>
            <pc:sldMk cId="268046870" sldId="333"/>
            <ac:spMk id="3" creationId="{84667523-AAB4-4F7D-82BD-3BA41844ED0A}"/>
          </ac:spMkLst>
        </pc:spChg>
      </pc:sldChg>
      <pc:sldChg chg="modSp add mod modNotesTx">
        <pc:chgData name="Maaike J van Putten" userId="eaaa552f951b8eb9" providerId="LiveId" clId="{52CC19F4-6855-4E93-91F2-EDEA0E426A5B}" dt="2020-03-18T07:37:52.653" v="8150" actId="20577"/>
        <pc:sldMkLst>
          <pc:docMk/>
          <pc:sldMk cId="1230226285" sldId="334"/>
        </pc:sldMkLst>
        <pc:spChg chg="mod">
          <ac:chgData name="Maaike J van Putten" userId="eaaa552f951b8eb9" providerId="LiveId" clId="{52CC19F4-6855-4E93-91F2-EDEA0E426A5B}" dt="2020-03-18T07:35:22.323" v="7652" actId="20577"/>
          <ac:spMkLst>
            <pc:docMk/>
            <pc:sldMk cId="1230226285" sldId="334"/>
            <ac:spMk id="2" creationId="{13ACA1B5-ECD7-4B92-8C8A-8C345EDC2327}"/>
          </ac:spMkLst>
        </pc:spChg>
        <pc:spChg chg="mod">
          <ac:chgData name="Maaike J van Putten" userId="eaaa552f951b8eb9" providerId="LiveId" clId="{52CC19F4-6855-4E93-91F2-EDEA0E426A5B}" dt="2020-03-18T07:37:44.637" v="8131" actId="20577"/>
          <ac:spMkLst>
            <pc:docMk/>
            <pc:sldMk cId="1230226285" sldId="334"/>
            <ac:spMk id="3" creationId="{784760D3-3481-4DAE-AF72-F5174C788D13}"/>
          </ac:spMkLst>
        </pc:spChg>
      </pc:sldChg>
      <pc:sldChg chg="modSp add mod">
        <pc:chgData name="Maaike J van Putten" userId="eaaa552f951b8eb9" providerId="LiveId" clId="{52CC19F4-6855-4E93-91F2-EDEA0E426A5B}" dt="2020-03-18T07:34:48.767" v="7633" actId="20577"/>
        <pc:sldMkLst>
          <pc:docMk/>
          <pc:sldMk cId="3198347339" sldId="335"/>
        </pc:sldMkLst>
        <pc:spChg chg="mod">
          <ac:chgData name="Maaike J van Putten" userId="eaaa552f951b8eb9" providerId="LiveId" clId="{52CC19F4-6855-4E93-91F2-EDEA0E426A5B}" dt="2020-03-18T07:34:22.198" v="7562" actId="20577"/>
          <ac:spMkLst>
            <pc:docMk/>
            <pc:sldMk cId="3198347339" sldId="335"/>
            <ac:spMk id="2" creationId="{016712A6-B4D9-4529-B52B-0B6E04D8B6E2}"/>
          </ac:spMkLst>
        </pc:spChg>
        <pc:spChg chg="mod">
          <ac:chgData name="Maaike J van Putten" userId="eaaa552f951b8eb9" providerId="LiveId" clId="{52CC19F4-6855-4E93-91F2-EDEA0E426A5B}" dt="2020-03-18T07:34:48.767" v="7633" actId="20577"/>
          <ac:spMkLst>
            <pc:docMk/>
            <pc:sldMk cId="3198347339" sldId="335"/>
            <ac:spMk id="3" creationId="{84667523-AAB4-4F7D-82BD-3BA41844ED0A}"/>
          </ac:spMkLst>
        </pc:spChg>
      </pc:sldChg>
      <pc:sldChg chg="modSp add mod">
        <pc:chgData name="Maaike J van Putten" userId="eaaa552f951b8eb9" providerId="LiveId" clId="{52CC19F4-6855-4E93-91F2-EDEA0E426A5B}" dt="2020-03-18T07:40:34.334" v="8639" actId="20577"/>
        <pc:sldMkLst>
          <pc:docMk/>
          <pc:sldMk cId="3079666147" sldId="336"/>
        </pc:sldMkLst>
        <pc:spChg chg="mod">
          <ac:chgData name="Maaike J van Putten" userId="eaaa552f951b8eb9" providerId="LiveId" clId="{52CC19F4-6855-4E93-91F2-EDEA0E426A5B}" dt="2020-03-18T07:38:48.645" v="8199" actId="20577"/>
          <ac:spMkLst>
            <pc:docMk/>
            <pc:sldMk cId="3079666147" sldId="336"/>
            <ac:spMk id="2" creationId="{4AFE1964-CA26-48FE-99B9-DAF7FAFB666A}"/>
          </ac:spMkLst>
        </pc:spChg>
        <pc:spChg chg="mod">
          <ac:chgData name="Maaike J van Putten" userId="eaaa552f951b8eb9" providerId="LiveId" clId="{52CC19F4-6855-4E93-91F2-EDEA0E426A5B}" dt="2020-03-18T07:40:34.334" v="8639" actId="20577"/>
          <ac:spMkLst>
            <pc:docMk/>
            <pc:sldMk cId="3079666147" sldId="336"/>
            <ac:spMk id="3" creationId="{E2D09A61-4745-4F2B-8C64-B4605EC7A17A}"/>
          </ac:spMkLst>
        </pc:spChg>
      </pc:sldChg>
      <pc:sldChg chg="modSp add mod">
        <pc:chgData name="Maaike J van Putten" userId="eaaa552f951b8eb9" providerId="LiveId" clId="{52CC19F4-6855-4E93-91F2-EDEA0E426A5B}" dt="2020-03-18T07:56:18.160" v="9642" actId="20577"/>
        <pc:sldMkLst>
          <pc:docMk/>
          <pc:sldMk cId="213328261" sldId="337"/>
        </pc:sldMkLst>
        <pc:spChg chg="mod">
          <ac:chgData name="Maaike J van Putten" userId="eaaa552f951b8eb9" providerId="LiveId" clId="{52CC19F4-6855-4E93-91F2-EDEA0E426A5B}" dt="2020-03-18T07:56:18.160" v="9642" actId="20577"/>
          <ac:spMkLst>
            <pc:docMk/>
            <pc:sldMk cId="213328261" sldId="337"/>
            <ac:spMk id="3" creationId="{DFF97900-0AA5-4E42-822D-A7C1B2D6A0C5}"/>
          </ac:spMkLst>
        </pc:spChg>
      </pc:sldChg>
      <pc:sldChg chg="modSp add mod">
        <pc:chgData name="Maaike J van Putten" userId="eaaa552f951b8eb9" providerId="LiveId" clId="{52CC19F4-6855-4E93-91F2-EDEA0E426A5B}" dt="2020-03-18T07:55:38.964" v="9508" actId="20577"/>
        <pc:sldMkLst>
          <pc:docMk/>
          <pc:sldMk cId="4165152849" sldId="338"/>
        </pc:sldMkLst>
        <pc:spChg chg="mod">
          <ac:chgData name="Maaike J van Putten" userId="eaaa552f951b8eb9" providerId="LiveId" clId="{52CC19F4-6855-4E93-91F2-EDEA0E426A5B}" dt="2020-03-18T07:55:38.964" v="9508" actId="20577"/>
          <ac:spMkLst>
            <pc:docMk/>
            <pc:sldMk cId="4165152849" sldId="338"/>
            <ac:spMk id="3" creationId="{DFF97900-0AA5-4E42-822D-A7C1B2D6A0C5}"/>
          </ac:spMkLst>
        </pc:spChg>
      </pc:sldChg>
    </pc:docChg>
  </pc:docChgLst>
  <pc:docChgLst>
    <pc:chgData name="Maaike J van Putten" userId="eaaa552f951b8eb9" providerId="LiveId" clId="{C4BE3262-714D-4D73-B83D-83F356D8E446}"/>
    <pc:docChg chg="addSld modSld">
      <pc:chgData name="Maaike J van Putten" userId="eaaa552f951b8eb9" providerId="LiveId" clId="{C4BE3262-714D-4D73-B83D-83F356D8E446}" dt="2020-10-05T10:53:06.507" v="148" actId="207"/>
      <pc:docMkLst>
        <pc:docMk/>
      </pc:docMkLst>
      <pc:sldChg chg="modSp new mod modNotesTx">
        <pc:chgData name="Maaike J van Putten" userId="eaaa552f951b8eb9" providerId="LiveId" clId="{C4BE3262-714D-4D73-B83D-83F356D8E446}" dt="2020-10-05T10:52:45.512" v="112" actId="207"/>
        <pc:sldMkLst>
          <pc:docMk/>
          <pc:sldMk cId="1218765100" sldId="363"/>
        </pc:sldMkLst>
        <pc:spChg chg="mod">
          <ac:chgData name="Maaike J van Putten" userId="eaaa552f951b8eb9" providerId="LiveId" clId="{C4BE3262-714D-4D73-B83D-83F356D8E446}" dt="2020-10-05T10:52:45.512" v="112" actId="207"/>
          <ac:spMkLst>
            <pc:docMk/>
            <pc:sldMk cId="1218765100" sldId="363"/>
            <ac:spMk id="2" creationId="{A6DB36EB-B272-488A-B880-2DD59E5E0D08}"/>
          </ac:spMkLst>
        </pc:spChg>
        <pc:spChg chg="mod">
          <ac:chgData name="Maaike J van Putten" userId="eaaa552f951b8eb9" providerId="LiveId" clId="{C4BE3262-714D-4D73-B83D-83F356D8E446}" dt="2020-10-05T10:52:38.887" v="110" actId="21"/>
          <ac:spMkLst>
            <pc:docMk/>
            <pc:sldMk cId="1218765100" sldId="363"/>
            <ac:spMk id="3" creationId="{71775391-15B4-4105-9EF8-E60B7875CCC1}"/>
          </ac:spMkLst>
        </pc:spChg>
      </pc:sldChg>
      <pc:sldChg chg="modSp new mod">
        <pc:chgData name="Maaike J van Putten" userId="eaaa552f951b8eb9" providerId="LiveId" clId="{C4BE3262-714D-4D73-B83D-83F356D8E446}" dt="2020-10-05T10:53:06.507" v="148" actId="207"/>
        <pc:sldMkLst>
          <pc:docMk/>
          <pc:sldMk cId="352630251" sldId="364"/>
        </pc:sldMkLst>
        <pc:spChg chg="mod">
          <ac:chgData name="Maaike J van Putten" userId="eaaa552f951b8eb9" providerId="LiveId" clId="{C4BE3262-714D-4D73-B83D-83F356D8E446}" dt="2020-10-05T10:53:06.507" v="148" actId="207"/>
          <ac:spMkLst>
            <pc:docMk/>
            <pc:sldMk cId="352630251" sldId="364"/>
            <ac:spMk id="2" creationId="{FC23A391-AADB-4A44-BD99-5D8667DA0D62}"/>
          </ac:spMkLst>
        </pc:spChg>
      </pc:sldChg>
    </pc:docChg>
  </pc:docChgLst>
  <pc:docChgLst>
    <pc:chgData name="Maaike J van Putten" userId="eaaa552f951b8eb9" providerId="LiveId" clId="{B0AF80A6-C6E4-4365-905B-F1337614C7A9}"/>
    <pc:docChg chg="undo custSel addSld delSld modSld sldOrd">
      <pc:chgData name="Maaike J van Putten" userId="eaaa552f951b8eb9" providerId="LiveId" clId="{B0AF80A6-C6E4-4365-905B-F1337614C7A9}" dt="2020-06-16T07:58:09.061" v="1485" actId="27636"/>
      <pc:docMkLst>
        <pc:docMk/>
      </pc:docMkLst>
      <pc:sldChg chg="modSp mod ord">
        <pc:chgData name="Maaike J van Putten" userId="eaaa552f951b8eb9" providerId="LiveId" clId="{B0AF80A6-C6E4-4365-905B-F1337614C7A9}" dt="2020-06-16T07:23:02.138" v="1483"/>
        <pc:sldMkLst>
          <pc:docMk/>
          <pc:sldMk cId="2985732118" sldId="258"/>
        </pc:sldMkLst>
        <pc:spChg chg="mod">
          <ac:chgData name="Maaike J van Putten" userId="eaaa552f951b8eb9" providerId="LiveId" clId="{B0AF80A6-C6E4-4365-905B-F1337614C7A9}" dt="2020-06-15T20:20:42.751" v="1336" actId="27636"/>
          <ac:spMkLst>
            <pc:docMk/>
            <pc:sldMk cId="2985732118" sldId="258"/>
            <ac:spMk id="3" creationId="{70EEBEB5-3B6E-4A9B-B70A-939AB82350C6}"/>
          </ac:spMkLst>
        </pc:spChg>
      </pc:sldChg>
      <pc:sldChg chg="modSp mod">
        <pc:chgData name="Maaike J van Putten" userId="eaaa552f951b8eb9" providerId="LiveId" clId="{B0AF80A6-C6E4-4365-905B-F1337614C7A9}" dt="2020-06-13T17:53:06.132" v="230" actId="207"/>
        <pc:sldMkLst>
          <pc:docMk/>
          <pc:sldMk cId="4243615083" sldId="277"/>
        </pc:sldMkLst>
        <pc:spChg chg="mod">
          <ac:chgData name="Maaike J van Putten" userId="eaaa552f951b8eb9" providerId="LiveId" clId="{B0AF80A6-C6E4-4365-905B-F1337614C7A9}" dt="2020-06-13T17:53:06.132" v="230" actId="207"/>
          <ac:spMkLst>
            <pc:docMk/>
            <pc:sldMk cId="4243615083" sldId="277"/>
            <ac:spMk id="2" creationId="{EF4A3F2C-8421-43D6-9C89-A588CED9F439}"/>
          </ac:spMkLst>
        </pc:spChg>
        <pc:spChg chg="mod">
          <ac:chgData name="Maaike J van Putten" userId="eaaa552f951b8eb9" providerId="LiveId" clId="{B0AF80A6-C6E4-4365-905B-F1337614C7A9}" dt="2020-06-13T17:53:00.053" v="229"/>
          <ac:spMkLst>
            <pc:docMk/>
            <pc:sldMk cId="4243615083" sldId="277"/>
            <ac:spMk id="3" creationId="{FB5EFF68-A36E-498E-9A51-9C5376BB0C1C}"/>
          </ac:spMkLst>
        </pc:spChg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186509745" sldId="278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92304476" sldId="297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495234946" sldId="298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544025446" sldId="299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535345607" sldId="300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562771061" sldId="301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3686734559" sldId="302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572618529" sldId="303"/>
        </pc:sldMkLst>
      </pc:sldChg>
      <pc:sldChg chg="del">
        <pc:chgData name="Maaike J van Putten" userId="eaaa552f951b8eb9" providerId="LiveId" clId="{B0AF80A6-C6E4-4365-905B-F1337614C7A9}" dt="2020-06-13T17:29:26.291" v="128" actId="47"/>
        <pc:sldMkLst>
          <pc:docMk/>
          <pc:sldMk cId="67770849" sldId="307"/>
        </pc:sldMkLst>
      </pc:sldChg>
      <pc:sldChg chg="modSp mod">
        <pc:chgData name="Maaike J van Putten" userId="eaaa552f951b8eb9" providerId="LiveId" clId="{B0AF80A6-C6E4-4365-905B-F1337614C7A9}" dt="2020-06-15T20:31:33.980" v="1481" actId="20577"/>
        <pc:sldMkLst>
          <pc:docMk/>
          <pc:sldMk cId="1868212640" sldId="308"/>
        </pc:sldMkLst>
        <pc:spChg chg="mod">
          <ac:chgData name="Maaike J van Putten" userId="eaaa552f951b8eb9" providerId="LiveId" clId="{B0AF80A6-C6E4-4365-905B-F1337614C7A9}" dt="2020-06-15T19:27:03.538" v="495" actId="20577"/>
          <ac:spMkLst>
            <pc:docMk/>
            <pc:sldMk cId="1868212640" sldId="308"/>
            <ac:spMk id="2" creationId="{BE5DA6BE-BF98-47F1-81B7-D218A09639DE}"/>
          </ac:spMkLst>
        </pc:spChg>
        <pc:spChg chg="mod">
          <ac:chgData name="Maaike J van Putten" userId="eaaa552f951b8eb9" providerId="LiveId" clId="{B0AF80A6-C6E4-4365-905B-F1337614C7A9}" dt="2020-06-15T20:31:33.980" v="1481" actId="20577"/>
          <ac:spMkLst>
            <pc:docMk/>
            <pc:sldMk cId="1868212640" sldId="308"/>
            <ac:spMk id="3" creationId="{744150EF-CE58-43FE-8BF7-19FFFFB51722}"/>
          </ac:spMkLst>
        </pc:spChg>
      </pc:sldChg>
      <pc:sldChg chg="del">
        <pc:chgData name="Maaike J van Putten" userId="eaaa552f951b8eb9" providerId="LiveId" clId="{B0AF80A6-C6E4-4365-905B-F1337614C7A9}" dt="2020-06-13T17:29:31.272" v="129" actId="47"/>
        <pc:sldMkLst>
          <pc:docMk/>
          <pc:sldMk cId="2951445943" sldId="309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3896660390" sldId="315"/>
        </pc:sldMkLst>
      </pc:sldChg>
      <pc:sldChg chg="modSp mod ord">
        <pc:chgData name="Maaike J van Putten" userId="eaaa552f951b8eb9" providerId="LiveId" clId="{B0AF80A6-C6E4-4365-905B-F1337614C7A9}" dt="2020-06-13T17:33:13.386" v="225" actId="5793"/>
        <pc:sldMkLst>
          <pc:docMk/>
          <pc:sldMk cId="3815408049" sldId="317"/>
        </pc:sldMkLst>
        <pc:spChg chg="mod">
          <ac:chgData name="Maaike J van Putten" userId="eaaa552f951b8eb9" providerId="LiveId" clId="{B0AF80A6-C6E4-4365-905B-F1337614C7A9}" dt="2020-06-13T17:33:13.386" v="225" actId="5793"/>
          <ac:spMkLst>
            <pc:docMk/>
            <pc:sldMk cId="3815408049" sldId="317"/>
            <ac:spMk id="2" creationId="{FB8D6A4A-944A-4EDA-BFC5-74C8D6A709A5}"/>
          </ac:spMkLst>
        </pc:spChg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3095380956" sldId="318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3548986048" sldId="319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789409827" sldId="320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295145320" sldId="321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473959836" sldId="322"/>
        </pc:sldMkLst>
      </pc:sldChg>
      <pc:sldChg chg="modSp mod">
        <pc:chgData name="Maaike J van Putten" userId="eaaa552f951b8eb9" providerId="LiveId" clId="{B0AF80A6-C6E4-4365-905B-F1337614C7A9}" dt="2020-06-13T17:31:12.596" v="207" actId="20577"/>
        <pc:sldMkLst>
          <pc:docMk/>
          <pc:sldMk cId="183080447" sldId="323"/>
        </pc:sldMkLst>
        <pc:spChg chg="mod">
          <ac:chgData name="Maaike J van Putten" userId="eaaa552f951b8eb9" providerId="LiveId" clId="{B0AF80A6-C6E4-4365-905B-F1337614C7A9}" dt="2020-06-13T17:30:51.361" v="198" actId="6549"/>
          <ac:spMkLst>
            <pc:docMk/>
            <pc:sldMk cId="183080447" sldId="323"/>
            <ac:spMk id="2" creationId="{84C3D683-3E1F-4D9B-BA01-63889EED2335}"/>
          </ac:spMkLst>
        </pc:spChg>
        <pc:spChg chg="mod">
          <ac:chgData name="Maaike J van Putten" userId="eaaa552f951b8eb9" providerId="LiveId" clId="{B0AF80A6-C6E4-4365-905B-F1337614C7A9}" dt="2020-06-13T17:31:12.596" v="207" actId="20577"/>
          <ac:spMkLst>
            <pc:docMk/>
            <pc:sldMk cId="183080447" sldId="323"/>
            <ac:spMk id="3" creationId="{E35499E8-06D2-4241-A164-AA380FB9CB8E}"/>
          </ac:spMkLst>
        </pc:spChg>
      </pc:sldChg>
      <pc:sldChg chg="modSp mod">
        <pc:chgData name="Maaike J van Putten" userId="eaaa552f951b8eb9" providerId="LiveId" clId="{B0AF80A6-C6E4-4365-905B-F1337614C7A9}" dt="2020-06-15T11:50:30.389" v="447" actId="20577"/>
        <pc:sldMkLst>
          <pc:docMk/>
          <pc:sldMk cId="3678713281" sldId="324"/>
        </pc:sldMkLst>
        <pc:spChg chg="mod">
          <ac:chgData name="Maaike J van Putten" userId="eaaa552f951b8eb9" providerId="LiveId" clId="{B0AF80A6-C6E4-4365-905B-F1337614C7A9}" dt="2020-06-15T11:50:30.389" v="447" actId="20577"/>
          <ac:spMkLst>
            <pc:docMk/>
            <pc:sldMk cId="3678713281" sldId="324"/>
            <ac:spMk id="2" creationId="{BF865E30-8CA2-4DB2-AA6D-60663EB0F831}"/>
          </ac:spMkLst>
        </pc:spChg>
      </pc:sldChg>
      <pc:sldChg chg="modSp mod">
        <pc:chgData name="Maaike J van Putten" userId="eaaa552f951b8eb9" providerId="LiveId" clId="{B0AF80A6-C6E4-4365-905B-F1337614C7A9}" dt="2020-06-13T17:29:02.850" v="126" actId="20577"/>
        <pc:sldMkLst>
          <pc:docMk/>
          <pc:sldMk cId="1324642480" sldId="325"/>
        </pc:sldMkLst>
        <pc:spChg chg="mod">
          <ac:chgData name="Maaike J van Putten" userId="eaaa552f951b8eb9" providerId="LiveId" clId="{B0AF80A6-C6E4-4365-905B-F1337614C7A9}" dt="2020-06-13T17:29:02.850" v="126" actId="20577"/>
          <ac:spMkLst>
            <pc:docMk/>
            <pc:sldMk cId="1324642480" sldId="325"/>
            <ac:spMk id="2" creationId="{0C558286-C082-4581-9A74-68A9656327CB}"/>
          </ac:spMkLst>
        </pc:spChg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210725127" sldId="328"/>
        </pc:sldMkLst>
      </pc:sldChg>
      <pc:sldChg chg="del">
        <pc:chgData name="Maaike J van Putten" userId="eaaa552f951b8eb9" providerId="LiveId" clId="{B0AF80A6-C6E4-4365-905B-F1337614C7A9}" dt="2020-06-13T17:29:16.796" v="127" actId="47"/>
        <pc:sldMkLst>
          <pc:docMk/>
          <pc:sldMk cId="3702793053" sldId="330"/>
        </pc:sldMkLst>
      </pc:sldChg>
      <pc:sldChg chg="ord">
        <pc:chgData name="Maaike J van Putten" userId="eaaa552f951b8eb9" providerId="LiveId" clId="{B0AF80A6-C6E4-4365-905B-F1337614C7A9}" dt="2020-06-13T17:54:31.458" v="235"/>
        <pc:sldMkLst>
          <pc:docMk/>
          <pc:sldMk cId="2468752391" sldId="331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956978671" sldId="331"/>
        </pc:sldMkLst>
      </pc:sldChg>
      <pc:sldChg chg="del">
        <pc:chgData name="Maaike J van Putten" userId="eaaa552f951b8eb9" providerId="LiveId" clId="{B0AF80A6-C6E4-4365-905B-F1337614C7A9}" dt="2020-06-13T17:53:46.537" v="231" actId="47"/>
        <pc:sldMkLst>
          <pc:docMk/>
          <pc:sldMk cId="2720482089" sldId="332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937055650" sldId="332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68046870" sldId="333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1230226285" sldId="334"/>
        </pc:sldMkLst>
      </pc:sldChg>
      <pc:sldChg chg="ord">
        <pc:chgData name="Maaike J van Putten" userId="eaaa552f951b8eb9" providerId="LiveId" clId="{B0AF80A6-C6E4-4365-905B-F1337614C7A9}" dt="2020-06-13T17:54:31.458" v="235"/>
        <pc:sldMkLst>
          <pc:docMk/>
          <pc:sldMk cId="1253537706" sldId="335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3198347339" sldId="335"/>
        </pc:sldMkLst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213328261" sldId="337"/>
        </pc:sldMkLst>
      </pc:sldChg>
      <pc:sldChg chg="modSp new del mod">
        <pc:chgData name="Maaike J van Putten" userId="eaaa552f951b8eb9" providerId="LiveId" clId="{B0AF80A6-C6E4-4365-905B-F1337614C7A9}" dt="2020-06-13T17:33:09.308" v="212" actId="47"/>
        <pc:sldMkLst>
          <pc:docMk/>
          <pc:sldMk cId="3536262083" sldId="337"/>
        </pc:sldMkLst>
        <pc:spChg chg="mod">
          <ac:chgData name="Maaike J van Putten" userId="eaaa552f951b8eb9" providerId="LiveId" clId="{B0AF80A6-C6E4-4365-905B-F1337614C7A9}" dt="2020-06-13T17:28:38.842" v="122" actId="207"/>
          <ac:spMkLst>
            <pc:docMk/>
            <pc:sldMk cId="3536262083" sldId="337"/>
            <ac:spMk id="2" creationId="{3D1DCDF7-B06E-4047-A86F-4F5446EF6AD3}"/>
          </ac:spMkLst>
        </pc:spChg>
      </pc:sldChg>
      <pc:sldChg chg="modSp mod ord">
        <pc:chgData name="Maaike J van Putten" userId="eaaa552f951b8eb9" providerId="LiveId" clId="{B0AF80A6-C6E4-4365-905B-F1337614C7A9}" dt="2020-06-16T07:58:09.061" v="1485" actId="27636"/>
        <pc:sldMkLst>
          <pc:docMk/>
          <pc:sldMk cId="395018045" sldId="338"/>
        </pc:sldMkLst>
        <pc:spChg chg="mod">
          <ac:chgData name="Maaike J van Putten" userId="eaaa552f951b8eb9" providerId="LiveId" clId="{B0AF80A6-C6E4-4365-905B-F1337614C7A9}" dt="2020-06-16T07:58:09.061" v="1485" actId="27636"/>
          <ac:spMkLst>
            <pc:docMk/>
            <pc:sldMk cId="395018045" sldId="338"/>
            <ac:spMk id="3" creationId="{810029D1-11F6-47A1-B067-F2816BEFC11E}"/>
          </ac:spMkLst>
        </pc:spChg>
      </pc:sldChg>
      <pc:sldChg chg="modSp new del">
        <pc:chgData name="Maaike J van Putten" userId="eaaa552f951b8eb9" providerId="LiveId" clId="{B0AF80A6-C6E4-4365-905B-F1337614C7A9}" dt="2020-06-13T17:32:28.866" v="208" actId="47"/>
        <pc:sldMkLst>
          <pc:docMk/>
          <pc:sldMk cId="3152813926" sldId="338"/>
        </pc:sldMkLst>
        <pc:spChg chg="mod">
          <ac:chgData name="Maaike J van Putten" userId="eaaa552f951b8eb9" providerId="LiveId" clId="{B0AF80A6-C6E4-4365-905B-F1337614C7A9}" dt="2020-06-13T17:30:05.619" v="132" actId="207"/>
          <ac:spMkLst>
            <pc:docMk/>
            <pc:sldMk cId="3152813926" sldId="338"/>
            <ac:spMk id="2" creationId="{DA5A0225-FD61-4232-ACD6-9EDF03525EEE}"/>
          </ac:spMkLst>
        </pc:spChg>
      </pc:sldChg>
      <pc:sldChg chg="del">
        <pc:chgData name="Maaike J van Putten" userId="eaaa552f951b8eb9" providerId="LiveId" clId="{B0AF80A6-C6E4-4365-905B-F1337614C7A9}" dt="2020-06-13T17:28:23.626" v="109" actId="47"/>
        <pc:sldMkLst>
          <pc:docMk/>
          <pc:sldMk cId="4165152849" sldId="338"/>
        </pc:sldMkLst>
      </pc:sldChg>
      <pc:sldChg chg="modSp add del mod">
        <pc:chgData name="Maaike J van Putten" userId="eaaa552f951b8eb9" providerId="LiveId" clId="{B0AF80A6-C6E4-4365-905B-F1337614C7A9}" dt="2020-06-13T17:32:29.558" v="209" actId="47"/>
        <pc:sldMkLst>
          <pc:docMk/>
          <pc:sldMk cId="4063244880" sldId="339"/>
        </pc:sldMkLst>
        <pc:spChg chg="mod">
          <ac:chgData name="Maaike J van Putten" userId="eaaa552f951b8eb9" providerId="LiveId" clId="{B0AF80A6-C6E4-4365-905B-F1337614C7A9}" dt="2020-06-13T17:30:18.748" v="136" actId="20577"/>
          <ac:spMkLst>
            <pc:docMk/>
            <pc:sldMk cId="4063244880" sldId="339"/>
            <ac:spMk id="2" creationId="{DA5A0225-FD61-4232-ACD6-9EDF03525EEE}"/>
          </ac:spMkLst>
        </pc:spChg>
      </pc:sldChg>
      <pc:sldChg chg="modSp mod">
        <pc:chgData name="Maaike J van Putten" userId="eaaa552f951b8eb9" providerId="LiveId" clId="{B0AF80A6-C6E4-4365-905B-F1337614C7A9}" dt="2020-06-15T20:21:18.086" v="1376" actId="20577"/>
        <pc:sldMkLst>
          <pc:docMk/>
          <pc:sldMk cId="2199345753" sldId="343"/>
        </pc:sldMkLst>
        <pc:spChg chg="mod">
          <ac:chgData name="Maaike J van Putten" userId="eaaa552f951b8eb9" providerId="LiveId" clId="{B0AF80A6-C6E4-4365-905B-F1337614C7A9}" dt="2020-06-15T20:21:18.086" v="1376" actId="20577"/>
          <ac:spMkLst>
            <pc:docMk/>
            <pc:sldMk cId="2199345753" sldId="343"/>
            <ac:spMk id="3" creationId="{711961E0-CB7F-4AD6-8BBA-2C44C4B8A652}"/>
          </ac:spMkLst>
        </pc:spChg>
      </pc:sldChg>
      <pc:sldChg chg="ord">
        <pc:chgData name="Maaike J van Putten" userId="eaaa552f951b8eb9" providerId="LiveId" clId="{B0AF80A6-C6E4-4365-905B-F1337614C7A9}" dt="2020-06-13T17:54:04.520" v="233"/>
        <pc:sldMkLst>
          <pc:docMk/>
          <pc:sldMk cId="1957887662" sldId="344"/>
        </pc:sldMkLst>
      </pc:sldChg>
      <pc:sldChg chg="ord">
        <pc:chgData name="Maaike J van Putten" userId="eaaa552f951b8eb9" providerId="LiveId" clId="{B0AF80A6-C6E4-4365-905B-F1337614C7A9}" dt="2020-06-13T17:54:31.458" v="235"/>
        <pc:sldMkLst>
          <pc:docMk/>
          <pc:sldMk cId="2952839933" sldId="347"/>
        </pc:sldMkLst>
      </pc:sldChg>
      <pc:sldChg chg="ord">
        <pc:chgData name="Maaike J van Putten" userId="eaaa552f951b8eb9" providerId="LiveId" clId="{B0AF80A6-C6E4-4365-905B-F1337614C7A9}" dt="2020-06-13T17:54:31.458" v="235"/>
        <pc:sldMkLst>
          <pc:docMk/>
          <pc:sldMk cId="1446697211" sldId="348"/>
        </pc:sldMkLst>
      </pc:sldChg>
      <pc:sldChg chg="ord">
        <pc:chgData name="Maaike J van Putten" userId="eaaa552f951b8eb9" providerId="LiveId" clId="{B0AF80A6-C6E4-4365-905B-F1337614C7A9}" dt="2020-06-13T17:54:31.458" v="235"/>
        <pc:sldMkLst>
          <pc:docMk/>
          <pc:sldMk cId="3867504446" sldId="349"/>
        </pc:sldMkLst>
      </pc:sldChg>
      <pc:sldChg chg="modSp new mod">
        <pc:chgData name="Maaike J van Putten" userId="eaaa552f951b8eb9" providerId="LiveId" clId="{B0AF80A6-C6E4-4365-905B-F1337614C7A9}" dt="2020-06-15T13:59:25.473" v="467" actId="207"/>
        <pc:sldMkLst>
          <pc:docMk/>
          <pc:sldMk cId="3953743128" sldId="350"/>
        </pc:sldMkLst>
        <pc:spChg chg="mod">
          <ac:chgData name="Maaike J van Putten" userId="eaaa552f951b8eb9" providerId="LiveId" clId="{B0AF80A6-C6E4-4365-905B-F1337614C7A9}" dt="2020-06-15T13:59:25.473" v="467" actId="207"/>
          <ac:spMkLst>
            <pc:docMk/>
            <pc:sldMk cId="3953743128" sldId="350"/>
            <ac:spMk id="2" creationId="{63BCD8AF-5060-4F8A-A3D8-04583B1D2948}"/>
          </ac:spMkLst>
        </pc:spChg>
        <pc:spChg chg="mod">
          <ac:chgData name="Maaike J van Putten" userId="eaaa552f951b8eb9" providerId="LiveId" clId="{B0AF80A6-C6E4-4365-905B-F1337614C7A9}" dt="2020-06-15T13:59:20.056" v="466" actId="20577"/>
          <ac:spMkLst>
            <pc:docMk/>
            <pc:sldMk cId="3953743128" sldId="350"/>
            <ac:spMk id="3" creationId="{97D2A003-63E8-4175-87BB-36ABEA916B2C}"/>
          </ac:spMkLst>
        </pc:spChg>
      </pc:sldChg>
      <pc:sldChg chg="modSp new mod ord">
        <pc:chgData name="Maaike J van Putten" userId="eaaa552f951b8eb9" providerId="LiveId" clId="{B0AF80A6-C6E4-4365-905B-F1337614C7A9}" dt="2020-06-15T20:12:55.683" v="937" actId="20577"/>
        <pc:sldMkLst>
          <pc:docMk/>
          <pc:sldMk cId="929875835" sldId="351"/>
        </pc:sldMkLst>
        <pc:spChg chg="mod">
          <ac:chgData name="Maaike J van Putten" userId="eaaa552f951b8eb9" providerId="LiveId" clId="{B0AF80A6-C6E4-4365-905B-F1337614C7A9}" dt="2020-06-15T19:42:52.008" v="699" actId="207"/>
          <ac:spMkLst>
            <pc:docMk/>
            <pc:sldMk cId="929875835" sldId="351"/>
            <ac:spMk id="2" creationId="{9B36DA74-8E2C-4919-B887-23A863A980A3}"/>
          </ac:spMkLst>
        </pc:spChg>
        <pc:spChg chg="mod">
          <ac:chgData name="Maaike J van Putten" userId="eaaa552f951b8eb9" providerId="LiveId" clId="{B0AF80A6-C6E4-4365-905B-F1337614C7A9}" dt="2020-06-15T20:12:55.683" v="937" actId="20577"/>
          <ac:spMkLst>
            <pc:docMk/>
            <pc:sldMk cId="929875835" sldId="351"/>
            <ac:spMk id="3" creationId="{F9CF352B-1D54-4B76-9EB2-A7BC3858E7D5}"/>
          </ac:spMkLst>
        </pc:spChg>
      </pc:sldChg>
      <pc:sldChg chg="addSp delSp modSp new mod">
        <pc:chgData name="Maaike J van Putten" userId="eaaa552f951b8eb9" providerId="LiveId" clId="{B0AF80A6-C6E4-4365-905B-F1337614C7A9}" dt="2020-06-15T19:29:54.882" v="627" actId="207"/>
        <pc:sldMkLst>
          <pc:docMk/>
          <pc:sldMk cId="66563578" sldId="352"/>
        </pc:sldMkLst>
        <pc:spChg chg="mod">
          <ac:chgData name="Maaike J van Putten" userId="eaaa552f951b8eb9" providerId="LiveId" clId="{B0AF80A6-C6E4-4365-905B-F1337614C7A9}" dt="2020-06-15T19:29:54.882" v="627" actId="207"/>
          <ac:spMkLst>
            <pc:docMk/>
            <pc:sldMk cId="66563578" sldId="352"/>
            <ac:spMk id="2" creationId="{A9CB6974-68C4-4477-9294-52B837EB2DC4}"/>
          </ac:spMkLst>
        </pc:spChg>
        <pc:spChg chg="add del mod">
          <ac:chgData name="Maaike J van Putten" userId="eaaa552f951b8eb9" providerId="LiveId" clId="{B0AF80A6-C6E4-4365-905B-F1337614C7A9}" dt="2020-06-15T19:28:22.772" v="515"/>
          <ac:spMkLst>
            <pc:docMk/>
            <pc:sldMk cId="66563578" sldId="352"/>
            <ac:spMk id="3" creationId="{3B5E7347-ECA8-4613-9CE5-D2A73FD9FFF9}"/>
          </ac:spMkLst>
        </pc:spChg>
        <pc:spChg chg="add del mod">
          <ac:chgData name="Maaike J van Putten" userId="eaaa552f951b8eb9" providerId="LiveId" clId="{B0AF80A6-C6E4-4365-905B-F1337614C7A9}" dt="2020-06-15T19:27:58.734" v="513"/>
          <ac:spMkLst>
            <pc:docMk/>
            <pc:sldMk cId="66563578" sldId="352"/>
            <ac:spMk id="4" creationId="{E29DF119-FB1D-46FB-9C31-57C3D12DF115}"/>
          </ac:spMkLst>
        </pc:spChg>
        <pc:spChg chg="add mod">
          <ac:chgData name="Maaike J van Putten" userId="eaaa552f951b8eb9" providerId="LiveId" clId="{B0AF80A6-C6E4-4365-905B-F1337614C7A9}" dt="2020-06-15T19:29:52.499" v="626" actId="1076"/>
          <ac:spMkLst>
            <pc:docMk/>
            <pc:sldMk cId="66563578" sldId="352"/>
            <ac:spMk id="5" creationId="{045B7F90-7FAA-43A0-A848-FAE334246475}"/>
          </ac:spMkLst>
        </pc:spChg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2133802144" sldId="353"/>
        </pc:sldMkLst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2612359303" sldId="356"/>
        </pc:sldMkLst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3030750152" sldId="357"/>
        </pc:sldMkLst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808101761" sldId="358"/>
        </pc:sldMkLst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3534443280" sldId="359"/>
        </pc:sldMkLst>
      </pc:sldChg>
      <pc:sldChg chg="add ord">
        <pc:chgData name="Maaike J van Putten" userId="eaaa552f951b8eb9" providerId="LiveId" clId="{B0AF80A6-C6E4-4365-905B-F1337614C7A9}" dt="2020-06-13T18:11:40.973" v="436"/>
        <pc:sldMkLst>
          <pc:docMk/>
          <pc:sldMk cId="1460229156" sldId="360"/>
        </pc:sldMkLst>
      </pc:sldChg>
      <pc:sldChg chg="modSp new mod">
        <pc:chgData name="Maaike J van Putten" userId="eaaa552f951b8eb9" providerId="LiveId" clId="{B0AF80A6-C6E4-4365-905B-F1337614C7A9}" dt="2020-06-15T20:20:14.197" v="1329" actId="20577"/>
        <pc:sldMkLst>
          <pc:docMk/>
          <pc:sldMk cId="872056916" sldId="361"/>
        </pc:sldMkLst>
        <pc:spChg chg="mod">
          <ac:chgData name="Maaike J van Putten" userId="eaaa552f951b8eb9" providerId="LiveId" clId="{B0AF80A6-C6E4-4365-905B-F1337614C7A9}" dt="2020-06-15T20:18:25.266" v="1184" actId="207"/>
          <ac:spMkLst>
            <pc:docMk/>
            <pc:sldMk cId="872056916" sldId="361"/>
            <ac:spMk id="2" creationId="{3150C805-23D4-4BCE-889A-3EDC476F840B}"/>
          </ac:spMkLst>
        </pc:spChg>
        <pc:spChg chg="mod">
          <ac:chgData name="Maaike J van Putten" userId="eaaa552f951b8eb9" providerId="LiveId" clId="{B0AF80A6-C6E4-4365-905B-F1337614C7A9}" dt="2020-06-15T20:20:14.197" v="1329" actId="20577"/>
          <ac:spMkLst>
            <pc:docMk/>
            <pc:sldMk cId="872056916" sldId="361"/>
            <ac:spMk id="3" creationId="{E41E73A0-8172-45BD-B747-677B874F9E50}"/>
          </ac:spMkLst>
        </pc:spChg>
      </pc:sldChg>
      <pc:sldChg chg="modSp add del mod">
        <pc:chgData name="Maaike J van Putten" userId="eaaa552f951b8eb9" providerId="LiveId" clId="{B0AF80A6-C6E4-4365-905B-F1337614C7A9}" dt="2020-06-15T19:26:45.755" v="477" actId="47"/>
        <pc:sldMkLst>
          <pc:docMk/>
          <pc:sldMk cId="1668107799" sldId="361"/>
        </pc:sldMkLst>
        <pc:spChg chg="mod">
          <ac:chgData name="Maaike J van Putten" userId="eaaa552f951b8eb9" providerId="LiveId" clId="{B0AF80A6-C6E4-4365-905B-F1337614C7A9}" dt="2020-06-15T13:52:29.646" v="459" actId="20577"/>
          <ac:spMkLst>
            <pc:docMk/>
            <pc:sldMk cId="1668107799" sldId="361"/>
            <ac:spMk id="2" creationId="{63BCD8AF-5060-4F8A-A3D8-04583B1D2948}"/>
          </ac:spMkLst>
        </pc:spChg>
        <pc:spChg chg="mod">
          <ac:chgData name="Maaike J van Putten" userId="eaaa552f951b8eb9" providerId="LiveId" clId="{B0AF80A6-C6E4-4365-905B-F1337614C7A9}" dt="2020-06-15T14:13:42.092" v="476" actId="20577"/>
          <ac:spMkLst>
            <pc:docMk/>
            <pc:sldMk cId="1668107799" sldId="361"/>
            <ac:spMk id="3" creationId="{97D2A003-63E8-4175-87BB-36ABEA916B2C}"/>
          </ac:spMkLst>
        </pc:spChg>
      </pc:sldChg>
      <pc:sldChg chg="modSp new mod">
        <pc:chgData name="Maaike J van Putten" userId="eaaa552f951b8eb9" providerId="LiveId" clId="{B0AF80A6-C6E4-4365-905B-F1337614C7A9}" dt="2020-06-15T20:13:50.761" v="953"/>
        <pc:sldMkLst>
          <pc:docMk/>
          <pc:sldMk cId="1539297250" sldId="362"/>
        </pc:sldMkLst>
        <pc:spChg chg="mod">
          <ac:chgData name="Maaike J van Putten" userId="eaaa552f951b8eb9" providerId="LiveId" clId="{B0AF80A6-C6E4-4365-905B-F1337614C7A9}" dt="2020-06-15T20:13:49.443" v="952" actId="20577"/>
          <ac:spMkLst>
            <pc:docMk/>
            <pc:sldMk cId="1539297250" sldId="362"/>
            <ac:spMk id="2" creationId="{4CD34EA7-51CA-49CA-8035-18B186F22390}"/>
          </ac:spMkLst>
        </pc:spChg>
        <pc:spChg chg="mod">
          <ac:chgData name="Maaike J van Putten" userId="eaaa552f951b8eb9" providerId="LiveId" clId="{B0AF80A6-C6E4-4365-905B-F1337614C7A9}" dt="2020-06-15T20:13:50.761" v="953"/>
          <ac:spMkLst>
            <pc:docMk/>
            <pc:sldMk cId="1539297250" sldId="362"/>
            <ac:spMk id="3" creationId="{39627406-D2B6-4BE8-ACF6-8275A58B74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C4F0-175A-4CAF-954B-1C694612252F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67299-C76B-48F4-B579-3F4F2E065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4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https://pypi.org/search/?q=pygef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67299-C76B-48F4-B579-3F4F2E06526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6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0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8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9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41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0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2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2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1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aramiko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9AAC-40F8-48D9-BE46-02B54CD1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Automation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CE29D-B947-4AC6-B53E-22DBB62A9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Day 2 – Maaike van Putten</a:t>
            </a:r>
          </a:p>
        </p:txBody>
      </p:sp>
    </p:spTree>
    <p:extLst>
      <p:ext uri="{BB962C8B-B14F-4D97-AF65-F5344CB8AC3E}">
        <p14:creationId xmlns:p14="http://schemas.microsoft.com/office/powerpoint/2010/main" val="36783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35954-62A0-C440-B2B3-5BCB255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 err="1"/>
              <a:t>api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D6E36-C43E-BA46-8876-86E102C8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Application </a:t>
            </a:r>
            <a:r>
              <a:rPr lang="nl-NL" dirty="0" err="1"/>
              <a:t>programming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/>
              <a:t>HTTP </a:t>
            </a:r>
            <a:r>
              <a:rPr lang="nl-NL" dirty="0" err="1"/>
              <a:t>endpoints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213380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1D15-A591-43BB-9DD5-05E1491C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81B2-142F-426E-A0F1-FDB28404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requests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response = </a:t>
            </a:r>
            <a:r>
              <a:rPr lang="nl-NL" dirty="0" err="1"/>
              <a:t>requests.get</a:t>
            </a:r>
            <a:r>
              <a:rPr lang="nl-NL" dirty="0"/>
              <a:t>("http://api.non-exising.org/</a:t>
            </a:r>
            <a:r>
              <a:rPr lang="nl-NL" dirty="0" err="1"/>
              <a:t>this-api-doesnt-exist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print(response)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#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response: print(</a:t>
            </a:r>
            <a:r>
              <a:rPr lang="nl-NL" dirty="0" err="1"/>
              <a:t>response.json</a:t>
            </a:r>
            <a:r>
              <a:rPr lang="nl-NL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1235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B563-499D-4F38-A0B4-A7D89349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78833-330A-4B5C-B426-BA54F8F4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First: let me show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endpoints</a:t>
            </a:r>
            <a:endParaRPr lang="nl-NL" dirty="0"/>
          </a:p>
          <a:p>
            <a:endParaRPr lang="nl-NL" dirty="0"/>
          </a:p>
          <a:p>
            <a:r>
              <a:rPr lang="nl-NL" dirty="0"/>
              <a:t>Call a REST API </a:t>
            </a:r>
            <a:r>
              <a:rPr lang="nl-NL" dirty="0" err="1"/>
              <a:t>you</a:t>
            </a:r>
            <a:r>
              <a:rPr lang="nl-NL" dirty="0"/>
              <a:t> like</a:t>
            </a:r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30307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3FD42-AD84-484D-A195-997996E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1B8D3-979C-6F4E-957C-0C96AFF1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Dates are </a:t>
            </a:r>
            <a:r>
              <a:rPr lang="nl-NL" dirty="0" err="1"/>
              <a:t>not</a:t>
            </a:r>
            <a:r>
              <a:rPr lang="nl-NL" dirty="0"/>
              <a:t> a datatype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datetime</a:t>
            </a:r>
            <a:r>
              <a:rPr lang="nl-NL" dirty="0"/>
              <a:t> module</a:t>
            </a:r>
          </a:p>
          <a:p>
            <a:endParaRPr lang="nl-NL" dirty="0"/>
          </a:p>
          <a:p>
            <a:pPr marL="0" indent="0">
              <a:buNone/>
            </a:pPr>
            <a:r>
              <a:rPr lang="nn-NO" dirty="0"/>
              <a:t>import datetime</a:t>
            </a:r>
            <a:br>
              <a:rPr lang="nn-NO" dirty="0"/>
            </a:br>
            <a:br>
              <a:rPr lang="nn-NO" dirty="0"/>
            </a:br>
            <a:r>
              <a:rPr lang="nn-NO" dirty="0"/>
              <a:t>x = datetime.datetime.now()</a:t>
            </a:r>
          </a:p>
          <a:p>
            <a:pPr marL="0" indent="0">
              <a:buNone/>
            </a:pPr>
            <a:r>
              <a:rPr lang="nn-NO" dirty="0"/>
              <a:t>x2 = datetime.datetime(2020, 5, 17)</a:t>
            </a:r>
            <a:br>
              <a:rPr lang="nn-NO" dirty="0"/>
            </a:br>
            <a:r>
              <a:rPr lang="nl-NL" dirty="0"/>
              <a:t>print(x2.strftime("%B")) </a:t>
            </a:r>
            <a:br>
              <a:rPr lang="nn-NO" dirty="0"/>
            </a:br>
            <a:r>
              <a:rPr lang="nn-NO" dirty="0"/>
              <a:t>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10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257E-1C62-4444-B23B-BCD6C48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Datetimes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53F0BA-B34B-4A1B-A9C6-535EC301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2659"/>
            <a:ext cx="10178322" cy="56612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%a 	Weekday, short version 		Wed 	</a:t>
            </a:r>
          </a:p>
          <a:p>
            <a:r>
              <a:rPr lang="en-US" dirty="0"/>
              <a:t>%A 	Weekday, full version 		Wednesday 	</a:t>
            </a:r>
          </a:p>
          <a:p>
            <a:r>
              <a:rPr lang="en-US" dirty="0"/>
              <a:t>%w 	Weekday as a number 0-6, 0 is Sunday 	3 	</a:t>
            </a:r>
          </a:p>
          <a:p>
            <a:r>
              <a:rPr lang="en-US" dirty="0"/>
              <a:t>%d 	Day of month 01-31 		31 	</a:t>
            </a:r>
          </a:p>
          <a:p>
            <a:r>
              <a:rPr lang="en-US" dirty="0"/>
              <a:t>%b 	Month name, short version 		Dec 	</a:t>
            </a:r>
          </a:p>
          <a:p>
            <a:r>
              <a:rPr lang="en-US" dirty="0"/>
              <a:t>%B 	Month name, full version 		December 	</a:t>
            </a:r>
          </a:p>
          <a:p>
            <a:r>
              <a:rPr lang="en-US" dirty="0"/>
              <a:t>%m 	Month as a number 01-12 		12 	</a:t>
            </a:r>
          </a:p>
          <a:p>
            <a:r>
              <a:rPr lang="en-US" dirty="0"/>
              <a:t>%y 	Year, short version, without century 	18 	</a:t>
            </a:r>
          </a:p>
          <a:p>
            <a:r>
              <a:rPr lang="en-US" dirty="0"/>
              <a:t>%Y 	Year, full version 			2018 	</a:t>
            </a:r>
          </a:p>
          <a:p>
            <a:r>
              <a:rPr lang="en-US" dirty="0"/>
              <a:t>%H 	Hour 00-23 			17 	</a:t>
            </a:r>
          </a:p>
          <a:p>
            <a:r>
              <a:rPr lang="en-US" dirty="0"/>
              <a:t>%I 	Hour 00-12 			05 	</a:t>
            </a:r>
          </a:p>
          <a:p>
            <a:r>
              <a:rPr lang="en-US" dirty="0"/>
              <a:t>%p 	AM/PM 			PM 	</a:t>
            </a:r>
          </a:p>
          <a:p>
            <a:r>
              <a:rPr lang="en-US" dirty="0"/>
              <a:t>%M 	Minute 00-59 			41 	</a:t>
            </a:r>
          </a:p>
          <a:p>
            <a:r>
              <a:rPr lang="en-US" dirty="0"/>
              <a:t>%S 	Second 00-59 			08 	</a:t>
            </a:r>
          </a:p>
          <a:p>
            <a:r>
              <a:rPr lang="en-US" dirty="0"/>
              <a:t>%f 	Microsecond 000000-999999 		548513 	</a:t>
            </a:r>
          </a:p>
          <a:p>
            <a:r>
              <a:rPr lang="en-US" dirty="0"/>
              <a:t>%z 	UTC offset 			+0100 	</a:t>
            </a:r>
          </a:p>
          <a:p>
            <a:r>
              <a:rPr lang="en-US" dirty="0"/>
              <a:t>%Z 	</a:t>
            </a:r>
            <a:r>
              <a:rPr lang="en-US" dirty="0" err="1"/>
              <a:t>Timezone</a:t>
            </a:r>
            <a:r>
              <a:rPr lang="en-US" dirty="0"/>
              <a:t> 			CST 	</a:t>
            </a:r>
          </a:p>
          <a:p>
            <a:r>
              <a:rPr lang="en-US" dirty="0"/>
              <a:t>%j 	Day number of year 001-366 		365 	</a:t>
            </a:r>
          </a:p>
          <a:p>
            <a:r>
              <a:rPr lang="en-US" dirty="0"/>
              <a:t>%U 	Week number, Sunday first day of week, 00-53 	52 	</a:t>
            </a:r>
          </a:p>
          <a:p>
            <a:r>
              <a:rPr lang="en-US" dirty="0"/>
              <a:t>%W 	Week number, Monday first day of week, 00-53 	52 	</a:t>
            </a:r>
          </a:p>
          <a:p>
            <a:r>
              <a:rPr lang="en-US" dirty="0"/>
              <a:t>%c 	Local version of date and time 		Mon Dec 31 17:41:00 2018 	</a:t>
            </a:r>
          </a:p>
          <a:p>
            <a:r>
              <a:rPr lang="en-US" dirty="0"/>
              <a:t>%x 	Local version of date 		12/31/18 	</a:t>
            </a:r>
          </a:p>
          <a:p>
            <a:r>
              <a:rPr lang="en-US" dirty="0"/>
              <a:t>%X 	Local version of time 		17:41:00 	</a:t>
            </a:r>
          </a:p>
          <a:p>
            <a:r>
              <a:rPr lang="en-US" dirty="0"/>
              <a:t>%% 	A % character 			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44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200C-8E62-4BCD-9BCD-4D5FE34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2D53F5-1418-443B-AE26-2475D4A2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/>
              <a:t>Store </a:t>
            </a:r>
            <a:r>
              <a:rPr lang="nl-NL" dirty="0" err="1"/>
              <a:t>this</a:t>
            </a:r>
            <a:r>
              <a:rPr lang="nl-NL" dirty="0"/>
              <a:t> in a </a:t>
            </a:r>
            <a:r>
              <a:rPr lang="nl-NL" dirty="0" err="1"/>
              <a:t>datetime</a:t>
            </a:r>
            <a:r>
              <a:rPr lang="nl-NL" dirty="0"/>
              <a:t> object</a:t>
            </a:r>
          </a:p>
          <a:p>
            <a:r>
              <a:rPr lang="nl-NL" dirty="0"/>
              <a:t>Print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formatted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4602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E5C8-9DC1-41A9-9D52-EB64DD3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13CD67-66BE-4DA6-9ED6-3BCB4DBC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 = Secure Shell,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protocol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is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operate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services over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unsecured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endParaRPr lang="nl-N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nl-NL" dirty="0">
              <a:hlinkClick r:id="rId2"/>
            </a:endParaRP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https://www.youtube.com/watch?v=AQDCe585Lnc</a:t>
            </a:r>
          </a:p>
          <a:p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http://docs.paramiko.org/</a:t>
            </a:r>
            <a:endParaRPr lang="nl-NL" dirty="0"/>
          </a:p>
          <a:p>
            <a:r>
              <a:rPr lang="nl-NL" dirty="0"/>
              <a:t>Python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SSHv2</a:t>
            </a:r>
          </a:p>
        </p:txBody>
      </p:sp>
    </p:spTree>
    <p:extLst>
      <p:ext uri="{BB962C8B-B14F-4D97-AF65-F5344CB8AC3E}">
        <p14:creationId xmlns:p14="http://schemas.microsoft.com/office/powerpoint/2010/main" val="346138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5E30-8CA2-4DB2-AA6D-60663EB0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8138EC-D4F2-4D94-A3B0-AB0DAE5B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paramiko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client = </a:t>
            </a:r>
            <a:r>
              <a:rPr lang="nl-NL" dirty="0" err="1"/>
              <a:t>paramiko.SSHClient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client.set_missing_host_key_policy</a:t>
            </a:r>
            <a:r>
              <a:rPr lang="nl-NL" dirty="0"/>
              <a:t>(</a:t>
            </a:r>
            <a:r>
              <a:rPr lang="nl-NL" dirty="0" err="1"/>
              <a:t>paramiko.AutoAddPolicy</a:t>
            </a:r>
            <a:r>
              <a:rPr lang="nl-NL" dirty="0"/>
              <a:t>())</a:t>
            </a:r>
          </a:p>
          <a:p>
            <a:pPr marL="0" indent="0">
              <a:buNone/>
            </a:pPr>
            <a:r>
              <a:rPr lang="nl-NL" dirty="0" err="1"/>
              <a:t>client.connect</a:t>
            </a:r>
            <a:r>
              <a:rPr lang="nl-NL" dirty="0"/>
              <a:t>('rjekker.nl', username='</a:t>
            </a:r>
            <a:r>
              <a:rPr lang="nl-NL" dirty="0" err="1"/>
              <a:t>reindert</a:t>
            </a:r>
            <a:r>
              <a:rPr lang="nl-NL" dirty="0"/>
              <a:t>', password='</a:t>
            </a:r>
            <a:r>
              <a:rPr lang="nl-NL" dirty="0" err="1"/>
              <a:t>my_strong_password</a:t>
            </a:r>
            <a:r>
              <a:rPr lang="nl-NL" dirty="0"/>
              <a:t>')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 = </a:t>
            </a:r>
            <a:r>
              <a:rPr lang="nl-NL" dirty="0" err="1"/>
              <a:t>client.exec_command</a:t>
            </a:r>
            <a:r>
              <a:rPr lang="nl-NL" dirty="0"/>
              <a:t>('</a:t>
            </a:r>
            <a:r>
              <a:rPr lang="nl-NL" dirty="0" err="1"/>
              <a:t>ls</a:t>
            </a:r>
            <a:r>
              <a:rPr lang="nl-NL" dirty="0"/>
              <a:t> -l')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line in </a:t>
            </a:r>
            <a:r>
              <a:rPr lang="nl-NL" dirty="0" err="1"/>
              <a:t>stdout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print(</a:t>
            </a:r>
            <a:r>
              <a:rPr lang="nl-NL" dirty="0" err="1"/>
              <a:t>line.strip</a:t>
            </a:r>
            <a:r>
              <a:rPr lang="nl-NL" dirty="0"/>
              <a:t>('\n'))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client.close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871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58286-C082-4581-9A74-68A96563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44D0E2-2496-4FA0-AF73-2CC39ED5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netmiko</a:t>
            </a:r>
            <a:r>
              <a:rPr lang="nl-NL" dirty="0"/>
              <a:t> import </a:t>
            </a:r>
            <a:r>
              <a:rPr lang="nl-NL" dirty="0" err="1"/>
              <a:t>ConnectHandler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getpass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username = input("geef username? ")</a:t>
            </a:r>
          </a:p>
          <a:p>
            <a:pPr marL="0" indent="0">
              <a:buNone/>
            </a:pPr>
            <a:r>
              <a:rPr lang="nl-NL" dirty="0"/>
              <a:t>password = </a:t>
            </a:r>
            <a:r>
              <a:rPr lang="nl-NL" dirty="0" err="1"/>
              <a:t>getpass.getpass</a:t>
            </a:r>
            <a:r>
              <a:rPr lang="nl-NL" dirty="0"/>
              <a:t>("geef wachtwoord? ")</a:t>
            </a:r>
          </a:p>
          <a:p>
            <a:pPr marL="0" indent="0">
              <a:buNone/>
            </a:pPr>
            <a:r>
              <a:rPr lang="nl-NL" dirty="0" err="1"/>
              <a:t>secret</a:t>
            </a:r>
            <a:r>
              <a:rPr lang="nl-NL" dirty="0"/>
              <a:t> = </a:t>
            </a:r>
            <a:r>
              <a:rPr lang="nl-NL" dirty="0" err="1"/>
              <a:t>getpass.getpass</a:t>
            </a:r>
            <a:r>
              <a:rPr lang="nl-NL" dirty="0"/>
              <a:t>("geef </a:t>
            </a:r>
            <a:r>
              <a:rPr lang="nl-NL" dirty="0" err="1"/>
              <a:t>secret</a:t>
            </a:r>
            <a:r>
              <a:rPr lang="nl-NL" dirty="0"/>
              <a:t>? ")</a:t>
            </a:r>
          </a:p>
          <a:p>
            <a:pPr marL="0" indent="0">
              <a:buNone/>
            </a:pPr>
            <a:r>
              <a:rPr lang="nl-NL" dirty="0" err="1"/>
              <a:t>net_connect</a:t>
            </a:r>
            <a:r>
              <a:rPr lang="nl-NL" dirty="0"/>
              <a:t> = </a:t>
            </a:r>
            <a:r>
              <a:rPr lang="nl-NL" dirty="0" err="1"/>
              <a:t>ConnectHandler</a:t>
            </a:r>
            <a:r>
              <a:rPr lang="nl-NL" dirty="0"/>
              <a:t>(</a:t>
            </a:r>
            <a:r>
              <a:rPr lang="nl-NL" dirty="0" err="1"/>
              <a:t>device_type</a:t>
            </a:r>
            <a:r>
              <a:rPr lang="nl-NL" dirty="0"/>
              <a:t>='</a:t>
            </a:r>
            <a:r>
              <a:rPr lang="nl-NL" dirty="0" err="1"/>
              <a:t>cisco_xe</a:t>
            </a:r>
            <a:r>
              <a:rPr lang="nl-NL" dirty="0"/>
              <a:t>',</a:t>
            </a:r>
          </a:p>
          <a:p>
            <a:pPr marL="0" indent="0">
              <a:buNone/>
            </a:pPr>
            <a:r>
              <a:rPr lang="nl-NL" dirty="0"/>
              <a:t>                             host='example.org',</a:t>
            </a:r>
          </a:p>
          <a:p>
            <a:pPr marL="0" indent="0">
              <a:buNone/>
            </a:pPr>
            <a:r>
              <a:rPr lang="nl-NL" dirty="0"/>
              <a:t>                             username=username,</a:t>
            </a:r>
          </a:p>
          <a:p>
            <a:pPr marL="0" indent="0">
              <a:buNone/>
            </a:pPr>
            <a:r>
              <a:rPr lang="nl-NL" dirty="0"/>
              <a:t>                             password=password,</a:t>
            </a:r>
          </a:p>
          <a:p>
            <a:pPr marL="0" indent="0">
              <a:buNone/>
            </a:pPr>
            <a:r>
              <a:rPr lang="nl-NL" dirty="0"/>
              <a:t>                             </a:t>
            </a:r>
            <a:r>
              <a:rPr lang="nl-NL" dirty="0" err="1"/>
              <a:t>secret</a:t>
            </a:r>
            <a:r>
              <a:rPr lang="nl-NL" dirty="0"/>
              <a:t>=</a:t>
            </a:r>
            <a:r>
              <a:rPr lang="nl-NL" dirty="0" err="1"/>
              <a:t>secret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 err="1"/>
              <a:t>net_connect.enable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net_connect.send_command</a:t>
            </a:r>
            <a:r>
              <a:rPr lang="nl-NL" dirty="0"/>
              <a:t>("show </a:t>
            </a:r>
            <a:r>
              <a:rPr lang="nl-NL" dirty="0" err="1"/>
              <a:t>arp</a:t>
            </a:r>
            <a:r>
              <a:rPr lang="nl-NL" dirty="0"/>
              <a:t>"))</a:t>
            </a:r>
          </a:p>
          <a:p>
            <a:pPr marL="0" indent="0">
              <a:buNone/>
            </a:pPr>
            <a:r>
              <a:rPr lang="nl-NL" dirty="0" err="1"/>
              <a:t>net_connect.disconnect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46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F5F4-EFD5-48DE-9C3F-33635D30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handling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9B9F25-F407-4434-A65A-BFECD9B7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  <a:p>
            <a:r>
              <a:rPr lang="nl-NL" dirty="0"/>
              <a:t>Handling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catching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continuing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flow of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</a:t>
            </a:r>
          </a:p>
          <a:p>
            <a:pPr marL="0" indent="0">
              <a:buNone/>
            </a:pPr>
            <a:r>
              <a:rPr lang="nl-NL" dirty="0" err="1"/>
              <a:t>except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…………</a:t>
            </a:r>
          </a:p>
          <a:p>
            <a:pPr marL="0" indent="0">
              <a:buNone/>
            </a:pPr>
            <a:r>
              <a:rPr lang="nl-NL" dirty="0" err="1"/>
              <a:t>finally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……..</a:t>
            </a:r>
          </a:p>
        </p:txBody>
      </p:sp>
    </p:spTree>
    <p:extLst>
      <p:ext uri="{BB962C8B-B14F-4D97-AF65-F5344CB8AC3E}">
        <p14:creationId xmlns:p14="http://schemas.microsoft.com/office/powerpoint/2010/main" val="24687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A3F2C-8421-43D6-9C89-A588CED9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Summary last week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5EFF68-A36E-498E-9A51-9C5376BB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Set up development environment</a:t>
            </a:r>
          </a:p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361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90CF-8342-415F-A3C5-37918DED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C0FB8D-9869-42D4-9237-2E19771F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to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didn’t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r>
              <a:rPr lang="nl-NL" dirty="0"/>
              <a:t>,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does enter a </a:t>
            </a:r>
            <a:r>
              <a:rPr lang="nl-NL" dirty="0" err="1"/>
              <a:t>number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353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76DB-0463-4CE1-99E3-AB476B8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0029D1-11F6-47A1-B067-F2816BEF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age=int(input('Enter your age: '))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print('Invalid value entered.')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01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2FF8C-74EB-486A-A188-EDE99AA7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31151-9096-45B4-8994-CC3BE997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(a, b):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return a/b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ZeroDivisionError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division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0")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TypeError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print("a or is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break it </a:t>
            </a:r>
            <a:r>
              <a:rPr lang="nl-NL" dirty="0" err="1"/>
              <a:t>differently</a:t>
            </a:r>
            <a:r>
              <a:rPr lang="nl-N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5283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2C28B-2571-4B06-84B8-8045E90A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403C758-AA39-4911-A6D0-C98BB61C3B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0950" y="3111500"/>
          <a:ext cx="10179050" cy="1943100"/>
        </p:xfrm>
        <a:graphic>
          <a:graphicData uri="http://schemas.openxmlformats.org/drawingml/2006/table">
            <a:tbl>
              <a:tblPr/>
              <a:tblGrid>
                <a:gridCol w="5089525">
                  <a:extLst>
                    <a:ext uri="{9D8B030D-6E8A-4147-A177-3AD203B41FA5}">
                      <a16:colId xmlns:a16="http://schemas.microsoft.com/office/drawing/2014/main" val="267791855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17456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IndexError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not found in a sequence.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72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KeyError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is not found in a dictionary.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0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NameError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identifier not found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50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IOError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input/ output operation failed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7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is invalid for the data type.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53806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97A5E9E-73DF-4628-A490-D2CFE7365BB7}"/>
              </a:ext>
            </a:extLst>
          </p:cNvPr>
          <p:cNvSpPr txBox="1">
            <a:spLocks/>
          </p:cNvSpPr>
          <p:nvPr/>
        </p:nvSpPr>
        <p:spPr>
          <a:xfrm>
            <a:off x="1250950" y="1748118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Write code snippets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result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following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errors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handle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them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669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F718-DE6E-42F4-BFA0-F5AD2DDD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Raising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CCF8F-C3A5-4C66-A0D6-0AEB0034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raise</a:t>
            </a:r>
            <a:r>
              <a:rPr lang="nl-NL" dirty="0"/>
              <a:t> </a:t>
            </a:r>
            <a:r>
              <a:rPr lang="nl-NL" dirty="0" err="1"/>
              <a:t>NameError</a:t>
            </a:r>
            <a:r>
              <a:rPr lang="nl-NL" dirty="0"/>
              <a:t>('</a:t>
            </a:r>
            <a:r>
              <a:rPr lang="nl-NL" dirty="0" err="1"/>
              <a:t>HiThere</a:t>
            </a:r>
            <a:r>
              <a:rPr lang="nl-NL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86750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5A337-0743-48A0-8289-81727FE3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Csv</a:t>
            </a:r>
            <a:r>
              <a:rPr lang="nl-NL" dirty="0"/>
              <a:t> reading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888C88-903B-47AC-B3E0-93834C3E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https://docs.python.org/3/library/csv.html</a:t>
            </a:r>
            <a:r>
              <a:rPr lang="nl-NL" dirty="0"/>
              <a:t> on CSV support</a:t>
            </a:r>
          </a:p>
          <a:p>
            <a:endParaRPr lang="nl-NL" dirty="0"/>
          </a:p>
          <a:p>
            <a:r>
              <a:rPr lang="nl-NL" dirty="0"/>
              <a:t>Read CSV files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CSV reader object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CSV format:</a:t>
            </a:r>
          </a:p>
          <a:p>
            <a:pPr marL="0" indent="0">
              <a:buNone/>
            </a:pPr>
            <a:r>
              <a:rPr lang="nl-NL" dirty="0"/>
              <a:t>Name, </a:t>
            </a:r>
            <a:r>
              <a:rPr lang="nl-NL" dirty="0" err="1"/>
              <a:t>city</a:t>
            </a:r>
            <a:r>
              <a:rPr lang="nl-NL" dirty="0"/>
              <a:t>, job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9859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D617D-905B-48D6-89AE-EE14385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CSV reading </a:t>
            </a:r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CFE1D-41F8-4997-8643-77E121C0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csv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with</a:t>
            </a:r>
            <a:r>
              <a:rPr lang="nl-NL" dirty="0"/>
              <a:t> open("data.csv", 'r') as </a:t>
            </a:r>
            <a:r>
              <a:rPr lang="nl-NL" dirty="0" err="1"/>
              <a:t>csvfile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# </a:t>
            </a:r>
            <a:r>
              <a:rPr lang="nl-NL" dirty="0" err="1"/>
              <a:t>Create</a:t>
            </a:r>
            <a:r>
              <a:rPr lang="nl-NL" dirty="0"/>
              <a:t> a reader object</a:t>
            </a:r>
          </a:p>
          <a:p>
            <a:pPr marL="0" indent="0">
              <a:buNone/>
            </a:pPr>
            <a:r>
              <a:rPr lang="nl-NL" dirty="0"/>
              <a:t>    reader = </a:t>
            </a:r>
            <a:r>
              <a:rPr lang="nl-NL" dirty="0" err="1"/>
              <a:t>csv.reader</a:t>
            </a:r>
            <a:r>
              <a:rPr lang="nl-NL" dirty="0"/>
              <a:t>(</a:t>
            </a:r>
            <a:r>
              <a:rPr lang="nl-NL" dirty="0" err="1"/>
              <a:t>csvfile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# </a:t>
            </a:r>
            <a:r>
              <a:rPr lang="nl-NL" dirty="0" err="1"/>
              <a:t>Let’s</a:t>
            </a:r>
            <a:r>
              <a:rPr lang="nl-NL" dirty="0"/>
              <a:t> loop over de </a:t>
            </a:r>
            <a:r>
              <a:rPr lang="nl-NL" dirty="0" err="1"/>
              <a:t>lines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in reader:</a:t>
            </a:r>
          </a:p>
          <a:p>
            <a:pPr marL="0" indent="0">
              <a:buNone/>
            </a:pPr>
            <a:r>
              <a:rPr lang="nl-NL" dirty="0"/>
              <a:t>        # </a:t>
            </a:r>
            <a:r>
              <a:rPr lang="nl-NL" dirty="0" err="1"/>
              <a:t>row</a:t>
            </a:r>
            <a:r>
              <a:rPr lang="nl-NL" dirty="0"/>
              <a:t> is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fields </a:t>
            </a:r>
            <a:r>
              <a:rPr lang="nl-NL" dirty="0" err="1"/>
              <a:t>from</a:t>
            </a:r>
            <a:r>
              <a:rPr lang="nl-NL" dirty="0"/>
              <a:t> a line</a:t>
            </a:r>
          </a:p>
          <a:p>
            <a:pPr marL="0" indent="0">
              <a:buNone/>
            </a:pPr>
            <a:r>
              <a:rPr lang="nl-NL" dirty="0"/>
              <a:t>        # print </a:t>
            </a:r>
            <a:r>
              <a:rPr lang="nl-NL" dirty="0" err="1"/>
              <a:t>city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print(</a:t>
            </a:r>
            <a:r>
              <a:rPr lang="nl-NL" dirty="0" err="1"/>
              <a:t>row</a:t>
            </a:r>
            <a:r>
              <a:rPr lang="nl-NL" dirty="0"/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4077133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EF6E-2228-4325-9DEA-93A62A3B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847557" cy="1492132"/>
          </a:xfrm>
        </p:spPr>
        <p:txBody>
          <a:bodyPr/>
          <a:lstStyle/>
          <a:p>
            <a:r>
              <a:rPr lang="nl-NL" dirty="0"/>
              <a:t>CSV </a:t>
            </a:r>
            <a:r>
              <a:rPr lang="nl-NL" dirty="0" err="1"/>
              <a:t>Writing</a:t>
            </a:r>
            <a:r>
              <a:rPr lang="nl-NL" dirty="0"/>
              <a:t> – </a:t>
            </a:r>
            <a:r>
              <a:rPr lang="nl-NL" dirty="0" err="1"/>
              <a:t>use</a:t>
            </a:r>
            <a:r>
              <a:rPr lang="nl-NL" dirty="0"/>
              <a:t> CSV </a:t>
            </a:r>
            <a:r>
              <a:rPr lang="nl-NL" dirty="0" err="1"/>
              <a:t>writer</a:t>
            </a:r>
            <a:r>
              <a:rPr lang="nl-NL" dirty="0"/>
              <a:t> </a:t>
            </a:r>
            <a:r>
              <a:rPr lang="nl-NL" dirty="0" err="1"/>
              <a:t>obj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BB787E-415C-4518-851E-1BD2487C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4487"/>
            <a:ext cx="10178322" cy="4890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csv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data = [[“</a:t>
            </a:r>
            <a:r>
              <a:rPr lang="nl-NL" dirty="0" err="1"/>
              <a:t>animals</a:t>
            </a:r>
            <a:r>
              <a:rPr lang="nl-NL" dirty="0"/>
              <a:t>", “</a:t>
            </a:r>
            <a:r>
              <a:rPr lang="nl-NL" dirty="0" err="1"/>
              <a:t>legs</a:t>
            </a:r>
            <a:r>
              <a:rPr lang="nl-NL" dirty="0"/>
              <a:t>", “</a:t>
            </a:r>
            <a:r>
              <a:rPr lang="nl-NL" dirty="0" err="1"/>
              <a:t>wings</a:t>
            </a:r>
            <a:r>
              <a:rPr lang="nl-NL" dirty="0"/>
              <a:t>"],</a:t>
            </a:r>
          </a:p>
          <a:p>
            <a:pPr marL="0" indent="0">
              <a:buNone/>
            </a:pPr>
            <a:r>
              <a:rPr lang="nl-NL" dirty="0"/>
              <a:t>        [“dog", 4, 0],</a:t>
            </a:r>
          </a:p>
          <a:p>
            <a:pPr marL="0" indent="0">
              <a:buNone/>
            </a:pPr>
            <a:r>
              <a:rPr lang="nl-NL" dirty="0"/>
              <a:t>        [“</a:t>
            </a:r>
            <a:r>
              <a:rPr lang="nl-NL" dirty="0" err="1"/>
              <a:t>bird</a:t>
            </a:r>
            <a:r>
              <a:rPr lang="nl-NL" dirty="0"/>
              <a:t>", 2, 2]]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with</a:t>
            </a:r>
            <a:r>
              <a:rPr lang="nl-NL" dirty="0"/>
              <a:t> open(‘animals.csv', 'w') as f: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writer</a:t>
            </a:r>
            <a:r>
              <a:rPr lang="nl-NL" dirty="0"/>
              <a:t> = </a:t>
            </a:r>
            <a:r>
              <a:rPr lang="nl-NL" dirty="0" err="1"/>
              <a:t>csv.writer</a:t>
            </a:r>
            <a:r>
              <a:rPr lang="nl-NL" dirty="0"/>
              <a:t>(f)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l in data:</a:t>
            </a:r>
          </a:p>
          <a:p>
            <a:pPr marL="0" indent="0">
              <a:buNone/>
            </a:pPr>
            <a:r>
              <a:rPr lang="nl-NL" dirty="0"/>
              <a:t>        # </a:t>
            </a:r>
            <a:r>
              <a:rPr lang="nl-NL" dirty="0" err="1"/>
              <a:t>write</a:t>
            </a:r>
            <a:r>
              <a:rPr lang="nl-NL" dirty="0"/>
              <a:t> a </a:t>
            </a:r>
            <a:r>
              <a:rPr lang="nl-NL" dirty="0" err="1"/>
              <a:t>row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# </a:t>
            </a:r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argument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writerow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a list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writer.writerow</a:t>
            </a:r>
            <a:r>
              <a:rPr lang="nl-NL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25916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Imagine</a:t>
            </a:r>
            <a:r>
              <a:rPr lang="nl-NL" dirty="0"/>
              <a:t> we </a:t>
            </a:r>
            <a:r>
              <a:rPr lang="nl-NL" dirty="0" err="1"/>
              <a:t>own</a:t>
            </a:r>
            <a:r>
              <a:rPr lang="nl-NL" dirty="0"/>
              <a:t> a </a:t>
            </a:r>
            <a:r>
              <a:rPr lang="nl-NL" dirty="0" err="1"/>
              <a:t>cable</a:t>
            </a:r>
            <a:r>
              <a:rPr lang="nl-NL" dirty="0"/>
              <a:t> shop</a:t>
            </a:r>
          </a:p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csv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prices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in stock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file </a:t>
            </a:r>
            <a:r>
              <a:rPr lang="nl-NL" dirty="0" err="1"/>
              <a:t>using</a:t>
            </a:r>
            <a:r>
              <a:rPr lang="nl-NL" dirty="0"/>
              <a:t> a list of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, list of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list of stocks</a:t>
            </a:r>
          </a:p>
          <a:p>
            <a:endParaRPr lang="nl-NL" dirty="0"/>
          </a:p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in </a:t>
            </a:r>
            <a:r>
              <a:rPr lang="nl-NL" dirty="0" err="1"/>
              <a:t>excel</a:t>
            </a:r>
            <a:endParaRPr lang="nl-NL" dirty="0"/>
          </a:p>
          <a:p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 per </a:t>
            </a:r>
            <a:r>
              <a:rPr lang="nl-NL" dirty="0" err="1"/>
              <a:t>row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2844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3479D-48DE-4921-9A1A-A44B23AC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Xml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77FAC1-4EB7-4737-AF70-B52A969B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Xml</a:t>
            </a:r>
            <a:r>
              <a:rPr lang="nl-NL" dirty="0"/>
              <a:t>: import </a:t>
            </a:r>
            <a:r>
              <a:rPr lang="nl-NL" dirty="0" err="1"/>
              <a:t>xml.dom.minidom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parse</a:t>
            </a:r>
            <a:r>
              <a:rPr lang="nl-NL" dirty="0"/>
              <a:t> XML </a:t>
            </a: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XML object in memory</a:t>
            </a:r>
          </a:p>
        </p:txBody>
      </p:sp>
    </p:spTree>
    <p:extLst>
      <p:ext uri="{BB962C8B-B14F-4D97-AF65-F5344CB8AC3E}">
        <p14:creationId xmlns:p14="http://schemas.microsoft.com/office/powerpoint/2010/main" val="8657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Libraries</a:t>
            </a:r>
          </a:p>
          <a:p>
            <a:r>
              <a:rPr lang="nl-NL" dirty="0"/>
              <a:t>API calls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remotely</a:t>
            </a:r>
            <a:r>
              <a:rPr lang="nl-NL" dirty="0"/>
              <a:t> </a:t>
            </a:r>
            <a:r>
              <a:rPr lang="nl-NL" dirty="0" err="1"/>
              <a:t>execute</a:t>
            </a:r>
            <a:r>
              <a:rPr lang="nl-NL" dirty="0"/>
              <a:t> SSH </a:t>
            </a:r>
            <a:r>
              <a:rPr lang="nl-NL" dirty="0" err="1"/>
              <a:t>commands</a:t>
            </a:r>
            <a:endParaRPr lang="nl-NL" dirty="0"/>
          </a:p>
          <a:p>
            <a:r>
              <a:rPr lang="nl-NL" dirty="0"/>
              <a:t>File </a:t>
            </a:r>
            <a:r>
              <a:rPr lang="nl-NL" dirty="0" err="1"/>
              <a:t>converts</a:t>
            </a:r>
            <a:endParaRPr lang="nl-NL" dirty="0"/>
          </a:p>
          <a:p>
            <a:r>
              <a:rPr lang="nl-NL" dirty="0"/>
              <a:t>File formats: CSV, XML, JSON</a:t>
            </a:r>
          </a:p>
          <a:p>
            <a:r>
              <a:rPr lang="nl-NL" dirty="0" err="1"/>
              <a:t>Pandas</a:t>
            </a:r>
            <a:endParaRPr lang="nl-NL" dirty="0"/>
          </a:p>
          <a:p>
            <a:r>
              <a:rPr lang="nl-NL" dirty="0"/>
              <a:t>GUI: </a:t>
            </a:r>
            <a:r>
              <a:rPr lang="nl-NL" dirty="0" err="1"/>
              <a:t>tkinter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73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77DE88-07E8-4FB8-B7E3-786227FC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2765"/>
            <a:ext cx="10178322" cy="66260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xml.dom.minidom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():</a:t>
            </a:r>
          </a:p>
          <a:p>
            <a:pPr marL="0" indent="0">
              <a:buNone/>
            </a:pPr>
            <a:r>
              <a:rPr lang="nl-NL" dirty="0"/>
              <a:t>    #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parse</a:t>
            </a:r>
            <a:r>
              <a:rPr lang="nl-NL" dirty="0"/>
              <a:t>()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parse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XML file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doc</a:t>
            </a:r>
            <a:r>
              <a:rPr lang="nl-NL" dirty="0"/>
              <a:t> = </a:t>
            </a:r>
            <a:r>
              <a:rPr lang="nl-NL" dirty="0" err="1"/>
              <a:t>xml.dom.minidom.parse</a:t>
            </a:r>
            <a:r>
              <a:rPr lang="nl-NL" dirty="0"/>
              <a:t>("Myxml.xml");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# print out </a:t>
            </a:r>
            <a:r>
              <a:rPr lang="nl-NL" dirty="0" err="1"/>
              <a:t>the</a:t>
            </a:r>
            <a:r>
              <a:rPr lang="nl-NL" dirty="0"/>
              <a:t> document node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 of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child</a:t>
            </a:r>
            <a:r>
              <a:rPr lang="nl-NL" dirty="0"/>
              <a:t> tag</a:t>
            </a:r>
          </a:p>
          <a:p>
            <a:pPr marL="0" indent="0">
              <a:buNone/>
            </a:pPr>
            <a:r>
              <a:rPr lang="nl-NL" dirty="0"/>
              <a:t>    print (</a:t>
            </a:r>
            <a:r>
              <a:rPr lang="nl-NL" dirty="0" err="1"/>
              <a:t>doc.nodeName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print (</a:t>
            </a:r>
            <a:r>
              <a:rPr lang="nl-NL" dirty="0" err="1"/>
              <a:t>doc.firstChild.tagName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# get a list of XML tags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document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expertise = </a:t>
            </a:r>
            <a:r>
              <a:rPr lang="nl-NL" dirty="0" err="1"/>
              <a:t>doc.getElementsByTagName</a:t>
            </a:r>
            <a:r>
              <a:rPr lang="nl-NL" dirty="0"/>
              <a:t>("expertise")</a:t>
            </a:r>
          </a:p>
          <a:p>
            <a:pPr marL="0" indent="0">
              <a:buNone/>
            </a:pPr>
            <a:r>
              <a:rPr lang="nl-NL" dirty="0"/>
              <a:t>    print ("%d expertise:" % </a:t>
            </a:r>
            <a:r>
              <a:rPr lang="nl-NL" dirty="0" err="1"/>
              <a:t>expertise.length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skill</a:t>
            </a:r>
            <a:r>
              <a:rPr lang="nl-NL" dirty="0"/>
              <a:t> in expertise:</a:t>
            </a:r>
          </a:p>
          <a:p>
            <a:pPr marL="0" indent="0">
              <a:buNone/>
            </a:pPr>
            <a:r>
              <a:rPr lang="nl-NL" dirty="0"/>
              <a:t>        print (</a:t>
            </a:r>
            <a:r>
              <a:rPr lang="nl-NL" dirty="0" err="1"/>
              <a:t>skill.getAttribute</a:t>
            </a:r>
            <a:r>
              <a:rPr lang="nl-NL" dirty="0"/>
              <a:t>("name"))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# </a:t>
            </a:r>
            <a:r>
              <a:rPr lang="nl-NL" dirty="0" err="1"/>
              <a:t>create</a:t>
            </a:r>
            <a:r>
              <a:rPr lang="nl-NL" dirty="0"/>
              <a:t> a new XML tag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it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document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newexpertise</a:t>
            </a:r>
            <a:r>
              <a:rPr lang="nl-NL" dirty="0"/>
              <a:t> = </a:t>
            </a:r>
            <a:r>
              <a:rPr lang="nl-NL" dirty="0" err="1"/>
              <a:t>doc.createElement</a:t>
            </a:r>
            <a:r>
              <a:rPr lang="nl-NL" dirty="0"/>
              <a:t>("expertise")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newexpertise.setAttribute</a:t>
            </a:r>
            <a:r>
              <a:rPr lang="nl-NL" dirty="0"/>
              <a:t>("name", "</a:t>
            </a:r>
            <a:r>
              <a:rPr lang="nl-NL" dirty="0" err="1"/>
              <a:t>BigData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doc.firstChild.appendChild</a:t>
            </a:r>
            <a:r>
              <a:rPr lang="nl-NL" dirty="0"/>
              <a:t>(</a:t>
            </a:r>
            <a:r>
              <a:rPr lang="nl-NL" dirty="0" err="1"/>
              <a:t>newexpertise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print (" ")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expertise = </a:t>
            </a:r>
            <a:r>
              <a:rPr lang="nl-NL" dirty="0" err="1"/>
              <a:t>doc.getElementsByTagName</a:t>
            </a:r>
            <a:r>
              <a:rPr lang="nl-NL" dirty="0"/>
              <a:t>("expertise")</a:t>
            </a:r>
          </a:p>
          <a:p>
            <a:pPr marL="0" indent="0">
              <a:buNone/>
            </a:pPr>
            <a:r>
              <a:rPr lang="nl-NL" dirty="0"/>
              <a:t>    print ("%d expertise:" % </a:t>
            </a:r>
            <a:r>
              <a:rPr lang="nl-NL" dirty="0" err="1"/>
              <a:t>expertise.length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skill</a:t>
            </a:r>
            <a:r>
              <a:rPr lang="nl-NL" dirty="0"/>
              <a:t> in expertise:</a:t>
            </a:r>
          </a:p>
          <a:p>
            <a:pPr marL="0" indent="0">
              <a:buNone/>
            </a:pPr>
            <a:r>
              <a:rPr lang="nl-NL" dirty="0"/>
              <a:t>        print (</a:t>
            </a:r>
            <a:r>
              <a:rPr lang="nl-NL" dirty="0" err="1"/>
              <a:t>skill.getAttribute</a:t>
            </a:r>
            <a:r>
              <a:rPr lang="nl-NL" dirty="0"/>
              <a:t>("name"))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__name__ == "__</a:t>
            </a:r>
            <a:r>
              <a:rPr lang="nl-NL" dirty="0" err="1"/>
              <a:t>main</a:t>
            </a:r>
            <a:r>
              <a:rPr lang="nl-NL" dirty="0"/>
              <a:t>__":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main</a:t>
            </a:r>
            <a:r>
              <a:rPr lang="nl-NL" dirty="0"/>
              <a:t>();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C040AE9-75F5-4C1A-80D8-F257ABCB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643" y="139148"/>
            <a:ext cx="4844322" cy="1492132"/>
          </a:xfrm>
        </p:spPr>
        <p:txBody>
          <a:bodyPr/>
          <a:lstStyle/>
          <a:p>
            <a:r>
              <a:rPr lang="nl-NL" dirty="0" err="1"/>
              <a:t>Parsing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xml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A4B8F9-E0D4-4BA6-A1EA-99CB6D67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95" y="2319129"/>
            <a:ext cx="4867388" cy="265043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70AD4D0-4C84-4F4D-B508-74170AD5088B}"/>
              </a:ext>
            </a:extLst>
          </p:cNvPr>
          <p:cNvSpPr txBox="1"/>
          <p:nvPr/>
        </p:nvSpPr>
        <p:spPr>
          <a:xfrm>
            <a:off x="1357695" y="6580352"/>
            <a:ext cx="442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Source: https://www.guru99.com/manipulating-xml-with-python.html</a:t>
            </a:r>
          </a:p>
        </p:txBody>
      </p:sp>
    </p:spTree>
    <p:extLst>
      <p:ext uri="{BB962C8B-B14F-4D97-AF65-F5344CB8AC3E}">
        <p14:creationId xmlns:p14="http://schemas.microsoft.com/office/powerpoint/2010/main" val="75479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B6974-68C4-4477-9294-52B837E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json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5B7F90-7FAA-43A0-A848-FAE334246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874517"/>
            <a:ext cx="620015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Opening JSON file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altLang="nl-NL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example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returns JSON object as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dictionary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Iterating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list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Closing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B36EB-B272-488A-B880-2DD59E5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GEF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75391-15B4-4105-9EF8-E60B7875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these </a:t>
            </a:r>
            <a:r>
              <a:rPr lang="nl-NL" dirty="0" err="1"/>
              <a:t>purposes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https://pypi.org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search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gef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876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3A391-AADB-4A44-BD99-5D8667DA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GETTING VALUES OUT OF GEF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4C3BA-5282-4B1D-87E1-77C3499D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30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DA74-8E2C-4919-B887-23A863A9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pandas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F352B-1D54-4B76-9EB2-A7BC3858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analysis </a:t>
            </a:r>
            <a:r>
              <a:rPr lang="nl-NL" dirty="0" err="1"/>
              <a:t>and</a:t>
            </a:r>
            <a:r>
              <a:rPr lang="nl-NL" dirty="0"/>
              <a:t> processing tool / </a:t>
            </a:r>
            <a:r>
              <a:rPr lang="nl-NL" dirty="0" err="1"/>
              <a:t>library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Docs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https://pandas.pydata.org/docs/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Tables</a:t>
            </a:r>
            <a:r>
              <a:rPr lang="nl-NL" dirty="0"/>
              <a:t> / </a:t>
            </a:r>
            <a:r>
              <a:rPr lang="nl-NL" dirty="0" err="1"/>
              <a:t>tabular</a:t>
            </a:r>
            <a:r>
              <a:rPr lang="nl-NL" dirty="0"/>
              <a:t> data are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DataFrame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numpy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support large </a:t>
            </a:r>
            <a:r>
              <a:rPr lang="nl-NL" dirty="0" err="1"/>
              <a:t>multi</a:t>
            </a:r>
            <a:r>
              <a:rPr lang="nl-NL" dirty="0"/>
              <a:t> </a:t>
            </a:r>
            <a:r>
              <a:rPr lang="nl-NL" dirty="0" err="1"/>
              <a:t>dimensional</a:t>
            </a:r>
            <a:r>
              <a:rPr lang="nl-NL" dirty="0"/>
              <a:t> arrays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multi</a:t>
            </a:r>
            <a:r>
              <a:rPr lang="nl-NL" dirty="0"/>
              <a:t> </a:t>
            </a:r>
            <a:r>
              <a:rPr lang="nl-NL" dirty="0" err="1"/>
              <a:t>dimensional</a:t>
            </a:r>
            <a:r>
              <a:rPr lang="nl-NL" dirty="0"/>
              <a:t> arrays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87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34EA7-51CA-49CA-8035-18B186F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627406-D2B6-4BE8-ACF6-8275A58B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https://www.learnpython.org/en/Pandas_Basics</a:t>
            </a:r>
          </a:p>
        </p:txBody>
      </p:sp>
    </p:spTree>
    <p:extLst>
      <p:ext uri="{BB962C8B-B14F-4D97-AF65-F5344CB8AC3E}">
        <p14:creationId xmlns:p14="http://schemas.microsoft.com/office/powerpoint/2010/main" val="1539297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2B43A-EECE-4B5B-85E9-466BCB0B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Console </a:t>
            </a:r>
            <a:r>
              <a:rPr lang="nl-NL" dirty="0" err="1"/>
              <a:t>application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856A37-B9FF-4070-91E1-A0257A26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2625"/>
            <a:ext cx="10178322" cy="4386968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We are </a:t>
            </a:r>
            <a:r>
              <a:rPr lang="nl-NL" dirty="0" err="1"/>
              <a:t>starting</a:t>
            </a:r>
            <a:r>
              <a:rPr lang="nl-NL" dirty="0"/>
              <a:t> a restaurant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delivers</a:t>
            </a:r>
            <a:r>
              <a:rPr lang="nl-NL" dirty="0"/>
              <a:t> food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restaurant </a:t>
            </a:r>
            <a:r>
              <a:rPr lang="nl-NL" dirty="0" err="1"/>
              <a:t>and</a:t>
            </a:r>
            <a:r>
              <a:rPr lang="nl-NL" dirty="0"/>
              <a:t> make it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foods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console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communicate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restaurant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 up as a new user</a:t>
            </a:r>
          </a:p>
          <a:p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dishes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drinks</a:t>
            </a:r>
          </a:p>
          <a:p>
            <a:r>
              <a:rPr lang="nl-NL" dirty="0"/>
              <a:t>Enter delivery options</a:t>
            </a:r>
          </a:p>
          <a:p>
            <a:r>
              <a:rPr lang="nl-NL" dirty="0"/>
              <a:t>End order</a:t>
            </a:r>
          </a:p>
          <a:p>
            <a:r>
              <a:rPr lang="nl-NL" dirty="0"/>
              <a:t>Handle </a:t>
            </a:r>
            <a:r>
              <a:rPr lang="nl-NL" dirty="0" err="1"/>
              <a:t>the</a:t>
            </a:r>
            <a:r>
              <a:rPr lang="nl-NL" dirty="0"/>
              <a:t> user input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/ </a:t>
            </a:r>
            <a:r>
              <a:rPr lang="nl-NL" dirty="0" err="1"/>
              <a:t>except</a:t>
            </a:r>
            <a:endParaRPr lang="nl-NL" dirty="0"/>
          </a:p>
          <a:p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dishes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csv</a:t>
            </a:r>
            <a:endParaRPr lang="nl-NL" dirty="0"/>
          </a:p>
          <a:p>
            <a:r>
              <a:rPr lang="nl-NL" dirty="0"/>
              <a:t>Write new </a:t>
            </a:r>
            <a:r>
              <a:rPr lang="nl-NL" dirty="0" err="1"/>
              <a:t>customers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csv</a:t>
            </a:r>
            <a:endParaRPr lang="nl-NL" dirty="0"/>
          </a:p>
          <a:p>
            <a:r>
              <a:rPr lang="nl-NL" dirty="0"/>
              <a:t>Write new orders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csv</a:t>
            </a:r>
            <a:endParaRPr lang="nl-NL" dirty="0"/>
          </a:p>
          <a:p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57887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D8AF-5060-4F8A-A3D8-04583B1D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GUI: </a:t>
            </a:r>
            <a:r>
              <a:rPr lang="nl-NL" dirty="0" err="1">
                <a:solidFill>
                  <a:schemeClr val="tx1"/>
                </a:solidFill>
              </a:rPr>
              <a:t>tkinter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D2A003-63E8-4175-87BB-36ABEA91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https://docs.python.org/3/library/tk.html</a:t>
            </a:r>
            <a:endParaRPr lang="nl-NL" dirty="0"/>
          </a:p>
          <a:p>
            <a:endParaRPr lang="nl-NL" dirty="0"/>
          </a:p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374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DA6BE-BF98-47F1-81B7-D218A096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4150EF-CE58-43FE-8BF7-19FFFFB5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tkinter</a:t>
            </a:r>
            <a:r>
              <a:rPr lang="nl-NL" dirty="0"/>
              <a:t> app </a:t>
            </a:r>
            <a:r>
              <a:rPr lang="nl-NL" dirty="0" err="1"/>
              <a:t>that</a:t>
            </a:r>
            <a:r>
              <a:rPr lang="nl-NL" dirty="0"/>
              <a:t> calls a corona API </a:t>
            </a:r>
            <a:r>
              <a:rPr lang="nl-NL" dirty="0" err="1"/>
              <a:t>when</a:t>
            </a:r>
            <a:r>
              <a:rPr lang="nl-NL" dirty="0"/>
              <a:t> it is </a:t>
            </a:r>
            <a:r>
              <a:rPr lang="nl-NL" dirty="0" err="1"/>
              <a:t>given</a:t>
            </a:r>
            <a:r>
              <a:rPr lang="nl-NL" dirty="0"/>
              <a:t> country input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API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/>
              <a:t>: https</a:t>
            </a:r>
            <a:r>
              <a:rPr lang="nl-NL" dirty="0"/>
              <a:t>://lab.isaaclin.cn/nCoV/en</a:t>
            </a:r>
          </a:p>
          <a:p>
            <a:endParaRPr lang="nl-NL" dirty="0"/>
          </a:p>
          <a:p>
            <a:r>
              <a:rPr lang="nl-NL" dirty="0"/>
              <a:t>Bonus: 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app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8212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0C805-23D4-4BCE-889A-3EDC476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Final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exercise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1E73A0-8172-45BD-B747-677B874F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Create</a:t>
            </a:r>
            <a:r>
              <a:rPr lang="nl-NL" dirty="0"/>
              <a:t> a GUI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tkinter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a field </a:t>
            </a:r>
            <a:r>
              <a:rPr lang="nl-NL" dirty="0" err="1"/>
              <a:t>to</a:t>
            </a:r>
            <a:r>
              <a:rPr lang="nl-NL" dirty="0"/>
              <a:t> upload a </a:t>
            </a:r>
            <a:r>
              <a:rPr lang="nl-NL" dirty="0" err="1"/>
              <a:t>csv</a:t>
            </a:r>
            <a:r>
              <a:rPr lang="nl-NL" dirty="0"/>
              <a:t> file or </a:t>
            </a:r>
            <a:r>
              <a:rPr lang="nl-NL" dirty="0" err="1"/>
              <a:t>json</a:t>
            </a:r>
            <a:r>
              <a:rPr lang="nl-NL" dirty="0"/>
              <a:t> file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or </a:t>
            </a:r>
            <a:r>
              <a:rPr lang="nl-NL" dirty="0" err="1"/>
              <a:t>json</a:t>
            </a:r>
            <a:r>
              <a:rPr lang="nl-NL" dirty="0"/>
              <a:t>, print a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requesting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or </a:t>
            </a:r>
            <a:r>
              <a:rPr lang="nl-NL" dirty="0" err="1"/>
              <a:t>json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pandas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numeric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screen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205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Three </a:t>
            </a:r>
            <a:r>
              <a:rPr lang="nl-NL" dirty="0" err="1"/>
              <a:t>doors</a:t>
            </a:r>
            <a:endParaRPr lang="nl-NL" dirty="0"/>
          </a:p>
          <a:p>
            <a:pPr lvl="1"/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a big </a:t>
            </a:r>
            <a:r>
              <a:rPr lang="nl-NL" dirty="0" err="1"/>
              <a:t>prize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win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door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a door</a:t>
            </a:r>
          </a:p>
          <a:p>
            <a:pPr lvl="1"/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prize</a:t>
            </a:r>
            <a:endParaRPr lang="nl-NL" dirty="0"/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door, or stick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question: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switch </a:t>
            </a:r>
            <a:r>
              <a:rPr lang="nl-NL" dirty="0" err="1"/>
              <a:t>doors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opportunity, do </a:t>
            </a:r>
            <a:r>
              <a:rPr lang="nl-NL" dirty="0" err="1"/>
              <a:t>you</a:t>
            </a:r>
            <a:r>
              <a:rPr lang="nl-NL" dirty="0"/>
              <a:t> have a </a:t>
            </a:r>
            <a:r>
              <a:rPr lang="nl-NL" dirty="0" err="1"/>
              <a:t>bigger</a:t>
            </a:r>
            <a:r>
              <a:rPr lang="nl-NL" dirty="0"/>
              <a:t> chance of winning?</a:t>
            </a:r>
          </a:p>
        </p:txBody>
      </p:sp>
    </p:spTree>
    <p:extLst>
      <p:ext uri="{BB962C8B-B14F-4D97-AF65-F5344CB8AC3E}">
        <p14:creationId xmlns:p14="http://schemas.microsoft.com/office/powerpoint/2010/main" val="3815408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3D683-3E1F-4D9B-BA01-63889EED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Coming</a:t>
            </a:r>
            <a:r>
              <a:rPr lang="nl-NL" dirty="0"/>
              <a:t> up next week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5499E8-06D2-4241-A164-AA380FB9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OOP</a:t>
            </a:r>
          </a:p>
          <a:p>
            <a:r>
              <a:rPr lang="nl-NL" dirty="0" err="1"/>
              <a:t>Flask</a:t>
            </a:r>
            <a:endParaRPr lang="nl-NL" dirty="0"/>
          </a:p>
          <a:p>
            <a:r>
              <a:rPr lang="nl-NL" dirty="0"/>
              <a:t>Jinja2</a:t>
            </a:r>
          </a:p>
          <a:p>
            <a:r>
              <a:rPr lang="nl-NL" dirty="0"/>
              <a:t>Write a web app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0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E1AE-E2E5-4E94-B549-B78758FF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D465C-A0FE-47DE-AE32-704E1A8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just file with Python functions and properties.</a:t>
            </a:r>
          </a:p>
          <a:p>
            <a:endParaRPr lang="en-US" dirty="0"/>
          </a:p>
          <a:p>
            <a:r>
              <a:rPr lang="en-US" dirty="0"/>
              <a:t>You can import a module using the “import” keyword on top of the class</a:t>
            </a:r>
          </a:p>
          <a:p>
            <a:endParaRPr lang="en-US" dirty="0"/>
          </a:p>
          <a:p>
            <a:r>
              <a:rPr lang="en-US" dirty="0"/>
              <a:t>There are many useful standard modules, e.g. math</a:t>
            </a:r>
          </a:p>
          <a:p>
            <a:endParaRPr lang="en-US" dirty="0"/>
          </a:p>
          <a:p>
            <a:r>
              <a:rPr lang="en-US" dirty="0"/>
              <a:t>A module name is the file name without the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endParaRPr lang="en-US" dirty="0"/>
          </a:p>
          <a:p>
            <a:r>
              <a:rPr lang="en-US" dirty="0"/>
              <a:t>The module name is the value of the global variable __name__</a:t>
            </a:r>
          </a:p>
        </p:txBody>
      </p:sp>
    </p:spTree>
    <p:extLst>
      <p:ext uri="{BB962C8B-B14F-4D97-AF65-F5344CB8AC3E}">
        <p14:creationId xmlns:p14="http://schemas.microsoft.com/office/powerpoint/2010/main" val="313838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2F8-E614-4165-A3F8-469E1D9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modules: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32FBB-8AFC-4561-956C-9BC27D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random integer</a:t>
            </a:r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floor of x</a:t>
            </a:r>
          </a:p>
          <a:p>
            <a:endParaRPr lang="nl-NL" dirty="0"/>
          </a:p>
          <a:p>
            <a:r>
              <a:rPr lang="nl-NL" dirty="0"/>
              <a:t>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turtle</a:t>
            </a:r>
            <a:r>
              <a:rPr lang="nl-NL" dirty="0"/>
              <a:t> module!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29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BC25-9371-4186-84D8-D964B66F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C5DEA-4567-4081-A4E8-D1618B6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Package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packages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Package Index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pip: </a:t>
            </a:r>
            <a:r>
              <a:rPr lang="nl-NL" dirty="0">
                <a:hlinkClick r:id="rId2"/>
              </a:rPr>
              <a:t>https://pip.pypa.io/en/stable/installing/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pip</a:t>
            </a:r>
          </a:p>
        </p:txBody>
      </p:sp>
    </p:spTree>
    <p:extLst>
      <p:ext uri="{BB962C8B-B14F-4D97-AF65-F5344CB8AC3E}">
        <p14:creationId xmlns:p14="http://schemas.microsoft.com/office/powerpoint/2010/main" val="36278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12B8-E952-42DA-83FB-83FE70E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961E0-CB7F-4AD6-8BBA-2C44C4B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93457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3109</TotalTime>
  <Words>2121</Words>
  <Application>Microsoft Office PowerPoint</Application>
  <PresentationFormat>Breedbeeld</PresentationFormat>
  <Paragraphs>340</Paragraphs>
  <Slides>40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Gill Sans MT</vt:lpstr>
      <vt:lpstr>Impact</vt:lpstr>
      <vt:lpstr>Badge</vt:lpstr>
      <vt:lpstr>Automation with Python</vt:lpstr>
      <vt:lpstr>Summary last week</vt:lpstr>
      <vt:lpstr>Today’s schedule</vt:lpstr>
      <vt:lpstr>Discuss Exercise</vt:lpstr>
      <vt:lpstr>Modules</vt:lpstr>
      <vt:lpstr>Exercise modules:</vt:lpstr>
      <vt:lpstr>Export your functions in your own modules</vt:lpstr>
      <vt:lpstr>pip</vt:lpstr>
      <vt:lpstr>PIP Exercise</vt:lpstr>
      <vt:lpstr>Rest api</vt:lpstr>
      <vt:lpstr>example</vt:lpstr>
      <vt:lpstr>Exercise</vt:lpstr>
      <vt:lpstr>Datetime module</vt:lpstr>
      <vt:lpstr>Datetimes formatting </vt:lpstr>
      <vt:lpstr>exercise</vt:lpstr>
      <vt:lpstr>ssh</vt:lpstr>
      <vt:lpstr>Example</vt:lpstr>
      <vt:lpstr>Example</vt:lpstr>
      <vt:lpstr>Exception handling</vt:lpstr>
      <vt:lpstr>Exercise</vt:lpstr>
      <vt:lpstr>Specific exceptions</vt:lpstr>
      <vt:lpstr>Multiple exceptions</vt:lpstr>
      <vt:lpstr>Exercise</vt:lpstr>
      <vt:lpstr>Raising exceptions</vt:lpstr>
      <vt:lpstr>Csv reading</vt:lpstr>
      <vt:lpstr>CSV reading Example </vt:lpstr>
      <vt:lpstr>CSV Writing – use CSV writer obj</vt:lpstr>
      <vt:lpstr>Exercise</vt:lpstr>
      <vt:lpstr>Xml </vt:lpstr>
      <vt:lpstr>Parsing and writing xml</vt:lpstr>
      <vt:lpstr>json</vt:lpstr>
      <vt:lpstr>GEF files</vt:lpstr>
      <vt:lpstr>GETTING VALUES OUT OF GEF FILE</vt:lpstr>
      <vt:lpstr>pandas</vt:lpstr>
      <vt:lpstr>Pandas demo</vt:lpstr>
      <vt:lpstr>Console application!</vt:lpstr>
      <vt:lpstr>GUI: tkinter </vt:lpstr>
      <vt:lpstr>exercise </vt:lpstr>
      <vt:lpstr>Final exercise</vt:lpstr>
      <vt:lpstr>Coming up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19</cp:revision>
  <dcterms:created xsi:type="dcterms:W3CDTF">2020-03-16T17:47:20Z</dcterms:created>
  <dcterms:modified xsi:type="dcterms:W3CDTF">2020-10-05T10:53:08Z</dcterms:modified>
</cp:coreProperties>
</file>