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305" r:id="rId4"/>
    <p:sldId id="326" r:id="rId5"/>
    <p:sldId id="327" r:id="rId6"/>
    <p:sldId id="314" r:id="rId7"/>
    <p:sldId id="306" r:id="rId8"/>
    <p:sldId id="329" r:id="rId9"/>
    <p:sldId id="352" r:id="rId10"/>
    <p:sldId id="423" r:id="rId11"/>
    <p:sldId id="364" r:id="rId12"/>
    <p:sldId id="418" r:id="rId13"/>
    <p:sldId id="417" r:id="rId14"/>
    <p:sldId id="424" r:id="rId15"/>
    <p:sldId id="419" r:id="rId16"/>
    <p:sldId id="351" r:id="rId17"/>
    <p:sldId id="420" r:id="rId18"/>
    <p:sldId id="344" r:id="rId19"/>
    <p:sldId id="416" r:id="rId20"/>
    <p:sldId id="421" r:id="rId21"/>
    <p:sldId id="308" r:id="rId22"/>
    <p:sldId id="361" r:id="rId23"/>
    <p:sldId id="406" r:id="rId24"/>
    <p:sldId id="407" r:id="rId25"/>
    <p:sldId id="408" r:id="rId26"/>
    <p:sldId id="411" r:id="rId27"/>
    <p:sldId id="413" r:id="rId28"/>
    <p:sldId id="350" r:id="rId29"/>
    <p:sldId id="353" r:id="rId30"/>
    <p:sldId id="354" r:id="rId31"/>
    <p:sldId id="355" r:id="rId32"/>
    <p:sldId id="414" r:id="rId33"/>
    <p:sldId id="412" r:id="rId34"/>
    <p:sldId id="345" r:id="rId35"/>
    <p:sldId id="348" r:id="rId36"/>
    <p:sldId id="349" r:id="rId37"/>
    <p:sldId id="415" r:id="rId38"/>
    <p:sldId id="362" r:id="rId39"/>
    <p:sldId id="422" r:id="rId40"/>
    <p:sldId id="30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098DE-3248-B246-B660-B0AD933E6CEA}" v="14" dt="2020-11-11T09:16:16.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autoAdjust="0"/>
    <p:restoredTop sz="80638" autoAdjust="0"/>
  </p:normalViewPr>
  <p:slideViewPr>
    <p:cSldViewPr snapToGrid="0">
      <p:cViewPr varScale="1">
        <p:scale>
          <a:sx n="128" d="100"/>
          <a:sy n="128"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ike J van Putten" userId="eaaa552f951b8eb9" providerId="LiveId" clId="{EC159F61-A16D-814B-A998-097FFD8B3FE3}"/>
    <pc:docChg chg="modSld">
      <pc:chgData name="Maaike J van Putten" userId="eaaa552f951b8eb9" providerId="LiveId" clId="{EC159F61-A16D-814B-A998-097FFD8B3FE3}" dt="2020-03-19T21:29:28.807" v="2"/>
      <pc:docMkLst>
        <pc:docMk/>
      </pc:docMkLst>
      <pc:sldChg chg="addSp delSp modSp">
        <pc:chgData name="Maaike J van Putten" userId="eaaa552f951b8eb9" providerId="LiveId" clId="{EC159F61-A16D-814B-A998-097FFD8B3FE3}" dt="2020-03-19T21:29:28.807" v="2"/>
        <pc:sldMkLst>
          <pc:docMk/>
          <pc:sldMk cId="3678300839" sldId="256"/>
        </pc:sldMkLst>
        <pc:spChg chg="add del mod">
          <ac:chgData name="Maaike J van Putten" userId="eaaa552f951b8eb9" providerId="LiveId" clId="{EC159F61-A16D-814B-A998-097FFD8B3FE3}" dt="2020-03-19T21:29:28.807" v="2"/>
          <ac:spMkLst>
            <pc:docMk/>
            <pc:sldMk cId="3678300839" sldId="256"/>
            <ac:spMk id="4" creationId="{3B80E896-EF55-1A4A-8675-DA0C721D3111}"/>
          </ac:spMkLst>
        </pc:spChg>
      </pc:sldChg>
    </pc:docChg>
  </pc:docChgLst>
  <pc:docChgLst>
    <pc:chgData name="Maaike J van Putten" userId="eaaa552f951b8eb9" providerId="LiveId" clId="{7439E439-5384-4C34-AC10-9F5E12320264}"/>
    <pc:docChg chg="undo custSel addSld delSld modSld sldOrd">
      <pc:chgData name="Maaike J van Putten" userId="eaaa552f951b8eb9" providerId="LiveId" clId="{7439E439-5384-4C34-AC10-9F5E12320264}" dt="2020-03-19T10:55:33.582" v="3549" actId="20577"/>
      <pc:docMkLst>
        <pc:docMk/>
      </pc:docMkLst>
      <pc:sldChg chg="modSp mod">
        <pc:chgData name="Maaike J van Putten" userId="eaaa552f951b8eb9" providerId="LiveId" clId="{7439E439-5384-4C34-AC10-9F5E12320264}" dt="2020-03-18T19:41:25.867" v="3" actId="20577"/>
        <pc:sldMkLst>
          <pc:docMk/>
          <pc:sldMk cId="3678300839" sldId="256"/>
        </pc:sldMkLst>
        <pc:spChg chg="mod">
          <ac:chgData name="Maaike J van Putten" userId="eaaa552f951b8eb9" providerId="LiveId" clId="{7439E439-5384-4C34-AC10-9F5E12320264}" dt="2020-03-18T19:41:25.867" v="3" actId="20577"/>
          <ac:spMkLst>
            <pc:docMk/>
            <pc:sldMk cId="3678300839" sldId="256"/>
            <ac:spMk id="3" creationId="{F41CE29D-B947-4AC6-B53E-22DBB62A9918}"/>
          </ac:spMkLst>
        </pc:spChg>
      </pc:sldChg>
      <pc:sldChg chg="modSp mod">
        <pc:chgData name="Maaike J van Putten" userId="eaaa552f951b8eb9" providerId="LiveId" clId="{7439E439-5384-4C34-AC10-9F5E12320264}" dt="2020-03-18T22:00:33.391" v="853" actId="27636"/>
        <pc:sldMkLst>
          <pc:docMk/>
          <pc:sldMk cId="2985732118" sldId="258"/>
        </pc:sldMkLst>
        <pc:spChg chg="mod">
          <ac:chgData name="Maaike J van Putten" userId="eaaa552f951b8eb9" providerId="LiveId" clId="{7439E439-5384-4C34-AC10-9F5E12320264}" dt="2020-03-18T22:00:33.391" v="853" actId="27636"/>
          <ac:spMkLst>
            <pc:docMk/>
            <pc:sldMk cId="2985732118" sldId="258"/>
            <ac:spMk id="3" creationId="{70EEBEB5-3B6E-4A9B-B70A-939AB82350C6}"/>
          </ac:spMkLst>
        </pc:spChg>
      </pc:sldChg>
      <pc:sldChg chg="modSp mod">
        <pc:chgData name="Maaike J van Putten" userId="eaaa552f951b8eb9" providerId="LiveId" clId="{7439E439-5384-4C34-AC10-9F5E12320264}" dt="2020-03-18T21:40:32.306" v="317" actId="5793"/>
        <pc:sldMkLst>
          <pc:docMk/>
          <pc:sldMk cId="4243615083" sldId="277"/>
        </pc:sldMkLst>
        <pc:spChg chg="mod">
          <ac:chgData name="Maaike J van Putten" userId="eaaa552f951b8eb9" providerId="LiveId" clId="{7439E439-5384-4C34-AC10-9F5E12320264}" dt="2020-03-18T21:30:18.040" v="127" actId="20577"/>
          <ac:spMkLst>
            <pc:docMk/>
            <pc:sldMk cId="4243615083" sldId="277"/>
            <ac:spMk id="2" creationId="{EF4A3F2C-8421-43D6-9C89-A588CED9F439}"/>
          </ac:spMkLst>
        </pc:spChg>
        <pc:spChg chg="mod">
          <ac:chgData name="Maaike J van Putten" userId="eaaa552f951b8eb9" providerId="LiveId" clId="{7439E439-5384-4C34-AC10-9F5E12320264}" dt="2020-03-18T21:40:32.306" v="317" actId="5793"/>
          <ac:spMkLst>
            <pc:docMk/>
            <pc:sldMk cId="4243615083" sldId="277"/>
            <ac:spMk id="3" creationId="{FB5EFF68-A36E-498E-9A51-9C5376BB0C1C}"/>
          </ac:spMkLst>
        </pc:spChg>
      </pc:sldChg>
      <pc:sldChg chg="del">
        <pc:chgData name="Maaike J van Putten" userId="eaaa552f951b8eb9" providerId="LiveId" clId="{7439E439-5384-4C34-AC10-9F5E12320264}" dt="2020-03-18T21:30:13.936" v="125" actId="47"/>
        <pc:sldMkLst>
          <pc:docMk/>
          <pc:sldMk cId="1186509745" sldId="278"/>
        </pc:sldMkLst>
      </pc:sldChg>
      <pc:sldChg chg="del">
        <pc:chgData name="Maaike J van Putten" userId="eaaa552f951b8eb9" providerId="LiveId" clId="{7439E439-5384-4C34-AC10-9F5E12320264}" dt="2020-03-18T21:30:13.936" v="125" actId="47"/>
        <pc:sldMkLst>
          <pc:docMk/>
          <pc:sldMk cId="192304476" sldId="297"/>
        </pc:sldMkLst>
      </pc:sldChg>
      <pc:sldChg chg="del">
        <pc:chgData name="Maaike J van Putten" userId="eaaa552f951b8eb9" providerId="LiveId" clId="{7439E439-5384-4C34-AC10-9F5E12320264}" dt="2020-03-18T21:30:13.936" v="125" actId="47"/>
        <pc:sldMkLst>
          <pc:docMk/>
          <pc:sldMk cId="1495234946" sldId="298"/>
        </pc:sldMkLst>
      </pc:sldChg>
      <pc:sldChg chg="del">
        <pc:chgData name="Maaike J van Putten" userId="eaaa552f951b8eb9" providerId="LiveId" clId="{7439E439-5384-4C34-AC10-9F5E12320264}" dt="2020-03-18T21:30:13.936" v="125" actId="47"/>
        <pc:sldMkLst>
          <pc:docMk/>
          <pc:sldMk cId="1544025446" sldId="299"/>
        </pc:sldMkLst>
      </pc:sldChg>
      <pc:sldChg chg="del">
        <pc:chgData name="Maaike J van Putten" userId="eaaa552f951b8eb9" providerId="LiveId" clId="{7439E439-5384-4C34-AC10-9F5E12320264}" dt="2020-03-18T21:30:13.936" v="125" actId="47"/>
        <pc:sldMkLst>
          <pc:docMk/>
          <pc:sldMk cId="2535345607" sldId="300"/>
        </pc:sldMkLst>
      </pc:sldChg>
      <pc:sldChg chg="del">
        <pc:chgData name="Maaike J van Putten" userId="eaaa552f951b8eb9" providerId="LiveId" clId="{7439E439-5384-4C34-AC10-9F5E12320264}" dt="2020-03-18T21:30:13.936" v="125" actId="47"/>
        <pc:sldMkLst>
          <pc:docMk/>
          <pc:sldMk cId="1562771061" sldId="301"/>
        </pc:sldMkLst>
      </pc:sldChg>
      <pc:sldChg chg="del">
        <pc:chgData name="Maaike J van Putten" userId="eaaa552f951b8eb9" providerId="LiveId" clId="{7439E439-5384-4C34-AC10-9F5E12320264}" dt="2020-03-18T21:30:13.936" v="125" actId="47"/>
        <pc:sldMkLst>
          <pc:docMk/>
          <pc:sldMk cId="3686734559" sldId="302"/>
        </pc:sldMkLst>
      </pc:sldChg>
      <pc:sldChg chg="del">
        <pc:chgData name="Maaike J van Putten" userId="eaaa552f951b8eb9" providerId="LiveId" clId="{7439E439-5384-4C34-AC10-9F5E12320264}" dt="2020-03-18T21:30:13.936" v="125" actId="47"/>
        <pc:sldMkLst>
          <pc:docMk/>
          <pc:sldMk cId="572618529" sldId="303"/>
        </pc:sldMkLst>
      </pc:sldChg>
      <pc:sldChg chg="modSp mod ord">
        <pc:chgData name="Maaike J van Putten" userId="eaaa552f951b8eb9" providerId="LiveId" clId="{7439E439-5384-4C34-AC10-9F5E12320264}" dt="2020-03-18T22:00:52.451" v="855" actId="5793"/>
        <pc:sldMkLst>
          <pc:docMk/>
          <pc:sldMk cId="67770849" sldId="307"/>
        </pc:sldMkLst>
        <pc:spChg chg="mod">
          <ac:chgData name="Maaike J van Putten" userId="eaaa552f951b8eb9" providerId="LiveId" clId="{7439E439-5384-4C34-AC10-9F5E12320264}" dt="2020-03-18T22:00:52.451" v="855" actId="5793"/>
          <ac:spMkLst>
            <pc:docMk/>
            <pc:sldMk cId="67770849" sldId="307"/>
            <ac:spMk id="3" creationId="{B8792A58-9462-4B63-B14A-FEA7FB0C9251}"/>
          </ac:spMkLst>
        </pc:spChg>
      </pc:sldChg>
      <pc:sldChg chg="modSp del ord">
        <pc:chgData name="Maaike J van Putten" userId="eaaa552f951b8eb9" providerId="LiveId" clId="{7439E439-5384-4C34-AC10-9F5E12320264}" dt="2020-03-19T06:54:35.419" v="2190" actId="47"/>
        <pc:sldMkLst>
          <pc:docMk/>
          <pc:sldMk cId="1868212640" sldId="308"/>
        </pc:sldMkLst>
        <pc:spChg chg="mod">
          <ac:chgData name="Maaike J van Putten" userId="eaaa552f951b8eb9" providerId="LiveId" clId="{7439E439-5384-4C34-AC10-9F5E12320264}" dt="2020-03-18T22:14:44.363" v="1609" actId="207"/>
          <ac:spMkLst>
            <pc:docMk/>
            <pc:sldMk cId="1868212640" sldId="308"/>
            <ac:spMk id="2" creationId="{BE5DA6BE-BF98-47F1-81B7-D218A09639DE}"/>
          </ac:spMkLst>
        </pc:spChg>
      </pc:sldChg>
      <pc:sldChg chg="modSp mod">
        <pc:chgData name="Maaike J van Putten" userId="eaaa552f951b8eb9" providerId="LiveId" clId="{7439E439-5384-4C34-AC10-9F5E12320264}" dt="2020-03-18T22:09:02.853" v="1381"/>
        <pc:sldMkLst>
          <pc:docMk/>
          <pc:sldMk cId="2951445943" sldId="309"/>
        </pc:sldMkLst>
        <pc:spChg chg="mod">
          <ac:chgData name="Maaike J van Putten" userId="eaaa552f951b8eb9" providerId="LiveId" clId="{7439E439-5384-4C34-AC10-9F5E12320264}" dt="2020-03-18T22:09:02.853" v="1381"/>
          <ac:spMkLst>
            <pc:docMk/>
            <pc:sldMk cId="2951445943" sldId="309"/>
            <ac:spMk id="3" creationId="{1524C1E2-AF54-4F99-A261-6A662E272D96}"/>
          </ac:spMkLst>
        </pc:spChg>
      </pc:sldChg>
      <pc:sldChg chg="del">
        <pc:chgData name="Maaike J van Putten" userId="eaaa552f951b8eb9" providerId="LiveId" clId="{7439E439-5384-4C34-AC10-9F5E12320264}" dt="2020-03-18T21:30:13.936" v="125" actId="47"/>
        <pc:sldMkLst>
          <pc:docMk/>
          <pc:sldMk cId="3138384191" sldId="310"/>
        </pc:sldMkLst>
      </pc:sldChg>
      <pc:sldChg chg="del">
        <pc:chgData name="Maaike J van Putten" userId="eaaa552f951b8eb9" providerId="LiveId" clId="{7439E439-5384-4C34-AC10-9F5E12320264}" dt="2020-03-18T21:30:13.936" v="125" actId="47"/>
        <pc:sldMkLst>
          <pc:docMk/>
          <pc:sldMk cId="3882983244" sldId="311"/>
        </pc:sldMkLst>
      </pc:sldChg>
      <pc:sldChg chg="modSp mod">
        <pc:chgData name="Maaike J van Putten" userId="eaaa552f951b8eb9" providerId="LiveId" clId="{7439E439-5384-4C34-AC10-9F5E12320264}" dt="2020-03-19T08:43:16.854" v="3468" actId="20577"/>
        <pc:sldMkLst>
          <pc:docMk/>
          <pc:sldMk cId="2292844641" sldId="314"/>
        </pc:sldMkLst>
        <pc:spChg chg="mod">
          <ac:chgData name="Maaike J van Putten" userId="eaaa552f951b8eb9" providerId="LiveId" clId="{7439E439-5384-4C34-AC10-9F5E12320264}" dt="2020-03-19T08:43:16.854" v="3468" actId="20577"/>
          <ac:spMkLst>
            <pc:docMk/>
            <pc:sldMk cId="2292844641" sldId="314"/>
            <ac:spMk id="3" creationId="{DFF97900-0AA5-4E42-822D-A7C1B2D6A0C5}"/>
          </ac:spMkLst>
        </pc:spChg>
      </pc:sldChg>
      <pc:sldChg chg="del">
        <pc:chgData name="Maaike J van Putten" userId="eaaa552f951b8eb9" providerId="LiveId" clId="{7439E439-5384-4C34-AC10-9F5E12320264}" dt="2020-03-18T21:30:13.936" v="125" actId="47"/>
        <pc:sldMkLst>
          <pc:docMk/>
          <pc:sldMk cId="3896660390" sldId="315"/>
        </pc:sldMkLst>
      </pc:sldChg>
      <pc:sldChg chg="del">
        <pc:chgData name="Maaike J van Putten" userId="eaaa552f951b8eb9" providerId="LiveId" clId="{7439E439-5384-4C34-AC10-9F5E12320264}" dt="2020-03-18T21:30:13.936" v="125" actId="47"/>
        <pc:sldMkLst>
          <pc:docMk/>
          <pc:sldMk cId="3815408049" sldId="317"/>
        </pc:sldMkLst>
      </pc:sldChg>
      <pc:sldChg chg="del">
        <pc:chgData name="Maaike J van Putten" userId="eaaa552f951b8eb9" providerId="LiveId" clId="{7439E439-5384-4C34-AC10-9F5E12320264}" dt="2020-03-18T21:30:13.936" v="125" actId="47"/>
        <pc:sldMkLst>
          <pc:docMk/>
          <pc:sldMk cId="3095380956" sldId="318"/>
        </pc:sldMkLst>
      </pc:sldChg>
      <pc:sldChg chg="del">
        <pc:chgData name="Maaike J van Putten" userId="eaaa552f951b8eb9" providerId="LiveId" clId="{7439E439-5384-4C34-AC10-9F5E12320264}" dt="2020-03-18T21:30:13.936" v="125" actId="47"/>
        <pc:sldMkLst>
          <pc:docMk/>
          <pc:sldMk cId="3548986048" sldId="319"/>
        </pc:sldMkLst>
      </pc:sldChg>
      <pc:sldChg chg="del">
        <pc:chgData name="Maaike J van Putten" userId="eaaa552f951b8eb9" providerId="LiveId" clId="{7439E439-5384-4C34-AC10-9F5E12320264}" dt="2020-03-18T21:30:13.936" v="125" actId="47"/>
        <pc:sldMkLst>
          <pc:docMk/>
          <pc:sldMk cId="2789409827" sldId="320"/>
        </pc:sldMkLst>
      </pc:sldChg>
      <pc:sldChg chg="del">
        <pc:chgData name="Maaike J van Putten" userId="eaaa552f951b8eb9" providerId="LiveId" clId="{7439E439-5384-4C34-AC10-9F5E12320264}" dt="2020-03-18T21:30:13.936" v="125" actId="47"/>
        <pc:sldMkLst>
          <pc:docMk/>
          <pc:sldMk cId="2295145320" sldId="321"/>
        </pc:sldMkLst>
      </pc:sldChg>
      <pc:sldChg chg="del">
        <pc:chgData name="Maaike J van Putten" userId="eaaa552f951b8eb9" providerId="LiveId" clId="{7439E439-5384-4C34-AC10-9F5E12320264}" dt="2020-03-18T21:30:13.936" v="125" actId="47"/>
        <pc:sldMkLst>
          <pc:docMk/>
          <pc:sldMk cId="473959836" sldId="322"/>
        </pc:sldMkLst>
      </pc:sldChg>
      <pc:sldChg chg="modSp mod">
        <pc:chgData name="Maaike J van Putten" userId="eaaa552f951b8eb9" providerId="LiveId" clId="{7439E439-5384-4C34-AC10-9F5E12320264}" dt="2020-03-19T10:55:33.582" v="3549" actId="20577"/>
        <pc:sldMkLst>
          <pc:docMk/>
          <pc:sldMk cId="183080447" sldId="323"/>
        </pc:sldMkLst>
        <pc:spChg chg="mod">
          <ac:chgData name="Maaike J van Putten" userId="eaaa552f951b8eb9" providerId="LiveId" clId="{7439E439-5384-4C34-AC10-9F5E12320264}" dt="2020-03-19T10:55:33.582" v="3549" actId="20577"/>
          <ac:spMkLst>
            <pc:docMk/>
            <pc:sldMk cId="183080447" sldId="323"/>
            <ac:spMk id="3" creationId="{E35499E8-06D2-4241-A164-AA380FB9CB8E}"/>
          </ac:spMkLst>
        </pc:spChg>
      </pc:sldChg>
      <pc:sldChg chg="modSp mod">
        <pc:chgData name="Maaike J van Putten" userId="eaaa552f951b8eb9" providerId="LiveId" clId="{7439E439-5384-4C34-AC10-9F5E12320264}" dt="2020-03-18T21:45:32.589" v="406" actId="27636"/>
        <pc:sldMkLst>
          <pc:docMk/>
          <pc:sldMk cId="3678713281" sldId="324"/>
        </pc:sldMkLst>
        <pc:spChg chg="mod">
          <ac:chgData name="Maaike J van Putten" userId="eaaa552f951b8eb9" providerId="LiveId" clId="{7439E439-5384-4C34-AC10-9F5E12320264}" dt="2020-03-18T21:45:32.589" v="406" actId="27636"/>
          <ac:spMkLst>
            <pc:docMk/>
            <pc:sldMk cId="3678713281" sldId="324"/>
            <ac:spMk id="3" creationId="{AB8138EC-D4F2-4D94-A3B0-AB0DAE5B8921}"/>
          </ac:spMkLst>
        </pc:spChg>
      </pc:sldChg>
      <pc:sldChg chg="modSp mod">
        <pc:chgData name="Maaike J van Putten" userId="eaaa552f951b8eb9" providerId="LiveId" clId="{7439E439-5384-4C34-AC10-9F5E12320264}" dt="2020-03-18T21:45:37.162" v="408" actId="27636"/>
        <pc:sldMkLst>
          <pc:docMk/>
          <pc:sldMk cId="1324642480" sldId="325"/>
        </pc:sldMkLst>
        <pc:spChg chg="mod">
          <ac:chgData name="Maaike J van Putten" userId="eaaa552f951b8eb9" providerId="LiveId" clId="{7439E439-5384-4C34-AC10-9F5E12320264}" dt="2020-03-18T21:45:37.162" v="408" actId="27636"/>
          <ac:spMkLst>
            <pc:docMk/>
            <pc:sldMk cId="1324642480" sldId="325"/>
            <ac:spMk id="3" creationId="{4044D0E2-2496-4FA0-AF73-2CC39ED5585F}"/>
          </ac:spMkLst>
        </pc:spChg>
      </pc:sldChg>
      <pc:sldChg chg="modSp mod">
        <pc:chgData name="Maaike J van Putten" userId="eaaa552f951b8eb9" providerId="LiveId" clId="{7439E439-5384-4C34-AC10-9F5E12320264}" dt="2020-03-19T08:42:03.518" v="3360" actId="20577"/>
        <pc:sldMkLst>
          <pc:docMk/>
          <pc:sldMk cId="3259169343" sldId="327"/>
        </pc:sldMkLst>
        <pc:spChg chg="mod">
          <ac:chgData name="Maaike J van Putten" userId="eaaa552f951b8eb9" providerId="LiveId" clId="{7439E439-5384-4C34-AC10-9F5E12320264}" dt="2020-03-19T08:42:03.518" v="3360" actId="20577"/>
          <ac:spMkLst>
            <pc:docMk/>
            <pc:sldMk cId="3259169343" sldId="327"/>
            <ac:spMk id="3" creationId="{D8BB787E-415C-4518-851E-1BD2487CB285}"/>
          </ac:spMkLst>
        </pc:spChg>
      </pc:sldChg>
      <pc:sldChg chg="del">
        <pc:chgData name="Maaike J van Putten" userId="eaaa552f951b8eb9" providerId="LiveId" clId="{7439E439-5384-4C34-AC10-9F5E12320264}" dt="2020-03-18T21:30:13.936" v="125" actId="47"/>
        <pc:sldMkLst>
          <pc:docMk/>
          <pc:sldMk cId="1210725127" sldId="328"/>
        </pc:sldMkLst>
      </pc:sldChg>
      <pc:sldChg chg="del">
        <pc:chgData name="Maaike J van Putten" userId="eaaa552f951b8eb9" providerId="LiveId" clId="{7439E439-5384-4C34-AC10-9F5E12320264}" dt="2020-03-19T07:10:59.819" v="2261" actId="47"/>
        <pc:sldMkLst>
          <pc:docMk/>
          <pc:sldMk cId="3702793053" sldId="330"/>
        </pc:sldMkLst>
      </pc:sldChg>
      <pc:sldChg chg="modSp add mod">
        <pc:chgData name="Maaike J van Putten" userId="eaaa552f951b8eb9" providerId="LiveId" clId="{7439E439-5384-4C34-AC10-9F5E12320264}" dt="2020-03-19T07:16:06.893" v="2368" actId="20577"/>
        <pc:sldMkLst>
          <pc:docMk/>
          <pc:sldMk cId="2468752391" sldId="331"/>
        </pc:sldMkLst>
        <pc:spChg chg="mod">
          <ac:chgData name="Maaike J van Putten" userId="eaaa552f951b8eb9" providerId="LiveId" clId="{7439E439-5384-4C34-AC10-9F5E12320264}" dt="2020-03-18T21:41:17.870" v="341" actId="20577"/>
          <ac:spMkLst>
            <pc:docMk/>
            <pc:sldMk cId="2468752391" sldId="331"/>
            <ac:spMk id="2" creationId="{F303F5F4-EFD5-48DE-9C3F-33635D30BEA9}"/>
          </ac:spMkLst>
        </pc:spChg>
        <pc:spChg chg="mod">
          <ac:chgData name="Maaike J van Putten" userId="eaaa552f951b8eb9" providerId="LiveId" clId="{7439E439-5384-4C34-AC10-9F5E12320264}" dt="2020-03-19T07:16:06.893" v="2368" actId="20577"/>
          <ac:spMkLst>
            <pc:docMk/>
            <pc:sldMk cId="2468752391" sldId="331"/>
            <ac:spMk id="3" creationId="{8F9B9F25-F407-4434-A65A-BFECD9B7AF27}"/>
          </ac:spMkLst>
        </pc:spChg>
      </pc:sldChg>
      <pc:sldChg chg="del">
        <pc:chgData name="Maaike J van Putten" userId="eaaa552f951b8eb9" providerId="LiveId" clId="{7439E439-5384-4C34-AC10-9F5E12320264}" dt="2020-03-18T21:30:13.936" v="125" actId="47"/>
        <pc:sldMkLst>
          <pc:docMk/>
          <pc:sldMk cId="2956978671" sldId="331"/>
        </pc:sldMkLst>
      </pc:sldChg>
      <pc:sldChg chg="modSp add mod">
        <pc:chgData name="Maaike J van Putten" userId="eaaa552f951b8eb9" providerId="LiveId" clId="{7439E439-5384-4C34-AC10-9F5E12320264}" dt="2020-03-18T22:35:44.612" v="1679" actId="20577"/>
        <pc:sldMkLst>
          <pc:docMk/>
          <pc:sldMk cId="2720482089" sldId="332"/>
        </pc:sldMkLst>
        <pc:spChg chg="mod">
          <ac:chgData name="Maaike J van Putten" userId="eaaa552f951b8eb9" providerId="LiveId" clId="{7439E439-5384-4C34-AC10-9F5E12320264}" dt="2020-03-18T21:41:31.263" v="371" actId="20577"/>
          <ac:spMkLst>
            <pc:docMk/>
            <pc:sldMk cId="2720482089" sldId="332"/>
            <ac:spMk id="2" creationId="{D45D1EEA-D82F-481A-9C59-9572E1289E35}"/>
          </ac:spMkLst>
        </pc:spChg>
        <pc:spChg chg="mod">
          <ac:chgData name="Maaike J van Putten" userId="eaaa552f951b8eb9" providerId="LiveId" clId="{7439E439-5384-4C34-AC10-9F5E12320264}" dt="2020-03-18T22:35:44.612" v="1679" actId="20577"/>
          <ac:spMkLst>
            <pc:docMk/>
            <pc:sldMk cId="2720482089" sldId="332"/>
            <ac:spMk id="3" creationId="{B2A5C181-C2EE-44D2-9C4F-407ABBAE37FF}"/>
          </ac:spMkLst>
        </pc:spChg>
      </pc:sldChg>
      <pc:sldChg chg="del">
        <pc:chgData name="Maaike J van Putten" userId="eaaa552f951b8eb9" providerId="LiveId" clId="{7439E439-5384-4C34-AC10-9F5E12320264}" dt="2020-03-18T21:30:13.936" v="125" actId="47"/>
        <pc:sldMkLst>
          <pc:docMk/>
          <pc:sldMk cId="2937055650" sldId="332"/>
        </pc:sldMkLst>
      </pc:sldChg>
      <pc:sldChg chg="del">
        <pc:chgData name="Maaike J van Putten" userId="eaaa552f951b8eb9" providerId="LiveId" clId="{7439E439-5384-4C34-AC10-9F5E12320264}" dt="2020-03-18T21:30:13.936" v="125" actId="47"/>
        <pc:sldMkLst>
          <pc:docMk/>
          <pc:sldMk cId="268046870" sldId="333"/>
        </pc:sldMkLst>
      </pc:sldChg>
      <pc:sldChg chg="modSp add mod">
        <pc:chgData name="Maaike J van Putten" userId="eaaa552f951b8eb9" providerId="LiveId" clId="{7439E439-5384-4C34-AC10-9F5E12320264}" dt="2020-03-18T22:10:32.154" v="1526" actId="20577"/>
        <pc:sldMkLst>
          <pc:docMk/>
          <pc:sldMk cId="362786380" sldId="333"/>
        </pc:sldMkLst>
        <pc:spChg chg="mod">
          <ac:chgData name="Maaike J van Putten" userId="eaaa552f951b8eb9" providerId="LiveId" clId="{7439E439-5384-4C34-AC10-9F5E12320264}" dt="2020-03-18T21:41:37.802" v="375" actId="20577"/>
          <ac:spMkLst>
            <pc:docMk/>
            <pc:sldMk cId="362786380" sldId="333"/>
            <ac:spMk id="2" creationId="{1295BC25-9371-4186-84D8-D964B66F05C9}"/>
          </ac:spMkLst>
        </pc:spChg>
        <pc:spChg chg="mod">
          <ac:chgData name="Maaike J van Putten" userId="eaaa552f951b8eb9" providerId="LiveId" clId="{7439E439-5384-4C34-AC10-9F5E12320264}" dt="2020-03-18T22:10:32.154" v="1526" actId="20577"/>
          <ac:spMkLst>
            <pc:docMk/>
            <pc:sldMk cId="362786380" sldId="333"/>
            <ac:spMk id="3" creationId="{5B4C5DEA-4567-4081-A4E8-D1618B6575CE}"/>
          </ac:spMkLst>
        </pc:spChg>
      </pc:sldChg>
      <pc:sldChg chg="del">
        <pc:chgData name="Maaike J van Putten" userId="eaaa552f951b8eb9" providerId="LiveId" clId="{7439E439-5384-4C34-AC10-9F5E12320264}" dt="2020-03-18T21:30:13.936" v="125" actId="47"/>
        <pc:sldMkLst>
          <pc:docMk/>
          <pc:sldMk cId="1230226285" sldId="334"/>
        </pc:sldMkLst>
      </pc:sldChg>
      <pc:sldChg chg="modSp add mod">
        <pc:chgData name="Maaike J van Putten" userId="eaaa552f951b8eb9" providerId="LiveId" clId="{7439E439-5384-4C34-AC10-9F5E12320264}" dt="2020-03-19T07:38:09.358" v="3359" actId="20577"/>
        <pc:sldMkLst>
          <pc:docMk/>
          <pc:sldMk cId="2603104508" sldId="334"/>
        </pc:sldMkLst>
        <pc:spChg chg="mod">
          <ac:chgData name="Maaike J van Putten" userId="eaaa552f951b8eb9" providerId="LiveId" clId="{7439E439-5384-4C34-AC10-9F5E12320264}" dt="2020-03-19T07:38:00.105" v="3341" actId="20577"/>
          <ac:spMkLst>
            <pc:docMk/>
            <pc:sldMk cId="2603104508" sldId="334"/>
            <ac:spMk id="2" creationId="{FE5B9BA7-939E-4702-8142-4DB29FBF2FFE}"/>
          </ac:spMkLst>
        </pc:spChg>
        <pc:spChg chg="mod">
          <ac:chgData name="Maaike J van Putten" userId="eaaa552f951b8eb9" providerId="LiveId" clId="{7439E439-5384-4C34-AC10-9F5E12320264}" dt="2020-03-19T07:38:09.358" v="3359" actId="20577"/>
          <ac:spMkLst>
            <pc:docMk/>
            <pc:sldMk cId="2603104508" sldId="334"/>
            <ac:spMk id="3" creationId="{EBC2D947-E12B-4B63-B0BC-BE032208F4B6}"/>
          </ac:spMkLst>
        </pc:spChg>
      </pc:sldChg>
      <pc:sldChg chg="modSp add mod">
        <pc:chgData name="Maaike J van Putten" userId="eaaa552f951b8eb9" providerId="LiveId" clId="{7439E439-5384-4C34-AC10-9F5E12320264}" dt="2020-03-18T22:11:45.342" v="1583" actId="20577"/>
        <pc:sldMkLst>
          <pc:docMk/>
          <pc:sldMk cId="1253537706" sldId="335"/>
        </pc:sldMkLst>
        <pc:spChg chg="mod">
          <ac:chgData name="Maaike J van Putten" userId="eaaa552f951b8eb9" providerId="LiveId" clId="{7439E439-5384-4C34-AC10-9F5E12320264}" dt="2020-03-18T21:53:45.520" v="609" actId="20577"/>
          <ac:spMkLst>
            <pc:docMk/>
            <pc:sldMk cId="1253537706" sldId="335"/>
            <ac:spMk id="2" creationId="{461A90CF-8342-415F-A3C5-37918DEDD511}"/>
          </ac:spMkLst>
        </pc:spChg>
        <pc:spChg chg="mod">
          <ac:chgData name="Maaike J van Putten" userId="eaaa552f951b8eb9" providerId="LiveId" clId="{7439E439-5384-4C34-AC10-9F5E12320264}" dt="2020-03-18T22:11:45.342" v="1583" actId="20577"/>
          <ac:spMkLst>
            <pc:docMk/>
            <pc:sldMk cId="1253537706" sldId="335"/>
            <ac:spMk id="3" creationId="{0EC0FB8D-9869-42D4-9237-2E19771F33A0}"/>
          </ac:spMkLst>
        </pc:spChg>
      </pc:sldChg>
      <pc:sldChg chg="modSp add del mod">
        <pc:chgData name="Maaike J van Putten" userId="eaaa552f951b8eb9" providerId="LiveId" clId="{7439E439-5384-4C34-AC10-9F5E12320264}" dt="2020-03-18T21:44:51.939" v="393" actId="47"/>
        <pc:sldMkLst>
          <pc:docMk/>
          <pc:sldMk cId="2773453956" sldId="335"/>
        </pc:sldMkLst>
        <pc:spChg chg="mod">
          <ac:chgData name="Maaike J van Putten" userId="eaaa552f951b8eb9" providerId="LiveId" clId="{7439E439-5384-4C34-AC10-9F5E12320264}" dt="2020-03-18T21:41:58.819" v="390" actId="20577"/>
          <ac:spMkLst>
            <pc:docMk/>
            <pc:sldMk cId="2773453956" sldId="335"/>
            <ac:spMk id="2" creationId="{4EAAF118-2713-4A1F-B201-6E50C2353690}"/>
          </ac:spMkLst>
        </pc:spChg>
      </pc:sldChg>
      <pc:sldChg chg="del">
        <pc:chgData name="Maaike J van Putten" userId="eaaa552f951b8eb9" providerId="LiveId" clId="{7439E439-5384-4C34-AC10-9F5E12320264}" dt="2020-03-18T21:30:13.936" v="125" actId="47"/>
        <pc:sldMkLst>
          <pc:docMk/>
          <pc:sldMk cId="3198347339" sldId="335"/>
        </pc:sldMkLst>
      </pc:sldChg>
      <pc:sldChg chg="addSp delSp modSp add mod">
        <pc:chgData name="Maaike J van Putten" userId="eaaa552f951b8eb9" providerId="LiveId" clId="{7439E439-5384-4C34-AC10-9F5E12320264}" dt="2020-03-19T07:11:52.448" v="2269" actId="20577"/>
        <pc:sldMkLst>
          <pc:docMk/>
          <pc:sldMk cId="395018045" sldId="336"/>
        </pc:sldMkLst>
        <pc:spChg chg="mod">
          <ac:chgData name="Maaike J van Putten" userId="eaaa552f951b8eb9" providerId="LiveId" clId="{7439E439-5384-4C34-AC10-9F5E12320264}" dt="2020-03-18T21:59:37.581" v="800" actId="20577"/>
          <ac:spMkLst>
            <pc:docMk/>
            <pc:sldMk cId="395018045" sldId="336"/>
            <ac:spMk id="2" creationId="{34C776DB-0463-4CE1-99E3-AB476B898666}"/>
          </ac:spMkLst>
        </pc:spChg>
        <pc:spChg chg="add del mod">
          <ac:chgData name="Maaike J van Putten" userId="eaaa552f951b8eb9" providerId="LiveId" clId="{7439E439-5384-4C34-AC10-9F5E12320264}" dt="2020-03-19T07:11:52.448" v="2269" actId="20577"/>
          <ac:spMkLst>
            <pc:docMk/>
            <pc:sldMk cId="395018045" sldId="336"/>
            <ac:spMk id="3" creationId="{810029D1-11F6-47A1-B067-F2816BEFC11E}"/>
          </ac:spMkLst>
        </pc:spChg>
        <pc:spChg chg="add del">
          <ac:chgData name="Maaike J van Putten" userId="eaaa552f951b8eb9" providerId="LiveId" clId="{7439E439-5384-4C34-AC10-9F5E12320264}" dt="2020-03-19T07:11:48.284" v="2264"/>
          <ac:spMkLst>
            <pc:docMk/>
            <pc:sldMk cId="395018045" sldId="336"/>
            <ac:spMk id="4" creationId="{3157FB06-330B-4488-B628-E7F2110AE620}"/>
          </ac:spMkLst>
        </pc:spChg>
      </pc:sldChg>
      <pc:sldChg chg="del">
        <pc:chgData name="Maaike J van Putten" userId="eaaa552f951b8eb9" providerId="LiveId" clId="{7439E439-5384-4C34-AC10-9F5E12320264}" dt="2020-03-18T21:30:13.936" v="125" actId="47"/>
        <pc:sldMkLst>
          <pc:docMk/>
          <pc:sldMk cId="3079666147" sldId="336"/>
        </pc:sldMkLst>
      </pc:sldChg>
      <pc:sldChg chg="del">
        <pc:chgData name="Maaike J van Putten" userId="eaaa552f951b8eb9" providerId="LiveId" clId="{7439E439-5384-4C34-AC10-9F5E12320264}" dt="2020-03-18T21:30:13.936" v="125" actId="47"/>
        <pc:sldMkLst>
          <pc:docMk/>
          <pc:sldMk cId="213328261" sldId="337"/>
        </pc:sldMkLst>
      </pc:sldChg>
      <pc:sldChg chg="addSp delSp modSp add mod">
        <pc:chgData name="Maaike J van Putten" userId="eaaa552f951b8eb9" providerId="LiveId" clId="{7439E439-5384-4C34-AC10-9F5E12320264}" dt="2020-03-19T07:24:24.312" v="2989" actId="20577"/>
        <pc:sldMkLst>
          <pc:docMk/>
          <pc:sldMk cId="1446697211" sldId="337"/>
        </pc:sldMkLst>
        <pc:spChg chg="mod">
          <ac:chgData name="Maaike J van Putten" userId="eaaa552f951b8eb9" providerId="LiveId" clId="{7439E439-5384-4C34-AC10-9F5E12320264}" dt="2020-03-19T07:24:24.312" v="2989" actId="20577"/>
          <ac:spMkLst>
            <pc:docMk/>
            <pc:sldMk cId="1446697211" sldId="337"/>
            <ac:spMk id="2" creationId="{E822C28B-2571-4B06-84B8-8045E90A5CEC}"/>
          </ac:spMkLst>
        </pc:spChg>
        <pc:spChg chg="del">
          <ac:chgData name="Maaike J van Putten" userId="eaaa552f951b8eb9" providerId="LiveId" clId="{7439E439-5384-4C34-AC10-9F5E12320264}" dt="2020-03-19T07:23:27.944" v="2886"/>
          <ac:spMkLst>
            <pc:docMk/>
            <pc:sldMk cId="1446697211" sldId="337"/>
            <ac:spMk id="3" creationId="{A7ED889C-873B-461A-974F-936AA61A08C6}"/>
          </ac:spMkLst>
        </pc:spChg>
        <pc:spChg chg="add mod">
          <ac:chgData name="Maaike J van Putten" userId="eaaa552f951b8eb9" providerId="LiveId" clId="{7439E439-5384-4C34-AC10-9F5E12320264}" dt="2020-03-19T07:24:16.402" v="2982" actId="20577"/>
          <ac:spMkLst>
            <pc:docMk/>
            <pc:sldMk cId="1446697211" sldId="337"/>
            <ac:spMk id="5" creationId="{997A5E9E-73DF-4628-A490-D2CFE7365BB7}"/>
          </ac:spMkLst>
        </pc:spChg>
        <pc:graphicFrameChg chg="add mod modGraphic">
          <ac:chgData name="Maaike J van Putten" userId="eaaa552f951b8eb9" providerId="LiveId" clId="{7439E439-5384-4C34-AC10-9F5E12320264}" dt="2020-03-19T07:23:47.221" v="2896" actId="20577"/>
          <ac:graphicFrameMkLst>
            <pc:docMk/>
            <pc:sldMk cId="1446697211" sldId="337"/>
            <ac:graphicFrameMk id="4" creationId="{A403C758-AA39-4911-A6D0-C98BB61C3BC7}"/>
          </ac:graphicFrameMkLst>
        </pc:graphicFrameChg>
      </pc:sldChg>
      <pc:sldChg chg="addSp delSp modSp add mod">
        <pc:chgData name="Maaike J van Putten" userId="eaaa552f951b8eb9" providerId="LiveId" clId="{7439E439-5384-4C34-AC10-9F5E12320264}" dt="2020-03-19T07:14:48.262" v="2334" actId="5793"/>
        <pc:sldMkLst>
          <pc:docMk/>
          <pc:sldMk cId="3867504446" sldId="338"/>
        </pc:sldMkLst>
        <pc:spChg chg="mod">
          <ac:chgData name="Maaike J van Putten" userId="eaaa552f951b8eb9" providerId="LiveId" clId="{7439E439-5384-4C34-AC10-9F5E12320264}" dt="2020-03-18T21:59:53.865" v="841" actId="20577"/>
          <ac:spMkLst>
            <pc:docMk/>
            <pc:sldMk cId="3867504446" sldId="338"/>
            <ac:spMk id="2" creationId="{2779F718-DE6E-42F4-BFA0-F5AD2DDD6B50}"/>
          </ac:spMkLst>
        </pc:spChg>
        <pc:spChg chg="add del mod">
          <ac:chgData name="Maaike J van Putten" userId="eaaa552f951b8eb9" providerId="LiveId" clId="{7439E439-5384-4C34-AC10-9F5E12320264}" dt="2020-03-19T07:14:48.262" v="2334" actId="5793"/>
          <ac:spMkLst>
            <pc:docMk/>
            <pc:sldMk cId="3867504446" sldId="338"/>
            <ac:spMk id="3" creationId="{B79CCF8F-C3A5-4C66-A0D6-0AEB0034D40D}"/>
          </ac:spMkLst>
        </pc:spChg>
        <pc:spChg chg="add del">
          <ac:chgData name="Maaike J van Putten" userId="eaaa552f951b8eb9" providerId="LiveId" clId="{7439E439-5384-4C34-AC10-9F5E12320264}" dt="2020-03-19T07:13:26.341" v="2271"/>
          <ac:spMkLst>
            <pc:docMk/>
            <pc:sldMk cId="3867504446" sldId="338"/>
            <ac:spMk id="4" creationId="{2BC0885A-A2B1-4979-8391-B99621CDBA29}"/>
          </ac:spMkLst>
        </pc:spChg>
        <pc:spChg chg="add del mod">
          <ac:chgData name="Maaike J van Putten" userId="eaaa552f951b8eb9" providerId="LiveId" clId="{7439E439-5384-4C34-AC10-9F5E12320264}" dt="2020-03-19T07:14:06.849" v="2281"/>
          <ac:spMkLst>
            <pc:docMk/>
            <pc:sldMk cId="3867504446" sldId="338"/>
            <ac:spMk id="5" creationId="{3CCC68D2-0076-49AE-AD57-B5123A8AACBE}"/>
          </ac:spMkLst>
        </pc:spChg>
      </pc:sldChg>
      <pc:sldChg chg="del">
        <pc:chgData name="Maaike J van Putten" userId="eaaa552f951b8eb9" providerId="LiveId" clId="{7439E439-5384-4C34-AC10-9F5E12320264}" dt="2020-03-18T21:30:13.936" v="125" actId="47"/>
        <pc:sldMkLst>
          <pc:docMk/>
          <pc:sldMk cId="4165152849" sldId="338"/>
        </pc:sldMkLst>
      </pc:sldChg>
      <pc:sldChg chg="modSp add del mod">
        <pc:chgData name="Maaike J van Putten" userId="eaaa552f951b8eb9" providerId="LiveId" clId="{7439E439-5384-4C34-AC10-9F5E12320264}" dt="2020-03-19T07:16:19.521" v="2369" actId="47"/>
        <pc:sldMkLst>
          <pc:docMk/>
          <pc:sldMk cId="503346670" sldId="339"/>
        </pc:sldMkLst>
        <pc:spChg chg="mod">
          <ac:chgData name="Maaike J van Putten" userId="eaaa552f951b8eb9" providerId="LiveId" clId="{7439E439-5384-4C34-AC10-9F5E12320264}" dt="2020-03-18T22:00:03.013" v="851" actId="20577"/>
          <ac:spMkLst>
            <pc:docMk/>
            <pc:sldMk cId="503346670" sldId="339"/>
            <ac:spMk id="2" creationId="{6412E27B-634A-4F7E-862F-5F5D25F9D9D3}"/>
          </ac:spMkLst>
        </pc:spChg>
      </pc:sldChg>
      <pc:sldChg chg="addSp delSp modSp add mod">
        <pc:chgData name="Maaike J van Putten" userId="eaaa552f951b8eb9" providerId="LiveId" clId="{7439E439-5384-4C34-AC10-9F5E12320264}" dt="2020-03-18T22:08:37.226" v="1380" actId="20577"/>
        <pc:sldMkLst>
          <pc:docMk/>
          <pc:sldMk cId="1646304516" sldId="340"/>
        </pc:sldMkLst>
        <pc:spChg chg="mod">
          <ac:chgData name="Maaike J van Putten" userId="eaaa552f951b8eb9" providerId="LiveId" clId="{7439E439-5384-4C34-AC10-9F5E12320264}" dt="2020-03-18T22:05:07.780" v="871" actId="20577"/>
          <ac:spMkLst>
            <pc:docMk/>
            <pc:sldMk cId="1646304516" sldId="340"/>
            <ac:spMk id="2" creationId="{E8D18BDE-7741-4BE0-AB0F-4A352EC199CE}"/>
          </ac:spMkLst>
        </pc:spChg>
        <pc:spChg chg="add del mod">
          <ac:chgData name="Maaike J van Putten" userId="eaaa552f951b8eb9" providerId="LiveId" clId="{7439E439-5384-4C34-AC10-9F5E12320264}" dt="2020-03-18T22:08:37.226" v="1380" actId="20577"/>
          <ac:spMkLst>
            <pc:docMk/>
            <pc:sldMk cId="1646304516" sldId="340"/>
            <ac:spMk id="3" creationId="{FC790A24-C4CD-4AA6-835B-68E647101F59}"/>
          </ac:spMkLst>
        </pc:spChg>
        <pc:spChg chg="add del">
          <ac:chgData name="Maaike J van Putten" userId="eaaa552f951b8eb9" providerId="LiveId" clId="{7439E439-5384-4C34-AC10-9F5E12320264}" dt="2020-03-18T22:05:09.958" v="873"/>
          <ac:spMkLst>
            <pc:docMk/>
            <pc:sldMk cId="1646304516" sldId="340"/>
            <ac:spMk id="4" creationId="{D427D271-B5F5-4019-8F83-0D79F36D9160}"/>
          </ac:spMkLst>
        </pc:spChg>
      </pc:sldChg>
      <pc:sldChg chg="addSp delSp modSp add mod">
        <pc:chgData name="Maaike J van Putten" userId="eaaa552f951b8eb9" providerId="LiveId" clId="{7439E439-5384-4C34-AC10-9F5E12320264}" dt="2020-03-18T22:07:04.678" v="985" actId="20577"/>
        <pc:sldMkLst>
          <pc:docMk/>
          <pc:sldMk cId="440971038" sldId="341"/>
        </pc:sldMkLst>
        <pc:spChg chg="mod">
          <ac:chgData name="Maaike J van Putten" userId="eaaa552f951b8eb9" providerId="LiveId" clId="{7439E439-5384-4C34-AC10-9F5E12320264}" dt="2020-03-18T22:05:33.893" v="901" actId="20577"/>
          <ac:spMkLst>
            <pc:docMk/>
            <pc:sldMk cId="440971038" sldId="341"/>
            <ac:spMk id="2" creationId="{257E20CB-F2AC-4EAA-8068-273775144D1B}"/>
          </ac:spMkLst>
        </pc:spChg>
        <pc:spChg chg="add del mod">
          <ac:chgData name="Maaike J van Putten" userId="eaaa552f951b8eb9" providerId="LiveId" clId="{7439E439-5384-4C34-AC10-9F5E12320264}" dt="2020-03-18T22:07:04.678" v="985" actId="20577"/>
          <ac:spMkLst>
            <pc:docMk/>
            <pc:sldMk cId="440971038" sldId="341"/>
            <ac:spMk id="3" creationId="{10F16F8E-4B4F-48DB-B7CA-416C9EFBB630}"/>
          </ac:spMkLst>
        </pc:spChg>
        <pc:spChg chg="add del">
          <ac:chgData name="Maaike J van Putten" userId="eaaa552f951b8eb9" providerId="LiveId" clId="{7439E439-5384-4C34-AC10-9F5E12320264}" dt="2020-03-18T22:05:49.331" v="903"/>
          <ac:spMkLst>
            <pc:docMk/>
            <pc:sldMk cId="440971038" sldId="341"/>
            <ac:spMk id="4" creationId="{A3D14CCA-C7D7-4E5E-8493-8FFC460075E3}"/>
          </ac:spMkLst>
        </pc:spChg>
      </pc:sldChg>
      <pc:sldChg chg="addSp delSp modSp add mod">
        <pc:chgData name="Maaike J van Putten" userId="eaaa552f951b8eb9" providerId="LiveId" clId="{7439E439-5384-4C34-AC10-9F5E12320264}" dt="2020-03-18T22:07:02.075" v="984" actId="20577"/>
        <pc:sldMkLst>
          <pc:docMk/>
          <pc:sldMk cId="2225729542" sldId="342"/>
        </pc:sldMkLst>
        <pc:spChg chg="mod">
          <ac:chgData name="Maaike J van Putten" userId="eaaa552f951b8eb9" providerId="LiveId" clId="{7439E439-5384-4C34-AC10-9F5E12320264}" dt="2020-03-18T22:05:28.628" v="898" actId="20577"/>
          <ac:spMkLst>
            <pc:docMk/>
            <pc:sldMk cId="2225729542" sldId="342"/>
            <ac:spMk id="2" creationId="{257E20CB-F2AC-4EAA-8068-273775144D1B}"/>
          </ac:spMkLst>
        </pc:spChg>
        <pc:spChg chg="add del mod">
          <ac:chgData name="Maaike J van Putten" userId="eaaa552f951b8eb9" providerId="LiveId" clId="{7439E439-5384-4C34-AC10-9F5E12320264}" dt="2020-03-18T22:07:02.075" v="984" actId="20577"/>
          <ac:spMkLst>
            <pc:docMk/>
            <pc:sldMk cId="2225729542" sldId="342"/>
            <ac:spMk id="3" creationId="{10F16F8E-4B4F-48DB-B7CA-416C9EFBB630}"/>
          </ac:spMkLst>
        </pc:spChg>
        <pc:spChg chg="add del">
          <ac:chgData name="Maaike J van Putten" userId="eaaa552f951b8eb9" providerId="LiveId" clId="{7439E439-5384-4C34-AC10-9F5E12320264}" dt="2020-03-18T22:06:33.020" v="942"/>
          <ac:spMkLst>
            <pc:docMk/>
            <pc:sldMk cId="2225729542" sldId="342"/>
            <ac:spMk id="4" creationId="{D3D5DA7B-7D8B-4F54-8151-0DAAB3E5144B}"/>
          </ac:spMkLst>
        </pc:spChg>
      </pc:sldChg>
      <pc:sldChg chg="modSp add mod">
        <pc:chgData name="Maaike J van Putten" userId="eaaa552f951b8eb9" providerId="LiveId" clId="{7439E439-5384-4C34-AC10-9F5E12320264}" dt="2020-03-18T22:11:06.767" v="1581" actId="20577"/>
        <pc:sldMkLst>
          <pc:docMk/>
          <pc:sldMk cId="2199345753" sldId="343"/>
        </pc:sldMkLst>
        <pc:spChg chg="mod">
          <ac:chgData name="Maaike J van Putten" userId="eaaa552f951b8eb9" providerId="LiveId" clId="{7439E439-5384-4C34-AC10-9F5E12320264}" dt="2020-03-18T22:10:58.851" v="1541" actId="20577"/>
          <ac:spMkLst>
            <pc:docMk/>
            <pc:sldMk cId="2199345753" sldId="343"/>
            <ac:spMk id="2" creationId="{415A12B8-E952-42DA-83FB-83FE70E78EAE}"/>
          </ac:spMkLst>
        </pc:spChg>
        <pc:spChg chg="mod">
          <ac:chgData name="Maaike J van Putten" userId="eaaa552f951b8eb9" providerId="LiveId" clId="{7439E439-5384-4C34-AC10-9F5E12320264}" dt="2020-03-18T22:11:06.767" v="1581" actId="20577"/>
          <ac:spMkLst>
            <pc:docMk/>
            <pc:sldMk cId="2199345753" sldId="343"/>
            <ac:spMk id="3" creationId="{711961E0-CB7F-4AD6-8BBA-2C44C4B8A652}"/>
          </ac:spMkLst>
        </pc:spChg>
      </pc:sldChg>
      <pc:sldChg chg="modSp add mod">
        <pc:chgData name="Maaike J van Putten" userId="eaaa552f951b8eb9" providerId="LiveId" clId="{7439E439-5384-4C34-AC10-9F5E12320264}" dt="2020-03-19T06:55:05.396" v="2260" actId="27636"/>
        <pc:sldMkLst>
          <pc:docMk/>
          <pc:sldMk cId="1957887662" sldId="344"/>
        </pc:sldMkLst>
        <pc:spChg chg="mod">
          <ac:chgData name="Maaike J van Putten" userId="eaaa552f951b8eb9" providerId="LiveId" clId="{7439E439-5384-4C34-AC10-9F5E12320264}" dt="2020-03-19T06:52:28.864" v="1700" actId="20577"/>
          <ac:spMkLst>
            <pc:docMk/>
            <pc:sldMk cId="1957887662" sldId="344"/>
            <ac:spMk id="2" creationId="{B1D2B43A-EECE-4B5B-85E9-466BCB0B1C12}"/>
          </ac:spMkLst>
        </pc:spChg>
        <pc:spChg chg="mod">
          <ac:chgData name="Maaike J van Putten" userId="eaaa552f951b8eb9" providerId="LiveId" clId="{7439E439-5384-4C34-AC10-9F5E12320264}" dt="2020-03-19T06:55:05.396" v="2260" actId="27636"/>
          <ac:spMkLst>
            <pc:docMk/>
            <pc:sldMk cId="1957887662" sldId="344"/>
            <ac:spMk id="3" creationId="{48856A37-B9FF-4070-91E1-A0257A26A80F}"/>
          </ac:spMkLst>
        </pc:spChg>
      </pc:sldChg>
      <pc:sldChg chg="modSp add mod">
        <pc:chgData name="Maaike J van Putten" userId="eaaa552f951b8eb9" providerId="LiveId" clId="{7439E439-5384-4C34-AC10-9F5E12320264}" dt="2020-03-19T07:28:49.749" v="3039" actId="20577"/>
        <pc:sldMkLst>
          <pc:docMk/>
          <pc:sldMk cId="734360598" sldId="345"/>
        </pc:sldMkLst>
        <pc:spChg chg="mod">
          <ac:chgData name="Maaike J van Putten" userId="eaaa552f951b8eb9" providerId="LiveId" clId="{7439E439-5384-4C34-AC10-9F5E12320264}" dt="2020-03-19T07:16:47.914" v="2400" actId="20577"/>
          <ac:spMkLst>
            <pc:docMk/>
            <pc:sldMk cId="734360598" sldId="345"/>
            <ac:spMk id="2" creationId="{C5938D21-366C-419D-8633-040E55331D45}"/>
          </ac:spMkLst>
        </pc:spChg>
        <pc:spChg chg="mod">
          <ac:chgData name="Maaike J van Putten" userId="eaaa552f951b8eb9" providerId="LiveId" clId="{7439E439-5384-4C34-AC10-9F5E12320264}" dt="2020-03-19T07:28:49.749" v="3039" actId="20577"/>
          <ac:spMkLst>
            <pc:docMk/>
            <pc:sldMk cId="734360598" sldId="345"/>
            <ac:spMk id="3" creationId="{BFCD408D-D2C6-41F8-B6A2-E51D4D3AAD9F}"/>
          </ac:spMkLst>
        </pc:spChg>
      </pc:sldChg>
      <pc:sldChg chg="modSp add mod">
        <pc:chgData name="Maaike J van Putten" userId="eaaa552f951b8eb9" providerId="LiveId" clId="{7439E439-5384-4C34-AC10-9F5E12320264}" dt="2020-03-19T07:20:01.319" v="2758" actId="20577"/>
        <pc:sldMkLst>
          <pc:docMk/>
          <pc:sldMk cId="3084947149" sldId="346"/>
        </pc:sldMkLst>
        <pc:spChg chg="mod">
          <ac:chgData name="Maaike J van Putten" userId="eaaa552f951b8eb9" providerId="LiveId" clId="{7439E439-5384-4C34-AC10-9F5E12320264}" dt="2020-03-19T07:18:43.163" v="2571" actId="5793"/>
          <ac:spMkLst>
            <pc:docMk/>
            <pc:sldMk cId="3084947149" sldId="346"/>
            <ac:spMk id="2" creationId="{A831E65E-E73A-42C8-A269-189559B5E526}"/>
          </ac:spMkLst>
        </pc:spChg>
        <pc:spChg chg="mod">
          <ac:chgData name="Maaike J van Putten" userId="eaaa552f951b8eb9" providerId="LiveId" clId="{7439E439-5384-4C34-AC10-9F5E12320264}" dt="2020-03-19T07:20:01.319" v="2758" actId="20577"/>
          <ac:spMkLst>
            <pc:docMk/>
            <pc:sldMk cId="3084947149" sldId="346"/>
            <ac:spMk id="3" creationId="{16F2F917-3670-480D-876D-BDD5E45B974D}"/>
          </ac:spMkLst>
        </pc:spChg>
      </pc:sldChg>
      <pc:sldChg chg="modSp add mod">
        <pc:chgData name="Maaike J van Putten" userId="eaaa552f951b8eb9" providerId="LiveId" clId="{7439E439-5384-4C34-AC10-9F5E12320264}" dt="2020-03-19T07:23:01.983" v="2885" actId="20577"/>
        <pc:sldMkLst>
          <pc:docMk/>
          <pc:sldMk cId="2952839933" sldId="347"/>
        </pc:sldMkLst>
        <pc:spChg chg="mod">
          <ac:chgData name="Maaike J van Putten" userId="eaaa552f951b8eb9" providerId="LiveId" clId="{7439E439-5384-4C34-AC10-9F5E12320264}" dt="2020-03-19T07:22:27.246" v="2804" actId="20577"/>
          <ac:spMkLst>
            <pc:docMk/>
            <pc:sldMk cId="2952839933" sldId="347"/>
            <ac:spMk id="2" creationId="{4BC2FF8C-74EB-486A-A188-EDE99AA7BA19}"/>
          </ac:spMkLst>
        </pc:spChg>
        <pc:spChg chg="mod">
          <ac:chgData name="Maaike J van Putten" userId="eaaa552f951b8eb9" providerId="LiveId" clId="{7439E439-5384-4C34-AC10-9F5E12320264}" dt="2020-03-19T07:23:01.983" v="2885" actId="20577"/>
          <ac:spMkLst>
            <pc:docMk/>
            <pc:sldMk cId="2952839933" sldId="347"/>
            <ac:spMk id="3" creationId="{BCF31151-9096-45B4-8994-CC3BE997D599}"/>
          </ac:spMkLst>
        </pc:spChg>
      </pc:sldChg>
      <pc:sldChg chg="addSp delSp modSp add mod">
        <pc:chgData name="Maaike J van Putten" userId="eaaa552f951b8eb9" providerId="LiveId" clId="{7439E439-5384-4C34-AC10-9F5E12320264}" dt="2020-03-19T07:30:43.270" v="3185" actId="27636"/>
        <pc:sldMkLst>
          <pc:docMk/>
          <pc:sldMk cId="2512370283" sldId="348"/>
        </pc:sldMkLst>
        <pc:spChg chg="mod">
          <ac:chgData name="Maaike J van Putten" userId="eaaa552f951b8eb9" providerId="LiveId" clId="{7439E439-5384-4C34-AC10-9F5E12320264}" dt="2020-03-19T07:28:55.520" v="3055" actId="20577"/>
          <ac:spMkLst>
            <pc:docMk/>
            <pc:sldMk cId="2512370283" sldId="348"/>
            <ac:spMk id="2" creationId="{0E9D1C49-342B-4C12-ABB1-D4331BDE1CFC}"/>
          </ac:spMkLst>
        </pc:spChg>
        <pc:spChg chg="add del mod">
          <ac:chgData name="Maaike J van Putten" userId="eaaa552f951b8eb9" providerId="LiveId" clId="{7439E439-5384-4C34-AC10-9F5E12320264}" dt="2020-03-19T07:30:43.270" v="3185" actId="27636"/>
          <ac:spMkLst>
            <pc:docMk/>
            <pc:sldMk cId="2512370283" sldId="348"/>
            <ac:spMk id="3" creationId="{D6F3FE61-CA7D-459F-BE0F-4C9F8F4C5206}"/>
          </ac:spMkLst>
        </pc:spChg>
        <pc:spChg chg="add del">
          <ac:chgData name="Maaike J van Putten" userId="eaaa552f951b8eb9" providerId="LiveId" clId="{7439E439-5384-4C34-AC10-9F5E12320264}" dt="2020-03-19T07:29:42.097" v="3057"/>
          <ac:spMkLst>
            <pc:docMk/>
            <pc:sldMk cId="2512370283" sldId="348"/>
            <ac:spMk id="4" creationId="{3E1FCBD5-DF44-4B28-A929-54053D58893C}"/>
          </ac:spMkLst>
        </pc:spChg>
        <pc:spChg chg="add del">
          <ac:chgData name="Maaike J van Putten" userId="eaaa552f951b8eb9" providerId="LiveId" clId="{7439E439-5384-4C34-AC10-9F5E12320264}" dt="2020-03-19T07:30:34.750" v="3176"/>
          <ac:spMkLst>
            <pc:docMk/>
            <pc:sldMk cId="2512370283" sldId="348"/>
            <ac:spMk id="5" creationId="{E777FCC4-9899-4D69-B28E-F8A86A6A59C4}"/>
          </ac:spMkLst>
        </pc:spChg>
      </pc:sldChg>
      <pc:sldChg chg="addSp delSp modSp add mod">
        <pc:chgData name="Maaike J van Putten" userId="eaaa552f951b8eb9" providerId="LiveId" clId="{7439E439-5384-4C34-AC10-9F5E12320264}" dt="2020-03-19T07:37:19.768" v="3294" actId="20577"/>
        <pc:sldMkLst>
          <pc:docMk/>
          <pc:sldMk cId="3751023284" sldId="349"/>
        </pc:sldMkLst>
        <pc:spChg chg="mod">
          <ac:chgData name="Maaike J van Putten" userId="eaaa552f951b8eb9" providerId="LiveId" clId="{7439E439-5384-4C34-AC10-9F5E12320264}" dt="2020-03-19T07:37:19.768" v="3294" actId="20577"/>
          <ac:spMkLst>
            <pc:docMk/>
            <pc:sldMk cId="3751023284" sldId="349"/>
            <ac:spMk id="2" creationId="{4D31C7F0-C915-414B-B8B9-DEDBB8C7B6C7}"/>
          </ac:spMkLst>
        </pc:spChg>
        <pc:spChg chg="mod">
          <ac:chgData name="Maaike J van Putten" userId="eaaa552f951b8eb9" providerId="LiveId" clId="{7439E439-5384-4C34-AC10-9F5E12320264}" dt="2020-03-19T07:37:14.338" v="3278" actId="12"/>
          <ac:spMkLst>
            <pc:docMk/>
            <pc:sldMk cId="3751023284" sldId="349"/>
            <ac:spMk id="3" creationId="{C0CFC7F0-A5C5-4770-A400-0F82F3E3DB4A}"/>
          </ac:spMkLst>
        </pc:spChg>
        <pc:spChg chg="add del">
          <ac:chgData name="Maaike J van Putten" userId="eaaa552f951b8eb9" providerId="LiveId" clId="{7439E439-5384-4C34-AC10-9F5E12320264}" dt="2020-03-19T07:37:06.301" v="3275"/>
          <ac:spMkLst>
            <pc:docMk/>
            <pc:sldMk cId="3751023284" sldId="349"/>
            <ac:spMk id="4" creationId="{449A4E78-4494-48C9-8FED-F83A018E3D82}"/>
          </ac:spMkLst>
        </pc:spChg>
      </pc:sldChg>
    </pc:docChg>
  </pc:docChgLst>
  <pc:docChgLst>
    <pc:chgData name="Maaike J van Putten" userId="eaaa552f951b8eb9" providerId="LiveId" clId="{2D537E48-A331-45EF-A77B-E33660092F7C}"/>
    <pc:docChg chg="undo redo custSel addSld delSld modSld sldOrd">
      <pc:chgData name="Maaike J van Putten" userId="eaaa552f951b8eb9" providerId="LiveId" clId="{2D537E48-A331-45EF-A77B-E33660092F7C}" dt="2020-06-22T21:41:30.376" v="1415" actId="20577"/>
      <pc:docMkLst>
        <pc:docMk/>
      </pc:docMkLst>
      <pc:sldChg chg="modSp">
        <pc:chgData name="Maaike J van Putten" userId="eaaa552f951b8eb9" providerId="LiveId" clId="{2D537E48-A331-45EF-A77B-E33660092F7C}" dt="2020-06-22T18:42:28.695" v="0"/>
        <pc:sldMkLst>
          <pc:docMk/>
          <pc:sldMk cId="2985732118" sldId="258"/>
        </pc:sldMkLst>
        <pc:spChg chg="mod">
          <ac:chgData name="Maaike J van Putten" userId="eaaa552f951b8eb9" providerId="LiveId" clId="{2D537E48-A331-45EF-A77B-E33660092F7C}" dt="2020-06-22T18:42:28.695" v="0"/>
          <ac:spMkLst>
            <pc:docMk/>
            <pc:sldMk cId="2985732118" sldId="258"/>
            <ac:spMk id="3" creationId="{70EEBEB5-3B6E-4A9B-B70A-939AB82350C6}"/>
          </ac:spMkLst>
        </pc:spChg>
      </pc:sldChg>
      <pc:sldChg chg="modSp mod ord">
        <pc:chgData name="Maaike J van Putten" userId="eaaa552f951b8eb9" providerId="LiveId" clId="{2D537E48-A331-45EF-A77B-E33660092F7C}" dt="2020-06-22T20:37:06.954" v="881"/>
        <pc:sldMkLst>
          <pc:docMk/>
          <pc:sldMk cId="4243615083" sldId="277"/>
        </pc:sldMkLst>
        <pc:spChg chg="mod">
          <ac:chgData name="Maaike J van Putten" userId="eaaa552f951b8eb9" providerId="LiveId" clId="{2D537E48-A331-45EF-A77B-E33660092F7C}" dt="2020-06-22T18:42:52.692" v="12" actId="6549"/>
          <ac:spMkLst>
            <pc:docMk/>
            <pc:sldMk cId="4243615083" sldId="277"/>
            <ac:spMk id="2" creationId="{EF4A3F2C-8421-43D6-9C89-A588CED9F439}"/>
          </ac:spMkLst>
        </pc:spChg>
        <pc:spChg chg="mod">
          <ac:chgData name="Maaike J van Putten" userId="eaaa552f951b8eb9" providerId="LiveId" clId="{2D537E48-A331-45EF-A77B-E33660092F7C}" dt="2020-06-22T18:42:47.398" v="1"/>
          <ac:spMkLst>
            <pc:docMk/>
            <pc:sldMk cId="4243615083" sldId="277"/>
            <ac:spMk id="3" creationId="{FB5EFF68-A36E-498E-9A51-9C5376BB0C1C}"/>
          </ac:spMkLst>
        </pc:spChg>
      </pc:sldChg>
      <pc:sldChg chg="del">
        <pc:chgData name="Maaike J van Putten" userId="eaaa552f951b8eb9" providerId="LiveId" clId="{2D537E48-A331-45EF-A77B-E33660092F7C}" dt="2020-06-22T18:43:27.489" v="13" actId="47"/>
        <pc:sldMkLst>
          <pc:docMk/>
          <pc:sldMk cId="3461386797" sldId="304"/>
        </pc:sldMkLst>
      </pc:sldChg>
      <pc:sldChg chg="del">
        <pc:chgData name="Maaike J van Putten" userId="eaaa552f951b8eb9" providerId="LiveId" clId="{2D537E48-A331-45EF-A77B-E33660092F7C}" dt="2020-06-22T18:43:27.489" v="13" actId="47"/>
        <pc:sldMkLst>
          <pc:docMk/>
          <pc:sldMk cId="2919859723" sldId="305"/>
        </pc:sldMkLst>
      </pc:sldChg>
      <pc:sldChg chg="del">
        <pc:chgData name="Maaike J van Putten" userId="eaaa552f951b8eb9" providerId="LiveId" clId="{2D537E48-A331-45EF-A77B-E33660092F7C}" dt="2020-06-22T18:43:27.489" v="13" actId="47"/>
        <pc:sldMkLst>
          <pc:docMk/>
          <pc:sldMk cId="865754607" sldId="306"/>
        </pc:sldMkLst>
      </pc:sldChg>
      <pc:sldChg chg="del">
        <pc:chgData name="Maaike J van Putten" userId="eaaa552f951b8eb9" providerId="LiveId" clId="{2D537E48-A331-45EF-A77B-E33660092F7C}" dt="2020-06-22T18:43:40.670" v="14" actId="47"/>
        <pc:sldMkLst>
          <pc:docMk/>
          <pc:sldMk cId="67770849" sldId="307"/>
        </pc:sldMkLst>
      </pc:sldChg>
      <pc:sldChg chg="modSp">
        <pc:chgData name="Maaike J van Putten" userId="eaaa552f951b8eb9" providerId="LiveId" clId="{2D537E48-A331-45EF-A77B-E33660092F7C}" dt="2020-06-22T18:43:56.312" v="16"/>
        <pc:sldMkLst>
          <pc:docMk/>
          <pc:sldMk cId="2951445943" sldId="309"/>
        </pc:sldMkLst>
        <pc:spChg chg="mod">
          <ac:chgData name="Maaike J van Putten" userId="eaaa552f951b8eb9" providerId="LiveId" clId="{2D537E48-A331-45EF-A77B-E33660092F7C}" dt="2020-06-22T18:43:56.312" v="16"/>
          <ac:spMkLst>
            <pc:docMk/>
            <pc:sldMk cId="2951445943" sldId="309"/>
            <ac:spMk id="3" creationId="{1524C1E2-AF54-4F99-A261-6A662E272D96}"/>
          </ac:spMkLst>
        </pc:spChg>
      </pc:sldChg>
      <pc:sldChg chg="del">
        <pc:chgData name="Maaike J van Putten" userId="eaaa552f951b8eb9" providerId="LiveId" clId="{2D537E48-A331-45EF-A77B-E33660092F7C}" dt="2020-06-22T18:43:27.489" v="13" actId="47"/>
        <pc:sldMkLst>
          <pc:docMk/>
          <pc:sldMk cId="2292844641" sldId="314"/>
        </pc:sldMkLst>
      </pc:sldChg>
      <pc:sldChg chg="del">
        <pc:chgData name="Maaike J van Putten" userId="eaaa552f951b8eb9" providerId="LiveId" clId="{2D537E48-A331-45EF-A77B-E33660092F7C}" dt="2020-06-22T18:43:47.945" v="15" actId="47"/>
        <pc:sldMkLst>
          <pc:docMk/>
          <pc:sldMk cId="183080447" sldId="323"/>
        </pc:sldMkLst>
      </pc:sldChg>
      <pc:sldChg chg="del">
        <pc:chgData name="Maaike J van Putten" userId="eaaa552f951b8eb9" providerId="LiveId" clId="{2D537E48-A331-45EF-A77B-E33660092F7C}" dt="2020-06-22T18:43:27.489" v="13" actId="47"/>
        <pc:sldMkLst>
          <pc:docMk/>
          <pc:sldMk cId="3678713281" sldId="324"/>
        </pc:sldMkLst>
      </pc:sldChg>
      <pc:sldChg chg="del">
        <pc:chgData name="Maaike J van Putten" userId="eaaa552f951b8eb9" providerId="LiveId" clId="{2D537E48-A331-45EF-A77B-E33660092F7C}" dt="2020-06-22T18:43:27.489" v="13" actId="47"/>
        <pc:sldMkLst>
          <pc:docMk/>
          <pc:sldMk cId="1324642480" sldId="325"/>
        </pc:sldMkLst>
      </pc:sldChg>
      <pc:sldChg chg="del">
        <pc:chgData name="Maaike J van Putten" userId="eaaa552f951b8eb9" providerId="LiveId" clId="{2D537E48-A331-45EF-A77B-E33660092F7C}" dt="2020-06-22T18:43:27.489" v="13" actId="47"/>
        <pc:sldMkLst>
          <pc:docMk/>
          <pc:sldMk cId="4077133435" sldId="326"/>
        </pc:sldMkLst>
      </pc:sldChg>
      <pc:sldChg chg="del">
        <pc:chgData name="Maaike J van Putten" userId="eaaa552f951b8eb9" providerId="LiveId" clId="{2D537E48-A331-45EF-A77B-E33660092F7C}" dt="2020-06-22T18:43:27.489" v="13" actId="47"/>
        <pc:sldMkLst>
          <pc:docMk/>
          <pc:sldMk cId="3259169343" sldId="327"/>
        </pc:sldMkLst>
      </pc:sldChg>
      <pc:sldChg chg="del">
        <pc:chgData name="Maaike J van Putten" userId="eaaa552f951b8eb9" providerId="LiveId" clId="{2D537E48-A331-45EF-A77B-E33660092F7C}" dt="2020-06-22T18:43:27.489" v="13" actId="47"/>
        <pc:sldMkLst>
          <pc:docMk/>
          <pc:sldMk cId="754793344" sldId="329"/>
        </pc:sldMkLst>
      </pc:sldChg>
      <pc:sldChg chg="del">
        <pc:chgData name="Maaike J van Putten" userId="eaaa552f951b8eb9" providerId="LiveId" clId="{2D537E48-A331-45EF-A77B-E33660092F7C}" dt="2020-06-22T18:43:27.489" v="13" actId="47"/>
        <pc:sldMkLst>
          <pc:docMk/>
          <pc:sldMk cId="2468752391" sldId="331"/>
        </pc:sldMkLst>
      </pc:sldChg>
      <pc:sldChg chg="del">
        <pc:chgData name="Maaike J van Putten" userId="eaaa552f951b8eb9" providerId="LiveId" clId="{2D537E48-A331-45EF-A77B-E33660092F7C}" dt="2020-06-22T18:43:27.489" v="13" actId="47"/>
        <pc:sldMkLst>
          <pc:docMk/>
          <pc:sldMk cId="2720482089" sldId="332"/>
        </pc:sldMkLst>
      </pc:sldChg>
      <pc:sldChg chg="del">
        <pc:chgData name="Maaike J van Putten" userId="eaaa552f951b8eb9" providerId="LiveId" clId="{2D537E48-A331-45EF-A77B-E33660092F7C}" dt="2020-06-22T18:43:27.489" v="13" actId="47"/>
        <pc:sldMkLst>
          <pc:docMk/>
          <pc:sldMk cId="362786380" sldId="333"/>
        </pc:sldMkLst>
      </pc:sldChg>
      <pc:sldChg chg="del">
        <pc:chgData name="Maaike J van Putten" userId="eaaa552f951b8eb9" providerId="LiveId" clId="{2D537E48-A331-45EF-A77B-E33660092F7C}" dt="2020-06-22T20:20:18.399" v="878" actId="47"/>
        <pc:sldMkLst>
          <pc:docMk/>
          <pc:sldMk cId="2603104508" sldId="334"/>
        </pc:sldMkLst>
      </pc:sldChg>
      <pc:sldChg chg="del">
        <pc:chgData name="Maaike J van Putten" userId="eaaa552f951b8eb9" providerId="LiveId" clId="{2D537E48-A331-45EF-A77B-E33660092F7C}" dt="2020-06-22T18:43:27.489" v="13" actId="47"/>
        <pc:sldMkLst>
          <pc:docMk/>
          <pc:sldMk cId="1253537706" sldId="335"/>
        </pc:sldMkLst>
      </pc:sldChg>
      <pc:sldChg chg="del">
        <pc:chgData name="Maaike J van Putten" userId="eaaa552f951b8eb9" providerId="LiveId" clId="{2D537E48-A331-45EF-A77B-E33660092F7C}" dt="2020-06-22T18:43:27.489" v="13" actId="47"/>
        <pc:sldMkLst>
          <pc:docMk/>
          <pc:sldMk cId="395018045" sldId="336"/>
        </pc:sldMkLst>
      </pc:sldChg>
      <pc:sldChg chg="del">
        <pc:chgData name="Maaike J van Putten" userId="eaaa552f951b8eb9" providerId="LiveId" clId="{2D537E48-A331-45EF-A77B-E33660092F7C}" dt="2020-06-22T18:43:27.489" v="13" actId="47"/>
        <pc:sldMkLst>
          <pc:docMk/>
          <pc:sldMk cId="1446697211" sldId="337"/>
        </pc:sldMkLst>
      </pc:sldChg>
      <pc:sldChg chg="del">
        <pc:chgData name="Maaike J van Putten" userId="eaaa552f951b8eb9" providerId="LiveId" clId="{2D537E48-A331-45EF-A77B-E33660092F7C}" dt="2020-06-22T18:43:27.489" v="13" actId="47"/>
        <pc:sldMkLst>
          <pc:docMk/>
          <pc:sldMk cId="3867504446" sldId="338"/>
        </pc:sldMkLst>
      </pc:sldChg>
      <pc:sldChg chg="del">
        <pc:chgData name="Maaike J van Putten" userId="eaaa552f951b8eb9" providerId="LiveId" clId="{2D537E48-A331-45EF-A77B-E33660092F7C}" dt="2020-06-22T20:20:20.279" v="879" actId="47"/>
        <pc:sldMkLst>
          <pc:docMk/>
          <pc:sldMk cId="1646304516" sldId="340"/>
        </pc:sldMkLst>
      </pc:sldChg>
      <pc:sldChg chg="del">
        <pc:chgData name="Maaike J van Putten" userId="eaaa552f951b8eb9" providerId="LiveId" clId="{2D537E48-A331-45EF-A77B-E33660092F7C}" dt="2020-06-22T18:43:40.670" v="14" actId="47"/>
        <pc:sldMkLst>
          <pc:docMk/>
          <pc:sldMk cId="440971038" sldId="341"/>
        </pc:sldMkLst>
      </pc:sldChg>
      <pc:sldChg chg="del">
        <pc:chgData name="Maaike J van Putten" userId="eaaa552f951b8eb9" providerId="LiveId" clId="{2D537E48-A331-45EF-A77B-E33660092F7C}" dt="2020-06-22T18:43:40.670" v="14" actId="47"/>
        <pc:sldMkLst>
          <pc:docMk/>
          <pc:sldMk cId="2225729542" sldId="342"/>
        </pc:sldMkLst>
      </pc:sldChg>
      <pc:sldChg chg="del">
        <pc:chgData name="Maaike J van Putten" userId="eaaa552f951b8eb9" providerId="LiveId" clId="{2D537E48-A331-45EF-A77B-E33660092F7C}" dt="2020-06-22T18:43:27.489" v="13" actId="47"/>
        <pc:sldMkLst>
          <pc:docMk/>
          <pc:sldMk cId="2199345753" sldId="343"/>
        </pc:sldMkLst>
      </pc:sldChg>
      <pc:sldChg chg="del">
        <pc:chgData name="Maaike J van Putten" userId="eaaa552f951b8eb9" providerId="LiveId" clId="{2D537E48-A331-45EF-A77B-E33660092F7C}" dt="2020-06-22T18:43:27.489" v="13" actId="47"/>
        <pc:sldMkLst>
          <pc:docMk/>
          <pc:sldMk cId="1957887662" sldId="344"/>
        </pc:sldMkLst>
      </pc:sldChg>
      <pc:sldChg chg="del">
        <pc:chgData name="Maaike J van Putten" userId="eaaa552f951b8eb9" providerId="LiveId" clId="{2D537E48-A331-45EF-A77B-E33660092F7C}" dt="2020-06-22T18:43:27.489" v="13" actId="47"/>
        <pc:sldMkLst>
          <pc:docMk/>
          <pc:sldMk cId="3084947149" sldId="346"/>
        </pc:sldMkLst>
      </pc:sldChg>
      <pc:sldChg chg="del">
        <pc:chgData name="Maaike J van Putten" userId="eaaa552f951b8eb9" providerId="LiveId" clId="{2D537E48-A331-45EF-A77B-E33660092F7C}" dt="2020-06-22T18:43:27.489" v="13" actId="47"/>
        <pc:sldMkLst>
          <pc:docMk/>
          <pc:sldMk cId="2952839933" sldId="347"/>
        </pc:sldMkLst>
      </pc:sldChg>
      <pc:sldChg chg="addSp modSp add mod modClrScheme chgLayout">
        <pc:chgData name="Maaike J van Putten" userId="eaaa552f951b8eb9" providerId="LiveId" clId="{2D537E48-A331-45EF-A77B-E33660092F7C}" dt="2020-06-22T20:03:21.116" v="709" actId="114"/>
        <pc:sldMkLst>
          <pc:docMk/>
          <pc:sldMk cId="3464459125" sldId="350"/>
        </pc:sldMkLst>
        <pc:spChg chg="mod ord">
          <ac:chgData name="Maaike J van Putten" userId="eaaa552f951b8eb9" providerId="LiveId" clId="{2D537E48-A331-45EF-A77B-E33660092F7C}" dt="2020-06-22T19:59:40.815" v="419" actId="700"/>
          <ac:spMkLst>
            <pc:docMk/>
            <pc:sldMk cId="3464459125" sldId="350"/>
            <ac:spMk id="2" creationId="{730E745C-5B8B-004F-8A21-1851A84B9607}"/>
          </ac:spMkLst>
        </pc:spChg>
        <pc:spChg chg="mod ord">
          <ac:chgData name="Maaike J van Putten" userId="eaaa552f951b8eb9" providerId="LiveId" clId="{2D537E48-A331-45EF-A77B-E33660092F7C}" dt="2020-06-22T19:59:40.815" v="419" actId="700"/>
          <ac:spMkLst>
            <pc:docMk/>
            <pc:sldMk cId="3464459125" sldId="350"/>
            <ac:spMk id="3" creationId="{AF957572-579E-AC47-98CE-1F9C009DF960}"/>
          </ac:spMkLst>
        </pc:spChg>
        <pc:spChg chg="add mod ord">
          <ac:chgData name="Maaike J van Putten" userId="eaaa552f951b8eb9" providerId="LiveId" clId="{2D537E48-A331-45EF-A77B-E33660092F7C}" dt="2020-06-22T20:03:21.116" v="709" actId="114"/>
          <ac:spMkLst>
            <pc:docMk/>
            <pc:sldMk cId="3464459125" sldId="350"/>
            <ac:spMk id="4" creationId="{6482BB56-9FCC-46EC-B64F-AD03493466C9}"/>
          </ac:spMkLst>
        </pc:spChg>
      </pc:sldChg>
      <pc:sldChg chg="add">
        <pc:chgData name="Maaike J van Putten" userId="eaaa552f951b8eb9" providerId="LiveId" clId="{2D537E48-A331-45EF-A77B-E33660092F7C}" dt="2020-06-22T18:45:03.880" v="17"/>
        <pc:sldMkLst>
          <pc:docMk/>
          <pc:sldMk cId="3083462226" sldId="353"/>
        </pc:sldMkLst>
      </pc:sldChg>
      <pc:sldChg chg="add">
        <pc:chgData name="Maaike J van Putten" userId="eaaa552f951b8eb9" providerId="LiveId" clId="{2D537E48-A331-45EF-A77B-E33660092F7C}" dt="2020-06-22T18:45:03.880" v="17"/>
        <pc:sldMkLst>
          <pc:docMk/>
          <pc:sldMk cId="1502954735" sldId="354"/>
        </pc:sldMkLst>
      </pc:sldChg>
      <pc:sldChg chg="add">
        <pc:chgData name="Maaike J van Putten" userId="eaaa552f951b8eb9" providerId="LiveId" clId="{2D537E48-A331-45EF-A77B-E33660092F7C}" dt="2020-06-22T18:45:03.880" v="17"/>
        <pc:sldMkLst>
          <pc:docMk/>
          <pc:sldMk cId="3575023545" sldId="355"/>
        </pc:sldMkLst>
      </pc:sldChg>
      <pc:sldChg chg="add del">
        <pc:chgData name="Maaike J van Putten" userId="eaaa552f951b8eb9" providerId="LiveId" clId="{2D537E48-A331-45EF-A77B-E33660092F7C}" dt="2020-06-22T20:10:51.930" v="710" actId="47"/>
        <pc:sldMkLst>
          <pc:docMk/>
          <pc:sldMk cId="3335206969" sldId="361"/>
        </pc:sldMkLst>
      </pc:sldChg>
      <pc:sldChg chg="modSp new mod">
        <pc:chgData name="Maaike J van Putten" userId="eaaa552f951b8eb9" providerId="LiveId" clId="{2D537E48-A331-45EF-A77B-E33660092F7C}" dt="2020-06-22T21:41:07.919" v="1377" actId="207"/>
        <pc:sldMkLst>
          <pc:docMk/>
          <pc:sldMk cId="4068530361" sldId="362"/>
        </pc:sldMkLst>
        <pc:spChg chg="mod">
          <ac:chgData name="Maaike J van Putten" userId="eaaa552f951b8eb9" providerId="LiveId" clId="{2D537E48-A331-45EF-A77B-E33660092F7C}" dt="2020-06-22T21:41:07.919" v="1377" actId="207"/>
          <ac:spMkLst>
            <pc:docMk/>
            <pc:sldMk cId="4068530361" sldId="362"/>
            <ac:spMk id="2" creationId="{5B370337-D444-47B3-8201-4A62DEDDB222}"/>
          </ac:spMkLst>
        </pc:spChg>
        <pc:spChg chg="mod">
          <ac:chgData name="Maaike J van Putten" userId="eaaa552f951b8eb9" providerId="LiveId" clId="{2D537E48-A331-45EF-A77B-E33660092F7C}" dt="2020-06-22T21:41:03.179" v="1376" actId="20577"/>
          <ac:spMkLst>
            <pc:docMk/>
            <pc:sldMk cId="4068530361" sldId="362"/>
            <ac:spMk id="3" creationId="{6ECEB322-D1A1-4BAC-BBB7-693EE0563616}"/>
          </ac:spMkLst>
        </pc:spChg>
      </pc:sldChg>
      <pc:sldChg chg="modSp add mod">
        <pc:chgData name="Maaike J van Putten" userId="eaaa552f951b8eb9" providerId="LiveId" clId="{2D537E48-A331-45EF-A77B-E33660092F7C}" dt="2020-06-22T19:56:52.500" v="175" actId="20577"/>
        <pc:sldMkLst>
          <pc:docMk/>
          <pc:sldMk cId="1439410032" sldId="406"/>
        </pc:sldMkLst>
        <pc:spChg chg="mod">
          <ac:chgData name="Maaike J van Putten" userId="eaaa552f951b8eb9" providerId="LiveId" clId="{2D537E48-A331-45EF-A77B-E33660092F7C}" dt="2020-06-22T19:55:53.718" v="65" actId="6549"/>
          <ac:spMkLst>
            <pc:docMk/>
            <pc:sldMk cId="1439410032" sldId="406"/>
            <ac:spMk id="2" creationId="{00000000-0000-0000-0000-000000000000}"/>
          </ac:spMkLst>
        </pc:spChg>
        <pc:spChg chg="mod">
          <ac:chgData name="Maaike J van Putten" userId="eaaa552f951b8eb9" providerId="LiveId" clId="{2D537E48-A331-45EF-A77B-E33660092F7C}" dt="2020-06-22T19:56:52.500" v="175" actId="20577"/>
          <ac:spMkLst>
            <pc:docMk/>
            <pc:sldMk cId="1439410032" sldId="406"/>
            <ac:spMk id="3" creationId="{00000000-0000-0000-0000-000000000000}"/>
          </ac:spMkLst>
        </pc:spChg>
      </pc:sldChg>
      <pc:sldChg chg="modSp add mod">
        <pc:chgData name="Maaike J van Putten" userId="eaaa552f951b8eb9" providerId="LiveId" clId="{2D537E48-A331-45EF-A77B-E33660092F7C}" dt="2020-06-22T19:58:26.999" v="379" actId="20577"/>
        <pc:sldMkLst>
          <pc:docMk/>
          <pc:sldMk cId="546966050" sldId="407"/>
        </pc:sldMkLst>
        <pc:spChg chg="mod">
          <ac:chgData name="Maaike J van Putten" userId="eaaa552f951b8eb9" providerId="LiveId" clId="{2D537E48-A331-45EF-A77B-E33660092F7C}" dt="2020-06-22T19:57:05.134" v="207" actId="6549"/>
          <ac:spMkLst>
            <pc:docMk/>
            <pc:sldMk cId="546966050" sldId="407"/>
            <ac:spMk id="2" creationId="{00000000-0000-0000-0000-000000000000}"/>
          </ac:spMkLst>
        </pc:spChg>
        <pc:spChg chg="mod">
          <ac:chgData name="Maaike J van Putten" userId="eaaa552f951b8eb9" providerId="LiveId" clId="{2D537E48-A331-45EF-A77B-E33660092F7C}" dt="2020-06-22T19:58:26.999" v="379" actId="20577"/>
          <ac:spMkLst>
            <pc:docMk/>
            <pc:sldMk cId="546966050" sldId="407"/>
            <ac:spMk id="3" creationId="{00000000-0000-0000-0000-000000000000}"/>
          </ac:spMkLst>
        </pc:spChg>
      </pc:sldChg>
      <pc:sldChg chg="modSp add mod">
        <pc:chgData name="Maaike J van Putten" userId="eaaa552f951b8eb9" providerId="LiveId" clId="{2D537E48-A331-45EF-A77B-E33660092F7C}" dt="2020-06-22T19:58:41.657" v="392" actId="20577"/>
        <pc:sldMkLst>
          <pc:docMk/>
          <pc:sldMk cId="2697100343" sldId="408"/>
        </pc:sldMkLst>
        <pc:spChg chg="mod">
          <ac:chgData name="Maaike J van Putten" userId="eaaa552f951b8eb9" providerId="LiveId" clId="{2D537E48-A331-45EF-A77B-E33660092F7C}" dt="2020-06-22T19:58:32.156" v="386" actId="20577"/>
          <ac:spMkLst>
            <pc:docMk/>
            <pc:sldMk cId="2697100343" sldId="408"/>
            <ac:spMk id="2" creationId="{00000000-0000-0000-0000-000000000000}"/>
          </ac:spMkLst>
        </pc:spChg>
        <pc:spChg chg="mod">
          <ac:chgData name="Maaike J van Putten" userId="eaaa552f951b8eb9" providerId="LiveId" clId="{2D537E48-A331-45EF-A77B-E33660092F7C}" dt="2020-06-22T19:58:41.657" v="392" actId="20577"/>
          <ac:spMkLst>
            <pc:docMk/>
            <pc:sldMk cId="2697100343" sldId="408"/>
            <ac:spMk id="3" creationId="{00000000-0000-0000-0000-000000000000}"/>
          </ac:spMkLst>
        </pc:spChg>
      </pc:sldChg>
      <pc:sldChg chg="modSp add del mod">
        <pc:chgData name="Maaike J van Putten" userId="eaaa552f951b8eb9" providerId="LiveId" clId="{2D537E48-A331-45EF-A77B-E33660092F7C}" dt="2020-06-22T19:59:18.298" v="415" actId="47"/>
        <pc:sldMkLst>
          <pc:docMk/>
          <pc:sldMk cId="1245654059" sldId="409"/>
        </pc:sldMkLst>
        <pc:spChg chg="mod">
          <ac:chgData name="Maaike J van Putten" userId="eaaa552f951b8eb9" providerId="LiveId" clId="{2D537E48-A331-45EF-A77B-E33660092F7C}" dt="2020-06-22T19:59:11.883" v="414" actId="20577"/>
          <ac:spMkLst>
            <pc:docMk/>
            <pc:sldMk cId="1245654059" sldId="409"/>
            <ac:spMk id="2" creationId="{00000000-0000-0000-0000-000000000000}"/>
          </ac:spMkLst>
        </pc:spChg>
      </pc:sldChg>
      <pc:sldChg chg="modSp add del mod">
        <pc:chgData name="Maaike J van Putten" userId="eaaa552f951b8eb9" providerId="LiveId" clId="{2D537E48-A331-45EF-A77B-E33660092F7C}" dt="2020-06-22T19:59:24.337" v="418" actId="47"/>
        <pc:sldMkLst>
          <pc:docMk/>
          <pc:sldMk cId="3705369703" sldId="410"/>
        </pc:sldMkLst>
        <pc:spChg chg="mod">
          <ac:chgData name="Maaike J van Putten" userId="eaaa552f951b8eb9" providerId="LiveId" clId="{2D537E48-A331-45EF-A77B-E33660092F7C}" dt="2020-06-22T19:55:47.587" v="62" actId="27636"/>
          <ac:spMkLst>
            <pc:docMk/>
            <pc:sldMk cId="3705369703" sldId="410"/>
            <ac:spMk id="3" creationId="{00000000-0000-0000-0000-000000000000}"/>
          </ac:spMkLst>
        </pc:spChg>
        <pc:spChg chg="mod">
          <ac:chgData name="Maaike J van Putten" userId="eaaa552f951b8eb9" providerId="LiveId" clId="{2D537E48-A331-45EF-A77B-E33660092F7C}" dt="2020-06-22T19:55:47.585" v="61" actId="27636"/>
          <ac:spMkLst>
            <pc:docMk/>
            <pc:sldMk cId="3705369703" sldId="410"/>
            <ac:spMk id="4" creationId="{00000000-0000-0000-0000-000000000000}"/>
          </ac:spMkLst>
        </pc:spChg>
      </pc:sldChg>
      <pc:sldChg chg="modSp add mod">
        <pc:chgData name="Maaike J van Putten" userId="eaaa552f951b8eb9" providerId="LiveId" clId="{2D537E48-A331-45EF-A77B-E33660092F7C}" dt="2020-06-22T20:37:20.985" v="905" actId="20577"/>
        <pc:sldMkLst>
          <pc:docMk/>
          <pc:sldMk cId="2603810907" sldId="411"/>
        </pc:sldMkLst>
        <pc:spChg chg="mod">
          <ac:chgData name="Maaike J van Putten" userId="eaaa552f951b8eb9" providerId="LiveId" clId="{2D537E48-A331-45EF-A77B-E33660092F7C}" dt="2020-06-22T20:37:20.985" v="905" actId="20577"/>
          <ac:spMkLst>
            <pc:docMk/>
            <pc:sldMk cId="2603810907" sldId="411"/>
            <ac:spMk id="2" creationId="{00000000-0000-0000-0000-000000000000}"/>
          </ac:spMkLst>
        </pc:spChg>
      </pc:sldChg>
      <pc:sldChg chg="addSp modSp new mod modClrScheme chgLayout">
        <pc:chgData name="Maaike J van Putten" userId="eaaa552f951b8eb9" providerId="LiveId" clId="{2D537E48-A331-45EF-A77B-E33660092F7C}" dt="2020-06-22T20:19:41.278" v="877" actId="1076"/>
        <pc:sldMkLst>
          <pc:docMk/>
          <pc:sldMk cId="310784155" sldId="412"/>
        </pc:sldMkLst>
        <pc:spChg chg="mod ord">
          <ac:chgData name="Maaike J van Putten" userId="eaaa552f951b8eb9" providerId="LiveId" clId="{2D537E48-A331-45EF-A77B-E33660092F7C}" dt="2020-06-22T20:12:08.422" v="867" actId="700"/>
          <ac:spMkLst>
            <pc:docMk/>
            <pc:sldMk cId="310784155" sldId="412"/>
            <ac:spMk id="2" creationId="{41F0AB03-9639-40B0-8F16-32CF47C677F2}"/>
          </ac:spMkLst>
        </pc:spChg>
        <pc:spChg chg="mod ord">
          <ac:chgData name="Maaike J van Putten" userId="eaaa552f951b8eb9" providerId="LiveId" clId="{2D537E48-A331-45EF-A77B-E33660092F7C}" dt="2020-06-22T20:12:25.775" v="873" actId="27636"/>
          <ac:spMkLst>
            <pc:docMk/>
            <pc:sldMk cId="310784155" sldId="412"/>
            <ac:spMk id="3" creationId="{CA01B20C-5B5E-4CC9-95D0-321914C26A0A}"/>
          </ac:spMkLst>
        </pc:spChg>
        <pc:spChg chg="add mod ord">
          <ac:chgData name="Maaike J van Putten" userId="eaaa552f951b8eb9" providerId="LiveId" clId="{2D537E48-A331-45EF-A77B-E33660092F7C}" dt="2020-06-22T20:19:41.278" v="877" actId="1076"/>
          <ac:spMkLst>
            <pc:docMk/>
            <pc:sldMk cId="310784155" sldId="412"/>
            <ac:spMk id="4" creationId="{1B9782EE-693C-4B89-8ABB-36873BD9167C}"/>
          </ac:spMkLst>
        </pc:spChg>
      </pc:sldChg>
      <pc:sldChg chg="modSp new mod">
        <pc:chgData name="Maaike J van Putten" userId="eaaa552f951b8eb9" providerId="LiveId" clId="{2D537E48-A331-45EF-A77B-E33660092F7C}" dt="2020-06-22T21:33:25.012" v="1135" actId="27636"/>
        <pc:sldMkLst>
          <pc:docMk/>
          <pc:sldMk cId="2160472412" sldId="413"/>
        </pc:sldMkLst>
        <pc:spChg chg="mod">
          <ac:chgData name="Maaike J van Putten" userId="eaaa552f951b8eb9" providerId="LiveId" clId="{2D537E48-A331-45EF-A77B-E33660092F7C}" dt="2020-06-22T20:37:27.985" v="925" actId="20577"/>
          <ac:spMkLst>
            <pc:docMk/>
            <pc:sldMk cId="2160472412" sldId="413"/>
            <ac:spMk id="2" creationId="{13ECC337-E2D9-4B4C-831B-E570171BD477}"/>
          </ac:spMkLst>
        </pc:spChg>
        <pc:spChg chg="mod">
          <ac:chgData name="Maaike J van Putten" userId="eaaa552f951b8eb9" providerId="LiveId" clId="{2D537E48-A331-45EF-A77B-E33660092F7C}" dt="2020-06-22T21:33:25.012" v="1135" actId="27636"/>
          <ac:spMkLst>
            <pc:docMk/>
            <pc:sldMk cId="2160472412" sldId="413"/>
            <ac:spMk id="3" creationId="{98F0F556-7C68-4DAF-8292-C96809F780FE}"/>
          </ac:spMkLst>
        </pc:spChg>
        <pc:spChg chg="mod">
          <ac:chgData name="Maaike J van Putten" userId="eaaa552f951b8eb9" providerId="LiveId" clId="{2D537E48-A331-45EF-A77B-E33660092F7C}" dt="2020-06-22T21:33:25.012" v="1134" actId="27636"/>
          <ac:spMkLst>
            <pc:docMk/>
            <pc:sldMk cId="2160472412" sldId="413"/>
            <ac:spMk id="4" creationId="{3259F8A3-F1DC-448B-9622-C9FB98D4FEC1}"/>
          </ac:spMkLst>
        </pc:spChg>
      </pc:sldChg>
      <pc:sldChg chg="modSp new mod">
        <pc:chgData name="Maaike J van Putten" userId="eaaa552f951b8eb9" providerId="LiveId" clId="{2D537E48-A331-45EF-A77B-E33660092F7C}" dt="2020-06-22T21:33:51.979" v="1175" actId="20577"/>
        <pc:sldMkLst>
          <pc:docMk/>
          <pc:sldMk cId="1188547577" sldId="414"/>
        </pc:sldMkLst>
        <pc:spChg chg="mod">
          <ac:chgData name="Maaike J van Putten" userId="eaaa552f951b8eb9" providerId="LiveId" clId="{2D537E48-A331-45EF-A77B-E33660092F7C}" dt="2020-06-22T21:33:51.979" v="1175" actId="20577"/>
          <ac:spMkLst>
            <pc:docMk/>
            <pc:sldMk cId="1188547577" sldId="414"/>
            <ac:spMk id="2" creationId="{2B11919D-88D7-4923-8E9F-4E494EBF15EB}"/>
          </ac:spMkLst>
        </pc:spChg>
      </pc:sldChg>
      <pc:sldChg chg="modSp new mod">
        <pc:chgData name="Maaike J van Putten" userId="eaaa552f951b8eb9" providerId="LiveId" clId="{2D537E48-A331-45EF-A77B-E33660092F7C}" dt="2020-06-22T21:41:30.376" v="1415" actId="20577"/>
        <pc:sldMkLst>
          <pc:docMk/>
          <pc:sldMk cId="662296526" sldId="415"/>
        </pc:sldMkLst>
        <pc:spChg chg="mod">
          <ac:chgData name="Maaike J van Putten" userId="eaaa552f951b8eb9" providerId="LiveId" clId="{2D537E48-A331-45EF-A77B-E33660092F7C}" dt="2020-06-22T21:41:24.489" v="1386" actId="20577"/>
          <ac:spMkLst>
            <pc:docMk/>
            <pc:sldMk cId="662296526" sldId="415"/>
            <ac:spMk id="2" creationId="{7E924F99-9A07-4A36-8BC9-65380D9D2A03}"/>
          </ac:spMkLst>
        </pc:spChg>
        <pc:spChg chg="mod">
          <ac:chgData name="Maaike J van Putten" userId="eaaa552f951b8eb9" providerId="LiveId" clId="{2D537E48-A331-45EF-A77B-E33660092F7C}" dt="2020-06-22T21:41:30.376" v="1415" actId="20577"/>
          <ac:spMkLst>
            <pc:docMk/>
            <pc:sldMk cId="662296526" sldId="415"/>
            <ac:spMk id="3" creationId="{ABFEC8D7-3833-424E-B42C-EB2D42294086}"/>
          </ac:spMkLst>
        </pc:spChg>
      </pc:sldChg>
    </pc:docChg>
  </pc:docChgLst>
  <pc:docChgLst>
    <pc:chgData name="Maaike J van Putten" userId="eaaa552f951b8eb9" providerId="LiveId" clId="{7BC098DE-3248-B246-B660-B0AD933E6CEA}"/>
    <pc:docChg chg="undo custSel addSld delSld modSld sldOrd">
      <pc:chgData name="Maaike J van Putten" userId="eaaa552f951b8eb9" providerId="LiveId" clId="{7BC098DE-3248-B246-B660-B0AD933E6CEA}" dt="2020-11-11T09:14:23.061" v="384" actId="20578"/>
      <pc:docMkLst>
        <pc:docMk/>
      </pc:docMkLst>
      <pc:sldChg chg="modSp mod">
        <pc:chgData name="Maaike J van Putten" userId="eaaa552f951b8eb9" providerId="LiveId" clId="{7BC098DE-3248-B246-B660-B0AD933E6CEA}" dt="2020-11-03T10:33:23.716" v="350"/>
        <pc:sldMkLst>
          <pc:docMk/>
          <pc:sldMk cId="3702941792" sldId="258"/>
        </pc:sldMkLst>
        <pc:spChg chg="mod">
          <ac:chgData name="Maaike J van Putten" userId="eaaa552f951b8eb9" providerId="LiveId" clId="{7BC098DE-3248-B246-B660-B0AD933E6CEA}" dt="2020-11-03T10:33:23.716" v="350"/>
          <ac:spMkLst>
            <pc:docMk/>
            <pc:sldMk cId="3702941792" sldId="258"/>
            <ac:spMk id="3" creationId="{70EEBEB5-3B6E-4A9B-B70A-939AB82350C6}"/>
          </ac:spMkLst>
        </pc:spChg>
      </pc:sldChg>
      <pc:sldChg chg="modSp mod">
        <pc:chgData name="Maaike J van Putten" userId="eaaa552f951b8eb9" providerId="LiveId" clId="{7BC098DE-3248-B246-B660-B0AD933E6CEA}" dt="2020-11-11T09:14:23.061" v="384" actId="20578"/>
        <pc:sldMkLst>
          <pc:docMk/>
          <pc:sldMk cId="1502954735" sldId="354"/>
        </pc:sldMkLst>
        <pc:spChg chg="mod">
          <ac:chgData name="Maaike J van Putten" userId="eaaa552f951b8eb9" providerId="LiveId" clId="{7BC098DE-3248-B246-B660-B0AD933E6CEA}" dt="2020-11-11T09:14:23.061" v="384" actId="20578"/>
          <ac:spMkLst>
            <pc:docMk/>
            <pc:sldMk cId="1502954735" sldId="354"/>
            <ac:spMk id="3" creationId="{17D085DF-28C5-4DFA-882B-4918E1D8592E}"/>
          </ac:spMkLst>
        </pc:spChg>
      </pc:sldChg>
      <pc:sldChg chg="modSp mod ord">
        <pc:chgData name="Maaike J van Putten" userId="eaaa552f951b8eb9" providerId="LiveId" clId="{7BC098DE-3248-B246-B660-B0AD933E6CEA}" dt="2020-11-04T10:56:49.937" v="382" actId="20578"/>
        <pc:sldMkLst>
          <pc:docMk/>
          <pc:sldMk cId="886808007" sldId="416"/>
        </pc:sldMkLst>
        <pc:spChg chg="mod">
          <ac:chgData name="Maaike J van Putten" userId="eaaa552f951b8eb9" providerId="LiveId" clId="{7BC098DE-3248-B246-B660-B0AD933E6CEA}" dt="2020-11-03T09:39:47.163" v="141" actId="20577"/>
          <ac:spMkLst>
            <pc:docMk/>
            <pc:sldMk cId="886808007" sldId="416"/>
            <ac:spMk id="3" creationId="{9C184C81-19CA-463D-9604-C64CC4CE5661}"/>
          </ac:spMkLst>
        </pc:spChg>
      </pc:sldChg>
      <pc:sldChg chg="addSp modSp mod modClrScheme chgLayout">
        <pc:chgData name="Maaike J van Putten" userId="eaaa552f951b8eb9" providerId="LiveId" clId="{7BC098DE-3248-B246-B660-B0AD933E6CEA}" dt="2020-11-03T10:32:58.875" v="325" actId="20577"/>
        <pc:sldMkLst>
          <pc:docMk/>
          <pc:sldMk cId="570832922" sldId="417"/>
        </pc:sldMkLst>
        <pc:spChg chg="mod ord">
          <ac:chgData name="Maaike J van Putten" userId="eaaa552f951b8eb9" providerId="LiveId" clId="{7BC098DE-3248-B246-B660-B0AD933E6CEA}" dt="2020-11-03T10:32:36.460" v="271" actId="700"/>
          <ac:spMkLst>
            <pc:docMk/>
            <pc:sldMk cId="570832922" sldId="417"/>
            <ac:spMk id="2" creationId="{BC94A2A6-081F-4B6A-A310-5586A3E4A19D}"/>
          </ac:spMkLst>
        </pc:spChg>
        <pc:spChg chg="mod ord">
          <ac:chgData name="Maaike J van Putten" userId="eaaa552f951b8eb9" providerId="LiveId" clId="{7BC098DE-3248-B246-B660-B0AD933E6CEA}" dt="2020-11-03T10:32:58.875" v="325" actId="20577"/>
          <ac:spMkLst>
            <pc:docMk/>
            <pc:sldMk cId="570832922" sldId="417"/>
            <ac:spMk id="3" creationId="{C4D52F83-0B67-443F-AF87-72AAC61652FA}"/>
          </ac:spMkLst>
        </pc:spChg>
        <pc:spChg chg="add mod ord">
          <ac:chgData name="Maaike J van Putten" userId="eaaa552f951b8eb9" providerId="LiveId" clId="{7BC098DE-3248-B246-B660-B0AD933E6CEA}" dt="2020-11-03T10:32:43.661" v="273"/>
          <ac:spMkLst>
            <pc:docMk/>
            <pc:sldMk cId="570832922" sldId="417"/>
            <ac:spMk id="4" creationId="{B6BA87C0-D56C-7249-B864-DCA4990ADD0F}"/>
          </ac:spMkLst>
        </pc:spChg>
      </pc:sldChg>
      <pc:sldChg chg="modSp mod">
        <pc:chgData name="Maaike J van Putten" userId="eaaa552f951b8eb9" providerId="LiveId" clId="{7BC098DE-3248-B246-B660-B0AD933E6CEA}" dt="2020-11-03T10:16:23.262" v="190" actId="207"/>
        <pc:sldMkLst>
          <pc:docMk/>
          <pc:sldMk cId="792787630" sldId="418"/>
        </pc:sldMkLst>
        <pc:spChg chg="mod">
          <ac:chgData name="Maaike J van Putten" userId="eaaa552f951b8eb9" providerId="LiveId" clId="{7BC098DE-3248-B246-B660-B0AD933E6CEA}" dt="2020-11-03T10:16:23.262" v="190" actId="207"/>
          <ac:spMkLst>
            <pc:docMk/>
            <pc:sldMk cId="792787630" sldId="418"/>
            <ac:spMk id="2" creationId="{81399C3C-2786-49D4-89BF-5C29F66B1997}"/>
          </ac:spMkLst>
        </pc:spChg>
        <pc:spChg chg="mod">
          <ac:chgData name="Maaike J van Putten" userId="eaaa552f951b8eb9" providerId="LiveId" clId="{7BC098DE-3248-B246-B660-B0AD933E6CEA}" dt="2020-11-03T10:16:19.215" v="189" actId="20577"/>
          <ac:spMkLst>
            <pc:docMk/>
            <pc:sldMk cId="792787630" sldId="418"/>
            <ac:spMk id="3" creationId="{0E2157C7-38DD-408D-8C00-B4CDADB6BA1A}"/>
          </ac:spMkLst>
        </pc:spChg>
      </pc:sldChg>
      <pc:sldChg chg="modSp">
        <pc:chgData name="Maaike J van Putten" userId="eaaa552f951b8eb9" providerId="LiveId" clId="{7BC098DE-3248-B246-B660-B0AD933E6CEA}" dt="2020-11-03T10:32:28.653" v="252"/>
        <pc:sldMkLst>
          <pc:docMk/>
          <pc:sldMk cId="3434347851" sldId="419"/>
        </pc:sldMkLst>
        <pc:spChg chg="mod">
          <ac:chgData name="Maaike J van Putten" userId="eaaa552f951b8eb9" providerId="LiveId" clId="{7BC098DE-3248-B246-B660-B0AD933E6CEA}" dt="2020-11-03T10:32:28.653" v="252"/>
          <ac:spMkLst>
            <pc:docMk/>
            <pc:sldMk cId="3434347851" sldId="419"/>
            <ac:spMk id="3" creationId="{CA026096-CF4E-4BBA-BE29-211269C1302A}"/>
          </ac:spMkLst>
        </pc:spChg>
      </pc:sldChg>
      <pc:sldChg chg="del ord">
        <pc:chgData name="Maaike J van Putten" userId="eaaa552f951b8eb9" providerId="LiveId" clId="{7BC098DE-3248-B246-B660-B0AD933E6CEA}" dt="2020-11-03T10:07:18.258" v="143" actId="2696"/>
        <pc:sldMkLst>
          <pc:docMk/>
          <pc:sldMk cId="1660659025" sldId="422"/>
        </pc:sldMkLst>
      </pc:sldChg>
      <pc:sldChg chg="add">
        <pc:chgData name="Maaike J van Putten" userId="eaaa552f951b8eb9" providerId="LiveId" clId="{7BC098DE-3248-B246-B660-B0AD933E6CEA}" dt="2020-11-03T10:07:23.561" v="144"/>
        <pc:sldMkLst>
          <pc:docMk/>
          <pc:sldMk cId="3375693268" sldId="422"/>
        </pc:sldMkLst>
      </pc:sldChg>
      <pc:sldChg chg="addSp delSp modSp new mod">
        <pc:chgData name="Maaike J van Putten" userId="eaaa552f951b8eb9" providerId="LiveId" clId="{7BC098DE-3248-B246-B660-B0AD933E6CEA}" dt="2020-11-03T10:37:40.641" v="381" actId="1076"/>
        <pc:sldMkLst>
          <pc:docMk/>
          <pc:sldMk cId="144572447" sldId="424"/>
        </pc:sldMkLst>
        <pc:spChg chg="mod">
          <ac:chgData name="Maaike J van Putten" userId="eaaa552f951b8eb9" providerId="LiveId" clId="{7BC098DE-3248-B246-B660-B0AD933E6CEA}" dt="2020-11-03T10:33:07.108" v="348" actId="20577"/>
          <ac:spMkLst>
            <pc:docMk/>
            <pc:sldMk cId="144572447" sldId="424"/>
            <ac:spMk id="2" creationId="{99C3449A-4A90-284A-8D70-FEA524393207}"/>
          </ac:spMkLst>
        </pc:spChg>
        <pc:spChg chg="mod">
          <ac:chgData name="Maaike J van Putten" userId="eaaa552f951b8eb9" providerId="LiveId" clId="{7BC098DE-3248-B246-B660-B0AD933E6CEA}" dt="2020-11-03T10:37:21.974" v="378" actId="27636"/>
          <ac:spMkLst>
            <pc:docMk/>
            <pc:sldMk cId="144572447" sldId="424"/>
            <ac:spMk id="3" creationId="{E6CBFCFD-BF55-6140-8923-20504F09D584}"/>
          </ac:spMkLst>
        </pc:spChg>
        <pc:spChg chg="del">
          <ac:chgData name="Maaike J van Putten" userId="eaaa552f951b8eb9" providerId="LiveId" clId="{7BC098DE-3248-B246-B660-B0AD933E6CEA}" dt="2020-11-03T10:36:19.833" v="351" actId="931"/>
          <ac:spMkLst>
            <pc:docMk/>
            <pc:sldMk cId="144572447" sldId="424"/>
            <ac:spMk id="4" creationId="{BC718965-525A-2741-9682-E16B8EDAB015}"/>
          </ac:spMkLst>
        </pc:spChg>
        <pc:spChg chg="add mod">
          <ac:chgData name="Maaike J van Putten" userId="eaaa552f951b8eb9" providerId="LiveId" clId="{7BC098DE-3248-B246-B660-B0AD933E6CEA}" dt="2020-11-03T10:37:40.641" v="381" actId="1076"/>
          <ac:spMkLst>
            <pc:docMk/>
            <pc:sldMk cId="144572447" sldId="424"/>
            <ac:spMk id="7" creationId="{BCBE68E0-3060-9F46-BB5B-A7FA92E13D3E}"/>
          </ac:spMkLst>
        </pc:spChg>
        <pc:picChg chg="add mod modCrop">
          <ac:chgData name="Maaike J van Putten" userId="eaaa552f951b8eb9" providerId="LiveId" clId="{7BC098DE-3248-B246-B660-B0AD933E6CEA}" dt="2020-11-03T10:36:35.577" v="356" actId="1076"/>
          <ac:picMkLst>
            <pc:docMk/>
            <pc:sldMk cId="144572447" sldId="424"/>
            <ac:picMk id="6" creationId="{E382741F-F4D0-4541-9932-0EB7A47828B0}"/>
          </ac:picMkLst>
        </pc:picChg>
      </pc:sldChg>
    </pc:docChg>
  </pc:docChgLst>
  <pc:docChgLst>
    <pc:chgData name="Maaike J van Putten" userId="eaaa552f951b8eb9" providerId="LiveId" clId="{F6D5A858-634B-44D3-9C23-AA3F0578AF4A}"/>
    <pc:docChg chg="undo custSel addSld delSld modSld sldOrd">
      <pc:chgData name="Maaike J van Putten" userId="eaaa552f951b8eb9" providerId="LiveId" clId="{F6D5A858-634B-44D3-9C23-AA3F0578AF4A}" dt="2020-11-02T22:30:40.643" v="274" actId="20577"/>
      <pc:docMkLst>
        <pc:docMk/>
      </pc:docMkLst>
      <pc:sldChg chg="modSp mod">
        <pc:chgData name="Maaike J van Putten" userId="eaaa552f951b8eb9" providerId="LiveId" clId="{F6D5A858-634B-44D3-9C23-AA3F0578AF4A}" dt="2020-11-02T22:11:06.730" v="81" actId="20577"/>
        <pc:sldMkLst>
          <pc:docMk/>
          <pc:sldMk cId="3678300839" sldId="256"/>
        </pc:sldMkLst>
        <pc:spChg chg="mod">
          <ac:chgData name="Maaike J van Putten" userId="eaaa552f951b8eb9" providerId="LiveId" clId="{F6D5A858-634B-44D3-9C23-AA3F0578AF4A}" dt="2020-10-05T10:55:21.757" v="10" actId="20577"/>
          <ac:spMkLst>
            <pc:docMk/>
            <pc:sldMk cId="3678300839" sldId="256"/>
            <ac:spMk id="2" creationId="{AA969AAC-40F8-48D9-BE46-02B54CD13D4F}"/>
          </ac:spMkLst>
        </pc:spChg>
        <pc:spChg chg="mod">
          <ac:chgData name="Maaike J van Putten" userId="eaaa552f951b8eb9" providerId="LiveId" clId="{F6D5A858-634B-44D3-9C23-AA3F0578AF4A}" dt="2020-11-02T22:11:06.730" v="81" actId="20577"/>
          <ac:spMkLst>
            <pc:docMk/>
            <pc:sldMk cId="3678300839" sldId="256"/>
            <ac:spMk id="3" creationId="{F41CE29D-B947-4AC6-B53E-22DBB62A9918}"/>
          </ac:spMkLst>
        </pc:spChg>
      </pc:sldChg>
      <pc:sldChg chg="modSp add del mod">
        <pc:chgData name="Maaike J van Putten" userId="eaaa552f951b8eb9" providerId="LiveId" clId="{F6D5A858-634B-44D3-9C23-AA3F0578AF4A}" dt="2020-11-02T22:12:46.818" v="87" actId="2696"/>
        <pc:sldMkLst>
          <pc:docMk/>
          <pc:sldMk cId="2985732118" sldId="258"/>
        </pc:sldMkLst>
        <pc:spChg chg="mod">
          <ac:chgData name="Maaike J van Putten" userId="eaaa552f951b8eb9" providerId="LiveId" clId="{F6D5A858-634B-44D3-9C23-AA3F0578AF4A}" dt="2020-11-02T22:12:43.791" v="86" actId="21"/>
          <ac:spMkLst>
            <pc:docMk/>
            <pc:sldMk cId="2985732118" sldId="258"/>
            <ac:spMk id="3" creationId="{70EEBEB5-3B6E-4A9B-B70A-939AB82350C6}"/>
          </ac:spMkLst>
        </pc:spChg>
      </pc:sldChg>
      <pc:sldChg chg="modSp add mod">
        <pc:chgData name="Maaike J van Putten" userId="eaaa552f951b8eb9" providerId="LiveId" clId="{F6D5A858-634B-44D3-9C23-AA3F0578AF4A}" dt="2020-11-02T22:13:41.587" v="138" actId="20577"/>
        <pc:sldMkLst>
          <pc:docMk/>
          <pc:sldMk cId="3702941792" sldId="258"/>
        </pc:sldMkLst>
        <pc:spChg chg="mod">
          <ac:chgData name="Maaike J van Putten" userId="eaaa552f951b8eb9" providerId="LiveId" clId="{F6D5A858-634B-44D3-9C23-AA3F0578AF4A}" dt="2020-11-02T22:13:41.587" v="138" actId="20577"/>
          <ac:spMkLst>
            <pc:docMk/>
            <pc:sldMk cId="3702941792" sldId="258"/>
            <ac:spMk id="3" creationId="{70EEBEB5-3B6E-4A9B-B70A-939AB82350C6}"/>
          </ac:spMkLst>
        </pc:spChg>
      </pc:sldChg>
      <pc:sldChg chg="modSp del mod">
        <pc:chgData name="Maaike J van Putten" userId="eaaa552f951b8eb9" providerId="LiveId" clId="{F6D5A858-634B-44D3-9C23-AA3F0578AF4A}" dt="2020-11-02T22:11:09.891" v="82" actId="47"/>
        <pc:sldMkLst>
          <pc:docMk/>
          <pc:sldMk cId="4243615083" sldId="277"/>
        </pc:sldMkLst>
        <pc:spChg chg="mod">
          <ac:chgData name="Maaike J van Putten" userId="eaaa552f951b8eb9" providerId="LiveId" clId="{F6D5A858-634B-44D3-9C23-AA3F0578AF4A}" dt="2020-10-05T10:55:27.237" v="15" actId="20577"/>
          <ac:spMkLst>
            <pc:docMk/>
            <pc:sldMk cId="4243615083" sldId="277"/>
            <ac:spMk id="3" creationId="{FB5EFF68-A36E-498E-9A51-9C5376BB0C1C}"/>
          </ac:spMkLst>
        </pc:spChg>
      </pc:sldChg>
      <pc:sldChg chg="add">
        <pc:chgData name="Maaike J van Putten" userId="eaaa552f951b8eb9" providerId="LiveId" clId="{F6D5A858-634B-44D3-9C23-AA3F0578AF4A}" dt="2020-11-02T21:50:38.877" v="80"/>
        <pc:sldMkLst>
          <pc:docMk/>
          <pc:sldMk cId="2919859723" sldId="305"/>
        </pc:sldMkLst>
      </pc:sldChg>
      <pc:sldChg chg="add">
        <pc:chgData name="Maaike J van Putten" userId="eaaa552f951b8eb9" providerId="LiveId" clId="{F6D5A858-634B-44D3-9C23-AA3F0578AF4A}" dt="2020-11-02T21:50:38.877" v="80"/>
        <pc:sldMkLst>
          <pc:docMk/>
          <pc:sldMk cId="865754607" sldId="306"/>
        </pc:sldMkLst>
      </pc:sldChg>
      <pc:sldChg chg="add">
        <pc:chgData name="Maaike J van Putten" userId="eaaa552f951b8eb9" providerId="LiveId" clId="{F6D5A858-634B-44D3-9C23-AA3F0578AF4A}" dt="2020-11-02T21:50:38.877" v="80"/>
        <pc:sldMkLst>
          <pc:docMk/>
          <pc:sldMk cId="1868212640" sldId="308"/>
        </pc:sldMkLst>
      </pc:sldChg>
      <pc:sldChg chg="add">
        <pc:chgData name="Maaike J van Putten" userId="eaaa552f951b8eb9" providerId="LiveId" clId="{F6D5A858-634B-44D3-9C23-AA3F0578AF4A}" dt="2020-11-02T21:50:38.877" v="80"/>
        <pc:sldMkLst>
          <pc:docMk/>
          <pc:sldMk cId="2292844641" sldId="314"/>
        </pc:sldMkLst>
      </pc:sldChg>
      <pc:sldChg chg="add">
        <pc:chgData name="Maaike J van Putten" userId="eaaa552f951b8eb9" providerId="LiveId" clId="{F6D5A858-634B-44D3-9C23-AA3F0578AF4A}" dt="2020-11-02T21:50:38.877" v="80"/>
        <pc:sldMkLst>
          <pc:docMk/>
          <pc:sldMk cId="4077133435" sldId="326"/>
        </pc:sldMkLst>
      </pc:sldChg>
      <pc:sldChg chg="add">
        <pc:chgData name="Maaike J van Putten" userId="eaaa552f951b8eb9" providerId="LiveId" clId="{F6D5A858-634B-44D3-9C23-AA3F0578AF4A}" dt="2020-11-02T21:50:38.877" v="80"/>
        <pc:sldMkLst>
          <pc:docMk/>
          <pc:sldMk cId="3259169343" sldId="327"/>
        </pc:sldMkLst>
      </pc:sldChg>
      <pc:sldChg chg="add">
        <pc:chgData name="Maaike J van Putten" userId="eaaa552f951b8eb9" providerId="LiveId" clId="{F6D5A858-634B-44D3-9C23-AA3F0578AF4A}" dt="2020-11-02T21:50:38.877" v="80"/>
        <pc:sldMkLst>
          <pc:docMk/>
          <pc:sldMk cId="754793344" sldId="329"/>
        </pc:sldMkLst>
      </pc:sldChg>
      <pc:sldChg chg="add">
        <pc:chgData name="Maaike J van Putten" userId="eaaa552f951b8eb9" providerId="LiveId" clId="{F6D5A858-634B-44D3-9C23-AA3F0578AF4A}" dt="2020-11-02T21:50:38.877" v="80"/>
        <pc:sldMkLst>
          <pc:docMk/>
          <pc:sldMk cId="1957887662" sldId="344"/>
        </pc:sldMkLst>
      </pc:sldChg>
      <pc:sldChg chg="add">
        <pc:chgData name="Maaike J van Putten" userId="eaaa552f951b8eb9" providerId="LiveId" clId="{F6D5A858-634B-44D3-9C23-AA3F0578AF4A}" dt="2020-11-02T21:50:38.877" v="80"/>
        <pc:sldMkLst>
          <pc:docMk/>
          <pc:sldMk cId="929875835" sldId="351"/>
        </pc:sldMkLst>
      </pc:sldChg>
      <pc:sldChg chg="add">
        <pc:chgData name="Maaike J van Putten" userId="eaaa552f951b8eb9" providerId="LiveId" clId="{F6D5A858-634B-44D3-9C23-AA3F0578AF4A}" dt="2020-11-02T21:50:38.877" v="80"/>
        <pc:sldMkLst>
          <pc:docMk/>
          <pc:sldMk cId="66563578" sldId="352"/>
        </pc:sldMkLst>
      </pc:sldChg>
      <pc:sldChg chg="add">
        <pc:chgData name="Maaike J van Putten" userId="eaaa552f951b8eb9" providerId="LiveId" clId="{F6D5A858-634B-44D3-9C23-AA3F0578AF4A}" dt="2020-11-02T21:50:38.877" v="80"/>
        <pc:sldMkLst>
          <pc:docMk/>
          <pc:sldMk cId="872056916" sldId="361"/>
        </pc:sldMkLst>
      </pc:sldChg>
      <pc:sldChg chg="modSp add del mod">
        <pc:chgData name="Maaike J van Putten" userId="eaaa552f951b8eb9" providerId="LiveId" clId="{F6D5A858-634B-44D3-9C23-AA3F0578AF4A}" dt="2020-11-02T22:30:04.582" v="219" actId="47"/>
        <pc:sldMkLst>
          <pc:docMk/>
          <pc:sldMk cId="1218765100" sldId="363"/>
        </pc:sldMkLst>
        <pc:spChg chg="mod">
          <ac:chgData name="Maaike J van Putten" userId="eaaa552f951b8eb9" providerId="LiveId" clId="{F6D5A858-634B-44D3-9C23-AA3F0578AF4A}" dt="2020-11-02T22:29:57.535" v="206" actId="21"/>
          <ac:spMkLst>
            <pc:docMk/>
            <pc:sldMk cId="1218765100" sldId="363"/>
            <ac:spMk id="3" creationId="{71775391-15B4-4105-9EF8-E60B7875CCC1}"/>
          </ac:spMkLst>
        </pc:spChg>
      </pc:sldChg>
      <pc:sldChg chg="modSp add mod">
        <pc:chgData name="Maaike J van Putten" userId="eaaa552f951b8eb9" providerId="LiveId" clId="{F6D5A858-634B-44D3-9C23-AA3F0578AF4A}" dt="2020-11-02T22:30:12.715" v="242" actId="20577"/>
        <pc:sldMkLst>
          <pc:docMk/>
          <pc:sldMk cId="352630251" sldId="364"/>
        </pc:sldMkLst>
        <pc:spChg chg="mod">
          <ac:chgData name="Maaike J van Putten" userId="eaaa552f951b8eb9" providerId="LiveId" clId="{F6D5A858-634B-44D3-9C23-AA3F0578AF4A}" dt="2020-11-02T22:29:42.055" v="176" actId="207"/>
          <ac:spMkLst>
            <pc:docMk/>
            <pc:sldMk cId="352630251" sldId="364"/>
            <ac:spMk id="2" creationId="{FC23A391-AADB-4A44-BD99-5D8667DA0D62}"/>
          </ac:spMkLst>
        </pc:spChg>
        <pc:spChg chg="mod">
          <ac:chgData name="Maaike J van Putten" userId="eaaa552f951b8eb9" providerId="LiveId" clId="{F6D5A858-634B-44D3-9C23-AA3F0578AF4A}" dt="2020-11-02T22:30:12.715" v="242" actId="20577"/>
          <ac:spMkLst>
            <pc:docMk/>
            <pc:sldMk cId="352630251" sldId="364"/>
            <ac:spMk id="3" creationId="{7BA4C3BA-5282-4B1D-87E1-77C3499DA28A}"/>
          </ac:spMkLst>
        </pc:spChg>
      </pc:sldChg>
      <pc:sldChg chg="modSp new mod">
        <pc:chgData name="Maaike J van Putten" userId="eaaa552f951b8eb9" providerId="LiveId" clId="{F6D5A858-634B-44D3-9C23-AA3F0578AF4A}" dt="2020-11-02T21:48:35.672" v="28" actId="20577"/>
        <pc:sldMkLst>
          <pc:docMk/>
          <pc:sldMk cId="886808007" sldId="416"/>
        </pc:sldMkLst>
        <pc:spChg chg="mod">
          <ac:chgData name="Maaike J van Putten" userId="eaaa552f951b8eb9" providerId="LiveId" clId="{F6D5A858-634B-44D3-9C23-AA3F0578AF4A}" dt="2020-11-02T21:48:35.672" v="28" actId="20577"/>
          <ac:spMkLst>
            <pc:docMk/>
            <pc:sldMk cId="886808007" sldId="416"/>
            <ac:spMk id="2" creationId="{3D8BE7BF-B28E-4E61-AAD8-1CEE078E458F}"/>
          </ac:spMkLst>
        </pc:spChg>
      </pc:sldChg>
      <pc:sldChg chg="modSp new mod ord">
        <pc:chgData name="Maaike J van Putten" userId="eaaa552f951b8eb9" providerId="LiveId" clId="{F6D5A858-634B-44D3-9C23-AA3F0578AF4A}" dt="2020-11-02T22:30:40.643" v="274" actId="20577"/>
        <pc:sldMkLst>
          <pc:docMk/>
          <pc:sldMk cId="570832922" sldId="417"/>
        </pc:sldMkLst>
        <pc:spChg chg="mod">
          <ac:chgData name="Maaike J van Putten" userId="eaaa552f951b8eb9" providerId="LiveId" clId="{F6D5A858-634B-44D3-9C23-AA3F0578AF4A}" dt="2020-11-02T22:30:40.643" v="274" actId="20577"/>
          <ac:spMkLst>
            <pc:docMk/>
            <pc:sldMk cId="570832922" sldId="417"/>
            <ac:spMk id="2" creationId="{BC94A2A6-081F-4B6A-A310-5586A3E4A19D}"/>
          </ac:spMkLst>
        </pc:spChg>
      </pc:sldChg>
      <pc:sldChg chg="modSp new mod ord">
        <pc:chgData name="Maaike J van Putten" userId="eaaa552f951b8eb9" providerId="LiveId" clId="{F6D5A858-634B-44D3-9C23-AA3F0578AF4A}" dt="2020-11-02T22:30:33.616" v="258" actId="207"/>
        <pc:sldMkLst>
          <pc:docMk/>
          <pc:sldMk cId="792787630" sldId="418"/>
        </pc:sldMkLst>
        <pc:spChg chg="mod">
          <ac:chgData name="Maaike J van Putten" userId="eaaa552f951b8eb9" providerId="LiveId" clId="{F6D5A858-634B-44D3-9C23-AA3F0578AF4A}" dt="2020-11-02T22:30:33.616" v="258" actId="207"/>
          <ac:spMkLst>
            <pc:docMk/>
            <pc:sldMk cId="792787630" sldId="418"/>
            <ac:spMk id="2" creationId="{81399C3C-2786-49D4-89BF-5C29F66B1997}"/>
          </ac:spMkLst>
        </pc:spChg>
      </pc:sldChg>
      <pc:sldChg chg="modSp new mod ord">
        <pc:chgData name="Maaike J van Putten" userId="eaaa552f951b8eb9" providerId="LiveId" clId="{F6D5A858-634B-44D3-9C23-AA3F0578AF4A}" dt="2020-11-02T22:28:24.387" v="152"/>
        <pc:sldMkLst>
          <pc:docMk/>
          <pc:sldMk cId="3434347851" sldId="419"/>
        </pc:sldMkLst>
        <pc:spChg chg="mod">
          <ac:chgData name="Maaike J van Putten" userId="eaaa552f951b8eb9" providerId="LiveId" clId="{F6D5A858-634B-44D3-9C23-AA3F0578AF4A}" dt="2020-11-02T21:49:06.492" v="79" actId="20577"/>
          <ac:spMkLst>
            <pc:docMk/>
            <pc:sldMk cId="3434347851" sldId="419"/>
            <ac:spMk id="2" creationId="{040787F1-7C3F-4D14-95CD-8E4F1A536298}"/>
          </ac:spMkLst>
        </pc:spChg>
      </pc:sldChg>
      <pc:sldChg chg="add">
        <pc:chgData name="Maaike J van Putten" userId="eaaa552f951b8eb9" providerId="LiveId" clId="{F6D5A858-634B-44D3-9C23-AA3F0578AF4A}" dt="2020-11-02T21:50:38.877" v="80"/>
        <pc:sldMkLst>
          <pc:docMk/>
          <pc:sldMk cId="1539297250" sldId="420"/>
        </pc:sldMkLst>
      </pc:sldChg>
      <pc:sldChg chg="add">
        <pc:chgData name="Maaike J van Putten" userId="eaaa552f951b8eb9" providerId="LiveId" clId="{F6D5A858-634B-44D3-9C23-AA3F0578AF4A}" dt="2020-11-02T21:50:38.877" v="80"/>
        <pc:sldMkLst>
          <pc:docMk/>
          <pc:sldMk cId="3953743128" sldId="421"/>
        </pc:sldMkLst>
      </pc:sldChg>
      <pc:sldChg chg="modSp new mod">
        <pc:chgData name="Maaike J van Putten" userId="eaaa552f951b8eb9" providerId="LiveId" clId="{F6D5A858-634B-44D3-9C23-AA3F0578AF4A}" dt="2020-11-02T22:13:47.318" v="150" actId="20577"/>
        <pc:sldMkLst>
          <pc:docMk/>
          <pc:sldMk cId="1660659025" sldId="422"/>
        </pc:sldMkLst>
        <pc:spChg chg="mod">
          <ac:chgData name="Maaike J van Putten" userId="eaaa552f951b8eb9" providerId="LiveId" clId="{F6D5A858-634B-44D3-9C23-AA3F0578AF4A}" dt="2020-11-02T22:13:47.318" v="150" actId="20577"/>
          <ac:spMkLst>
            <pc:docMk/>
            <pc:sldMk cId="1660659025" sldId="422"/>
            <ac:spMk id="2" creationId="{1EBCA61D-77FC-42B1-9E04-B40B1E420E5E}"/>
          </ac:spMkLst>
        </pc:spChg>
      </pc:sldChg>
      <pc:sldChg chg="modSp new mod">
        <pc:chgData name="Maaike J van Putten" userId="eaaa552f951b8eb9" providerId="LiveId" clId="{F6D5A858-634B-44D3-9C23-AA3F0578AF4A}" dt="2020-11-02T22:30:02.363" v="218"/>
        <pc:sldMkLst>
          <pc:docMk/>
          <pc:sldMk cId="1123786691" sldId="423"/>
        </pc:sldMkLst>
        <pc:spChg chg="mod">
          <ac:chgData name="Maaike J van Putten" userId="eaaa552f951b8eb9" providerId="LiveId" clId="{F6D5A858-634B-44D3-9C23-AA3F0578AF4A}" dt="2020-11-02T22:29:51.179" v="205" actId="20577"/>
          <ac:spMkLst>
            <pc:docMk/>
            <pc:sldMk cId="1123786691" sldId="423"/>
            <ac:spMk id="2" creationId="{7191B7B6-13DF-4940-8D6C-3FF1A277CADC}"/>
          </ac:spMkLst>
        </pc:spChg>
        <pc:spChg chg="mod">
          <ac:chgData name="Maaike J van Putten" userId="eaaa552f951b8eb9" providerId="LiveId" clId="{F6D5A858-634B-44D3-9C23-AA3F0578AF4A}" dt="2020-11-02T22:30:02.363" v="218"/>
          <ac:spMkLst>
            <pc:docMk/>
            <pc:sldMk cId="1123786691" sldId="423"/>
            <ac:spMk id="3" creationId="{BE9A1611-4DE8-4F1A-AD8F-C248382199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8C4F0-175A-4CAF-954B-1C694612252F}" type="datetimeFigureOut">
              <a:rPr lang="nl-NL" smtClean="0"/>
              <a:t>11-11-2020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67299-C76B-48F4-B579-3F4F2E06526D}" type="slidenum">
              <a:rPr lang="nl-NL" smtClean="0"/>
              <a:t>‹nr.›</a:t>
            </a:fld>
            <a:endParaRPr lang="nl-NL"/>
          </a:p>
        </p:txBody>
      </p:sp>
    </p:spTree>
    <p:extLst>
      <p:ext uri="{BB962C8B-B14F-4D97-AF65-F5344CB8AC3E}">
        <p14:creationId xmlns:p14="http://schemas.microsoft.com/office/powerpoint/2010/main" val="198240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import </a:t>
            </a:r>
            <a:r>
              <a:rPr lang="nl-NL" dirty="0" err="1"/>
              <a:t>csv</a:t>
            </a:r>
            <a:br>
              <a:rPr lang="nl-NL" dirty="0"/>
            </a:br>
            <a:br>
              <a:rPr lang="nl-NL" dirty="0"/>
            </a:br>
            <a:r>
              <a:rPr lang="nl-NL" sz="1200" kern="1200" dirty="0" err="1">
                <a:solidFill>
                  <a:schemeClr val="tx1"/>
                </a:solidFill>
                <a:effectLst/>
                <a:latin typeface="+mn-lt"/>
                <a:ea typeface="+mn-ea"/>
                <a:cs typeface="+mn-cs"/>
              </a:rPr>
              <a:t>with</a:t>
            </a:r>
            <a:r>
              <a:rPr lang="nl-NL" sz="1200" kern="1200" dirty="0">
                <a:solidFill>
                  <a:schemeClr val="tx1"/>
                </a:solidFill>
                <a:effectLst/>
                <a:latin typeface="+mn-lt"/>
                <a:ea typeface="+mn-ea"/>
                <a:cs typeface="+mn-cs"/>
              </a:rPr>
              <a:t> open</a:t>
            </a:r>
            <a:r>
              <a:rPr lang="nl-NL" dirty="0"/>
              <a:t>(</a:t>
            </a:r>
            <a:r>
              <a:rPr lang="nl-NL" sz="1200" kern="1200" dirty="0">
                <a:solidFill>
                  <a:schemeClr val="tx1"/>
                </a:solidFill>
                <a:effectLst/>
                <a:latin typeface="+mn-lt"/>
                <a:ea typeface="+mn-ea"/>
                <a:cs typeface="+mn-cs"/>
              </a:rPr>
              <a:t>'</a:t>
            </a:r>
            <a:r>
              <a:rPr lang="nl-NL" sz="1200" kern="1200" dirty="0" err="1">
                <a:solidFill>
                  <a:schemeClr val="tx1"/>
                </a:solidFill>
                <a:effectLst/>
                <a:latin typeface="+mn-lt"/>
                <a:ea typeface="+mn-ea"/>
                <a:cs typeface="+mn-cs"/>
              </a:rPr>
              <a:t>shop.csv</a:t>
            </a:r>
            <a:r>
              <a:rPr lang="nl-NL" sz="1200" kern="1200" dirty="0">
                <a:solidFill>
                  <a:schemeClr val="tx1"/>
                </a:solidFill>
                <a:effectLst/>
                <a:latin typeface="+mn-lt"/>
                <a:ea typeface="+mn-ea"/>
                <a:cs typeface="+mn-cs"/>
              </a:rPr>
              <a:t>', 'a', </a:t>
            </a:r>
            <a:r>
              <a:rPr lang="nl-NL" sz="1200" kern="1200" dirty="0" err="1">
                <a:solidFill>
                  <a:schemeClr val="tx1"/>
                </a:solidFill>
                <a:effectLst/>
                <a:latin typeface="+mn-lt"/>
                <a:ea typeface="+mn-ea"/>
                <a:cs typeface="+mn-cs"/>
              </a:rPr>
              <a:t>newline</a:t>
            </a:r>
            <a:r>
              <a:rPr lang="nl-NL" dirty="0"/>
              <a:t>=</a:t>
            </a:r>
            <a:r>
              <a:rPr lang="nl-NL" sz="1200" kern="1200" dirty="0">
                <a:solidFill>
                  <a:schemeClr val="tx1"/>
                </a:solidFill>
                <a:effectLst/>
                <a:latin typeface="+mn-lt"/>
                <a:ea typeface="+mn-ea"/>
                <a:cs typeface="+mn-cs"/>
              </a:rPr>
              <a:t>''</a:t>
            </a:r>
            <a:r>
              <a:rPr lang="nl-NL" dirty="0"/>
              <a:t>) </a:t>
            </a:r>
            <a:r>
              <a:rPr lang="nl-NL" sz="1200" kern="1200" dirty="0">
                <a:solidFill>
                  <a:schemeClr val="tx1"/>
                </a:solidFill>
                <a:effectLst/>
                <a:latin typeface="+mn-lt"/>
                <a:ea typeface="+mn-ea"/>
                <a:cs typeface="+mn-cs"/>
              </a:rPr>
              <a:t>as </a:t>
            </a:r>
            <a:r>
              <a:rPr lang="nl-NL" dirty="0"/>
              <a:t>f:</a:t>
            </a:r>
            <a:br>
              <a:rPr lang="nl-NL" dirty="0"/>
            </a:br>
            <a:r>
              <a:rPr lang="nl-NL" dirty="0"/>
              <a:t>    </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Create</a:t>
            </a:r>
            <a:r>
              <a:rPr lang="nl-NL" sz="1200" kern="1200" dirty="0">
                <a:solidFill>
                  <a:schemeClr val="tx1"/>
                </a:solidFill>
                <a:effectLst/>
                <a:latin typeface="+mn-lt"/>
                <a:ea typeface="+mn-ea"/>
                <a:cs typeface="+mn-cs"/>
              </a:rPr>
              <a:t> a reader object</a:t>
            </a:r>
            <a:br>
              <a:rPr lang="nl-NL" sz="1200" kern="1200" dirty="0">
                <a:solidFill>
                  <a:schemeClr val="tx1"/>
                </a:solidFill>
                <a:effectLst/>
                <a:latin typeface="+mn-lt"/>
                <a:ea typeface="+mn-ea"/>
                <a:cs typeface="+mn-cs"/>
              </a:rPr>
            </a:br>
            <a:r>
              <a:rPr lang="nl-NL" sz="1200" kern="1200" dirty="0">
                <a:solidFill>
                  <a:schemeClr val="tx1"/>
                </a:solidFill>
                <a:effectLst/>
                <a:latin typeface="+mn-lt"/>
                <a:ea typeface="+mn-ea"/>
                <a:cs typeface="+mn-cs"/>
              </a:rPr>
              <a:t>    </a:t>
            </a:r>
            <a:r>
              <a:rPr lang="nl-NL" dirty="0"/>
              <a:t>reader = </a:t>
            </a:r>
            <a:r>
              <a:rPr lang="nl-NL" dirty="0" err="1"/>
              <a:t>csv.writer</a:t>
            </a:r>
            <a:r>
              <a:rPr lang="nl-NL" dirty="0"/>
              <a:t>(f)</a:t>
            </a:r>
            <a:br>
              <a:rPr lang="nl-NL" dirty="0"/>
            </a:br>
            <a:r>
              <a:rPr lang="nl-NL" dirty="0"/>
              <a:t>    </a:t>
            </a:r>
            <a:r>
              <a:rPr lang="nl-NL" dirty="0" err="1"/>
              <a:t>products</a:t>
            </a:r>
            <a:r>
              <a:rPr lang="nl-NL" dirty="0"/>
              <a:t> = [</a:t>
            </a:r>
            <a:r>
              <a:rPr lang="nl-NL" sz="1200" kern="1200" dirty="0">
                <a:solidFill>
                  <a:schemeClr val="tx1"/>
                </a:solidFill>
                <a:effectLst/>
                <a:latin typeface="+mn-lt"/>
                <a:ea typeface="+mn-ea"/>
                <a:cs typeface="+mn-cs"/>
              </a:rPr>
              <a:t>'a', 'b', 'c', 'd'</a:t>
            </a:r>
            <a:r>
              <a:rPr lang="nl-NL" dirty="0"/>
              <a:t>]</a:t>
            </a:r>
            <a:br>
              <a:rPr lang="nl-NL" dirty="0"/>
            </a:br>
            <a:r>
              <a:rPr lang="nl-NL" dirty="0"/>
              <a:t>    </a:t>
            </a:r>
            <a:r>
              <a:rPr lang="nl-NL" dirty="0" err="1"/>
              <a:t>prices</a:t>
            </a:r>
            <a:r>
              <a:rPr lang="nl-NL" dirty="0"/>
              <a:t> = [</a:t>
            </a:r>
            <a:r>
              <a:rPr lang="nl-NL" sz="1200" kern="1200" dirty="0">
                <a:solidFill>
                  <a:schemeClr val="tx1"/>
                </a:solidFill>
                <a:effectLst/>
                <a:latin typeface="+mn-lt"/>
                <a:ea typeface="+mn-ea"/>
                <a:cs typeface="+mn-cs"/>
              </a:rPr>
              <a:t>1, 4, 9, 45</a:t>
            </a:r>
            <a:r>
              <a:rPr lang="nl-NL" dirty="0"/>
              <a:t>]</a:t>
            </a:r>
            <a:br>
              <a:rPr lang="nl-NL" dirty="0"/>
            </a:br>
            <a:r>
              <a:rPr lang="nl-NL" dirty="0"/>
              <a:t>    stocks = [</a:t>
            </a:r>
            <a:r>
              <a:rPr lang="nl-NL" sz="1200" kern="1200" dirty="0">
                <a:solidFill>
                  <a:schemeClr val="tx1"/>
                </a:solidFill>
                <a:effectLst/>
                <a:latin typeface="+mn-lt"/>
                <a:ea typeface="+mn-ea"/>
                <a:cs typeface="+mn-cs"/>
              </a:rPr>
              <a:t>10, 20, 30, 4</a:t>
            </a:r>
            <a:r>
              <a:rPr lang="nl-NL" dirty="0"/>
              <a:t>]</a:t>
            </a:r>
            <a:br>
              <a:rPr lang="nl-NL" dirty="0"/>
            </a:br>
            <a:r>
              <a:rPr lang="nl-NL" dirty="0"/>
              <a:t>    </a:t>
            </a:r>
            <a:r>
              <a:rPr lang="nl-NL" dirty="0" err="1"/>
              <a:t>writer</a:t>
            </a:r>
            <a:r>
              <a:rPr lang="nl-NL" dirty="0"/>
              <a:t> = </a:t>
            </a:r>
            <a:r>
              <a:rPr lang="nl-NL" dirty="0" err="1"/>
              <a:t>csv.writer</a:t>
            </a:r>
            <a:r>
              <a:rPr lang="nl-NL" dirty="0"/>
              <a:t>(f)</a:t>
            </a:r>
            <a:br>
              <a:rPr lang="nl-NL" dirty="0"/>
            </a:br>
            <a:br>
              <a:rPr lang="nl-NL" dirty="0"/>
            </a:br>
            <a:r>
              <a:rPr lang="nl-NL" dirty="0"/>
              <a:t>    </a:t>
            </a:r>
            <a:r>
              <a:rPr lang="nl-NL" sz="1200" kern="1200" dirty="0" err="1">
                <a:solidFill>
                  <a:schemeClr val="tx1"/>
                </a:solidFill>
                <a:effectLst/>
                <a:latin typeface="+mn-lt"/>
                <a:ea typeface="+mn-ea"/>
                <a:cs typeface="+mn-cs"/>
              </a:rPr>
              <a:t>for</a:t>
            </a:r>
            <a:r>
              <a:rPr lang="nl-NL" sz="1200" kern="1200" dirty="0">
                <a:solidFill>
                  <a:schemeClr val="tx1"/>
                </a:solidFill>
                <a:effectLst/>
                <a:latin typeface="+mn-lt"/>
                <a:ea typeface="+mn-ea"/>
                <a:cs typeface="+mn-cs"/>
              </a:rPr>
              <a:t> </a:t>
            </a:r>
            <a:r>
              <a:rPr lang="nl-NL" dirty="0"/>
              <a:t>i </a:t>
            </a:r>
            <a:r>
              <a:rPr lang="nl-NL" sz="1200" kern="1200" dirty="0">
                <a:solidFill>
                  <a:schemeClr val="tx1"/>
                </a:solidFill>
                <a:effectLst/>
                <a:latin typeface="+mn-lt"/>
                <a:ea typeface="+mn-ea"/>
                <a:cs typeface="+mn-cs"/>
              </a:rPr>
              <a:t>in range</a:t>
            </a:r>
            <a:r>
              <a:rPr lang="nl-NL" dirty="0"/>
              <a:t>(</a:t>
            </a:r>
            <a:r>
              <a:rPr lang="nl-NL" sz="1200" kern="1200" dirty="0">
                <a:solidFill>
                  <a:schemeClr val="tx1"/>
                </a:solidFill>
                <a:effectLst/>
                <a:latin typeface="+mn-lt"/>
                <a:ea typeface="+mn-ea"/>
                <a:cs typeface="+mn-cs"/>
              </a:rPr>
              <a:t>0, </a:t>
            </a:r>
            <a:r>
              <a:rPr lang="nl-NL" sz="1200" kern="1200" dirty="0" err="1">
                <a:solidFill>
                  <a:schemeClr val="tx1"/>
                </a:solidFill>
                <a:effectLst/>
                <a:latin typeface="+mn-lt"/>
                <a:ea typeface="+mn-ea"/>
                <a:cs typeface="+mn-cs"/>
              </a:rPr>
              <a:t>len</a:t>
            </a:r>
            <a:r>
              <a:rPr lang="nl-NL" dirty="0"/>
              <a:t>(</a:t>
            </a:r>
            <a:r>
              <a:rPr lang="nl-NL" dirty="0" err="1"/>
              <a:t>products</a:t>
            </a:r>
            <a:r>
              <a:rPr lang="nl-NL" dirty="0"/>
              <a:t>)):</a:t>
            </a:r>
            <a:br>
              <a:rPr lang="nl-NL" dirty="0"/>
            </a:br>
            <a:r>
              <a:rPr lang="nl-NL" dirty="0"/>
              <a:t>        </a:t>
            </a:r>
            <a:r>
              <a:rPr lang="nl-NL" dirty="0" err="1"/>
              <a:t>row</a:t>
            </a:r>
            <a:r>
              <a:rPr lang="nl-NL" dirty="0"/>
              <a:t> = [</a:t>
            </a:r>
            <a:r>
              <a:rPr lang="nl-NL" dirty="0" err="1"/>
              <a:t>products</a:t>
            </a:r>
            <a:r>
              <a:rPr lang="nl-NL" dirty="0"/>
              <a:t>[i]</a:t>
            </a:r>
            <a:r>
              <a:rPr lang="nl-NL" sz="1200" kern="1200" dirty="0">
                <a:solidFill>
                  <a:schemeClr val="tx1"/>
                </a:solidFill>
                <a:effectLst/>
                <a:latin typeface="+mn-lt"/>
                <a:ea typeface="+mn-ea"/>
                <a:cs typeface="+mn-cs"/>
              </a:rPr>
              <a:t>, </a:t>
            </a:r>
            <a:r>
              <a:rPr lang="nl-NL" dirty="0" err="1"/>
              <a:t>prices</a:t>
            </a:r>
            <a:r>
              <a:rPr lang="nl-NL" dirty="0"/>
              <a:t>[i]</a:t>
            </a:r>
            <a:r>
              <a:rPr lang="nl-NL" sz="1200" kern="1200" dirty="0">
                <a:solidFill>
                  <a:schemeClr val="tx1"/>
                </a:solidFill>
                <a:effectLst/>
                <a:latin typeface="+mn-lt"/>
                <a:ea typeface="+mn-ea"/>
                <a:cs typeface="+mn-cs"/>
              </a:rPr>
              <a:t>, </a:t>
            </a:r>
            <a:r>
              <a:rPr lang="nl-NL" dirty="0"/>
              <a:t>stocks[i]]</a:t>
            </a:r>
            <a:br>
              <a:rPr lang="nl-NL" dirty="0"/>
            </a:br>
            <a:r>
              <a:rPr lang="nl-NL" dirty="0"/>
              <a:t>        </a:t>
            </a:r>
            <a:r>
              <a:rPr lang="nl-NL" dirty="0" err="1"/>
              <a:t>writer.writerow</a:t>
            </a:r>
            <a:r>
              <a:rPr lang="nl-NL" dirty="0"/>
              <a:t>(</a:t>
            </a:r>
            <a:r>
              <a:rPr lang="nl-NL" dirty="0" err="1"/>
              <a:t>row</a:t>
            </a:r>
            <a:r>
              <a:rPr lang="nl-NL" dirty="0"/>
              <a:t>)</a:t>
            </a:r>
          </a:p>
        </p:txBody>
      </p:sp>
      <p:sp>
        <p:nvSpPr>
          <p:cNvPr id="4" name="Tijdelijke aanduiding voor dianummer 3"/>
          <p:cNvSpPr>
            <a:spLocks noGrp="1"/>
          </p:cNvSpPr>
          <p:nvPr>
            <p:ph type="sldNum" sz="quarter" idx="5"/>
          </p:nvPr>
        </p:nvSpPr>
        <p:spPr/>
        <p:txBody>
          <a:bodyPr/>
          <a:lstStyle/>
          <a:p>
            <a:fld id="{F2267299-C76B-48F4-B579-3F4F2E06526D}" type="slidenum">
              <a:rPr lang="nl-NL" smtClean="0"/>
              <a:t>6</a:t>
            </a:fld>
            <a:endParaRPr lang="nl-NL"/>
          </a:p>
        </p:txBody>
      </p:sp>
    </p:spTree>
    <p:extLst>
      <p:ext uri="{BB962C8B-B14F-4D97-AF65-F5344CB8AC3E}">
        <p14:creationId xmlns:p14="http://schemas.microsoft.com/office/powerpoint/2010/main" val="11700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F2267299-C76B-48F4-B579-3F4F2E06526D}" type="slidenum">
              <a:rPr lang="nl-NL" smtClean="0"/>
              <a:t>19</a:t>
            </a:fld>
            <a:endParaRPr lang="nl-NL"/>
          </a:p>
        </p:txBody>
      </p:sp>
    </p:spTree>
    <p:extLst>
      <p:ext uri="{BB962C8B-B14F-4D97-AF65-F5344CB8AC3E}">
        <p14:creationId xmlns:p14="http://schemas.microsoft.com/office/powerpoint/2010/main" val="272986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Encapsulation is:</a:t>
            </a:r>
          </a:p>
          <a:p>
            <a:r>
              <a:rPr lang="en-US" sz="1200" b="0" i="0" kern="1200" dirty="0">
                <a:solidFill>
                  <a:schemeClr val="tx1"/>
                </a:solidFill>
                <a:effectLst/>
                <a:latin typeface="+mn-lt"/>
                <a:ea typeface="+mn-ea"/>
                <a:cs typeface="+mn-cs"/>
              </a:rPr>
              <a:t>Binding the data with the code that manipulates it.</a:t>
            </a:r>
          </a:p>
          <a:p>
            <a:r>
              <a:rPr lang="en-US" sz="1200" b="0" i="0" kern="1200" dirty="0">
                <a:solidFill>
                  <a:schemeClr val="tx1"/>
                </a:solidFill>
                <a:effectLst/>
                <a:latin typeface="+mn-lt"/>
                <a:ea typeface="+mn-ea"/>
                <a:cs typeface="+mn-cs"/>
              </a:rPr>
              <a:t>It keeps the data and the code safe from external interference</a:t>
            </a:r>
          </a:p>
          <a:p>
            <a:r>
              <a:rPr lang="en-US" sz="1200" b="0" i="0" kern="1200" dirty="0">
                <a:solidFill>
                  <a:schemeClr val="tx1"/>
                </a:solidFill>
                <a:effectLst/>
                <a:latin typeface="+mn-lt"/>
                <a:ea typeface="+mn-ea"/>
                <a:cs typeface="+mn-cs"/>
              </a:rPr>
              <a:t>Looking at the example of a power steering mechanism of a car. Power steering of a car is a complex system, which internally have lots of components tightly coupled together, they work synchronously to turn the car in the desired direction. It even controls the power delivered by the engine to the steering wheel. But to the external world there is only one interface is available and rest of the complexity is hidden. Moreover, the steering unit in itself is complete and independent. It does not affect the functioning of any other mechanism.</a:t>
            </a:r>
          </a:p>
          <a:p>
            <a:r>
              <a:rPr lang="en-US" sz="1200" b="0" i="0" kern="1200" dirty="0">
                <a:solidFill>
                  <a:schemeClr val="tx1"/>
                </a:solidFill>
                <a:effectLst/>
                <a:latin typeface="+mn-lt"/>
                <a:ea typeface="+mn-ea"/>
                <a:cs typeface="+mn-cs"/>
              </a:rPr>
              <a:t>Similarly, same concept of encapsulation can be applied to code. Encapsulated code should have following characteristics:</a:t>
            </a:r>
          </a:p>
          <a:p>
            <a:r>
              <a:rPr lang="en-US" sz="1200" b="0" i="0" kern="1200" dirty="0">
                <a:solidFill>
                  <a:schemeClr val="tx1"/>
                </a:solidFill>
                <a:effectLst/>
                <a:latin typeface="+mn-lt"/>
                <a:ea typeface="+mn-ea"/>
                <a:cs typeface="+mn-cs"/>
              </a:rPr>
              <a:t>Everyone knows how to access it.</a:t>
            </a:r>
          </a:p>
          <a:p>
            <a:r>
              <a:rPr lang="en-US" sz="1200" b="0" i="0" kern="1200" dirty="0">
                <a:solidFill>
                  <a:schemeClr val="tx1"/>
                </a:solidFill>
                <a:effectLst/>
                <a:latin typeface="+mn-lt"/>
                <a:ea typeface="+mn-ea"/>
                <a:cs typeface="+mn-cs"/>
              </a:rPr>
              <a:t>Can be easily used regardless of implementation details.</a:t>
            </a:r>
          </a:p>
          <a:p>
            <a:r>
              <a:rPr lang="en-US" sz="1200" b="0" i="0" kern="1200" dirty="0">
                <a:solidFill>
                  <a:schemeClr val="tx1"/>
                </a:solidFill>
                <a:effectLst/>
                <a:latin typeface="+mn-lt"/>
                <a:ea typeface="+mn-ea"/>
                <a:cs typeface="+mn-cs"/>
              </a:rPr>
              <a:t>There shouldn’t any side effects of the code, to the rest of the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nl-NL" dirty="0"/>
          </a:p>
          <a:p>
            <a:endParaRPr lang="nl-NL"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83B62C-06DC-4276-BF1E-C05439F57576}" type="slidenum">
              <a:rPr kumimoji="0" lang="nl-NL"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89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Make a class Dog</a:t>
            </a:r>
          </a:p>
          <a:p>
            <a:r>
              <a:rPr lang="nl-NL" dirty="0" err="1"/>
              <a:t>Give</a:t>
            </a:r>
            <a:r>
              <a:rPr lang="nl-NL" dirty="0"/>
              <a:t> dog a name, </a:t>
            </a:r>
            <a:r>
              <a:rPr lang="nl-NL" dirty="0" err="1"/>
              <a:t>an</a:t>
            </a:r>
            <a:r>
              <a:rPr lang="nl-NL" dirty="0"/>
              <a:t> </a:t>
            </a:r>
            <a:r>
              <a:rPr lang="nl-NL" dirty="0" err="1"/>
              <a:t>age</a:t>
            </a:r>
            <a:r>
              <a:rPr lang="nl-NL" dirty="0"/>
              <a:t>, </a:t>
            </a:r>
            <a:r>
              <a:rPr lang="nl-NL" dirty="0" err="1"/>
              <a:t>and</a:t>
            </a:r>
            <a:r>
              <a:rPr lang="nl-NL" dirty="0"/>
              <a:t> a </a:t>
            </a:r>
            <a:r>
              <a:rPr lang="nl-NL" dirty="0" err="1"/>
              <a:t>specific</a:t>
            </a:r>
            <a:r>
              <a:rPr lang="nl-NL" dirty="0"/>
              <a:t> type of dog</a:t>
            </a:r>
          </a:p>
          <a:p>
            <a:r>
              <a:rPr lang="nl-NL" dirty="0" err="1"/>
              <a:t>Give</a:t>
            </a:r>
            <a:r>
              <a:rPr lang="nl-NL" dirty="0"/>
              <a:t> dog a </a:t>
            </a:r>
            <a:r>
              <a:rPr lang="nl-NL" dirty="0" err="1"/>
              <a:t>method</a:t>
            </a:r>
            <a:r>
              <a:rPr lang="nl-NL" dirty="0"/>
              <a:t> </a:t>
            </a:r>
            <a:r>
              <a:rPr lang="nl-NL" dirty="0" err="1"/>
              <a:t>to</a:t>
            </a:r>
            <a:r>
              <a:rPr lang="nl-NL" dirty="0"/>
              <a:t> </a:t>
            </a:r>
            <a:r>
              <a:rPr lang="nl-NL" dirty="0" err="1"/>
              <a:t>roll</a:t>
            </a:r>
            <a:r>
              <a:rPr lang="nl-NL" dirty="0"/>
              <a:t> over, </a:t>
            </a:r>
            <a:r>
              <a:rPr lang="nl-NL" dirty="0" err="1"/>
              <a:t>sit</a:t>
            </a:r>
            <a:r>
              <a:rPr lang="nl-NL" dirty="0"/>
              <a:t>, </a:t>
            </a:r>
            <a:r>
              <a:rPr lang="nl-NL" dirty="0" err="1"/>
              <a:t>and</a:t>
            </a:r>
            <a:r>
              <a:rPr lang="nl-NL" dirty="0"/>
              <a:t> say </a:t>
            </a:r>
            <a:r>
              <a:rPr lang="nl-NL" dirty="0" err="1"/>
              <a:t>woof</a:t>
            </a:r>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F2267299-C76B-48F4-B579-3F4F2E06526D}" type="slidenum">
              <a:rPr lang="nl-NL" smtClean="0"/>
              <a:t>28</a:t>
            </a:fld>
            <a:endParaRPr lang="nl-NL"/>
          </a:p>
        </p:txBody>
      </p:sp>
    </p:spTree>
    <p:extLst>
      <p:ext uri="{BB962C8B-B14F-4D97-AF65-F5344CB8AC3E}">
        <p14:creationId xmlns:p14="http://schemas.microsoft.com/office/powerpoint/2010/main" val="115978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Make a class </a:t>
            </a:r>
            <a:r>
              <a:rPr lang="nl-NL" dirty="0" err="1"/>
              <a:t>Animal</a:t>
            </a:r>
            <a:endParaRPr lang="nl-NL" dirty="0"/>
          </a:p>
          <a:p>
            <a:r>
              <a:rPr lang="nl-NL" dirty="0"/>
              <a:t>Let dog </a:t>
            </a:r>
            <a:r>
              <a:rPr lang="nl-NL" dirty="0" err="1"/>
              <a:t>extend</a:t>
            </a:r>
            <a:r>
              <a:rPr lang="nl-NL" dirty="0"/>
              <a:t> </a:t>
            </a:r>
            <a:r>
              <a:rPr lang="nl-NL" dirty="0" err="1"/>
              <a:t>from</a:t>
            </a:r>
            <a:r>
              <a:rPr lang="nl-NL" dirty="0"/>
              <a:t> </a:t>
            </a:r>
            <a:r>
              <a:rPr lang="nl-NL" dirty="0" err="1"/>
              <a:t>animal</a:t>
            </a:r>
            <a:endParaRPr lang="nl-NL" dirty="0"/>
          </a:p>
          <a:p>
            <a:endParaRPr lang="nl-NL" dirty="0"/>
          </a:p>
          <a:p>
            <a:r>
              <a:rPr lang="nl-NL" dirty="0" err="1"/>
              <a:t>Create</a:t>
            </a:r>
            <a:r>
              <a:rPr lang="nl-NL" dirty="0"/>
              <a:t> </a:t>
            </a:r>
            <a:r>
              <a:rPr lang="nl-NL" dirty="0" err="1"/>
              <a:t>another</a:t>
            </a:r>
            <a:r>
              <a:rPr lang="nl-NL" dirty="0"/>
              <a:t> class Cat, make </a:t>
            </a:r>
            <a:r>
              <a:rPr lang="nl-NL" dirty="0" err="1"/>
              <a:t>it</a:t>
            </a:r>
            <a:r>
              <a:rPr lang="nl-NL" dirty="0"/>
              <a:t> </a:t>
            </a:r>
            <a:r>
              <a:rPr lang="nl-NL" dirty="0" err="1"/>
              <a:t>inherit</a:t>
            </a:r>
            <a:r>
              <a:rPr lang="nl-NL" dirty="0"/>
              <a:t> </a:t>
            </a:r>
            <a:r>
              <a:rPr lang="nl-NL" dirty="0" err="1"/>
              <a:t>from</a:t>
            </a:r>
            <a:r>
              <a:rPr lang="nl-NL" dirty="0"/>
              <a:t> </a:t>
            </a:r>
            <a:r>
              <a:rPr lang="nl-NL" dirty="0" err="1"/>
              <a:t>the</a:t>
            </a:r>
            <a:r>
              <a:rPr lang="nl-NL" dirty="0"/>
              <a:t> </a:t>
            </a:r>
            <a:r>
              <a:rPr lang="nl-NL" dirty="0" err="1"/>
              <a:t>appropriate</a:t>
            </a:r>
            <a:r>
              <a:rPr lang="nl-NL" dirty="0"/>
              <a:t> class</a:t>
            </a:r>
          </a:p>
          <a:p>
            <a:endParaRPr lang="nl-NL" dirty="0"/>
          </a:p>
          <a:p>
            <a:r>
              <a:rPr lang="nl-NL" dirty="0" err="1"/>
              <a:t>Create</a:t>
            </a:r>
            <a:r>
              <a:rPr lang="nl-NL" dirty="0"/>
              <a:t> </a:t>
            </a:r>
            <a:r>
              <a:rPr lang="nl-NL" dirty="0" err="1"/>
              <a:t>another</a:t>
            </a:r>
            <a:r>
              <a:rPr lang="nl-NL" dirty="0"/>
              <a:t> class Feline, make </a:t>
            </a:r>
            <a:r>
              <a:rPr lang="nl-NL" dirty="0" err="1"/>
              <a:t>it</a:t>
            </a:r>
            <a:r>
              <a:rPr lang="nl-NL" dirty="0"/>
              <a:t> </a:t>
            </a:r>
            <a:r>
              <a:rPr lang="nl-NL" dirty="0" err="1"/>
              <a:t>inherit</a:t>
            </a:r>
            <a:r>
              <a:rPr lang="nl-NL" dirty="0"/>
              <a:t> </a:t>
            </a:r>
            <a:r>
              <a:rPr lang="nl-NL" dirty="0" err="1"/>
              <a:t>from</a:t>
            </a:r>
            <a:r>
              <a:rPr lang="nl-NL" dirty="0"/>
              <a:t> </a:t>
            </a:r>
            <a:r>
              <a:rPr lang="nl-NL" dirty="0" err="1"/>
              <a:t>the</a:t>
            </a:r>
            <a:r>
              <a:rPr lang="nl-NL" dirty="0"/>
              <a:t> </a:t>
            </a:r>
            <a:r>
              <a:rPr lang="nl-NL" dirty="0" err="1"/>
              <a:t>appropriate</a:t>
            </a:r>
            <a:r>
              <a:rPr lang="nl-NL" dirty="0"/>
              <a:t> class</a:t>
            </a:r>
          </a:p>
          <a:p>
            <a:endParaRPr lang="nl-NL" dirty="0"/>
          </a:p>
          <a:p>
            <a:r>
              <a:rPr lang="nl-NL" dirty="0" err="1"/>
              <a:t>Anything</a:t>
            </a:r>
            <a:r>
              <a:rPr lang="nl-NL" dirty="0"/>
              <a:t> </a:t>
            </a:r>
            <a:r>
              <a:rPr lang="nl-NL" dirty="0" err="1"/>
              <a:t>else</a:t>
            </a:r>
            <a:r>
              <a:rPr lang="nl-NL" dirty="0"/>
              <a:t> </a:t>
            </a:r>
            <a:r>
              <a:rPr lang="nl-NL" dirty="0" err="1"/>
              <a:t>you’d</a:t>
            </a:r>
            <a:r>
              <a:rPr lang="nl-NL" dirty="0"/>
              <a:t> like </a:t>
            </a:r>
            <a:r>
              <a:rPr lang="nl-NL" dirty="0" err="1"/>
              <a:t>to</a:t>
            </a:r>
            <a:r>
              <a:rPr lang="nl-NL" dirty="0"/>
              <a:t> change </a:t>
            </a:r>
            <a:r>
              <a:rPr lang="nl-NL" dirty="0" err="1"/>
              <a:t>after</a:t>
            </a:r>
            <a:r>
              <a:rPr lang="nl-NL" dirty="0"/>
              <a:t> </a:t>
            </a:r>
            <a:r>
              <a:rPr lang="nl-NL" dirty="0" err="1"/>
              <a:t>adding</a:t>
            </a:r>
            <a:r>
              <a:rPr lang="nl-NL" dirty="0"/>
              <a:t> Feline? </a:t>
            </a:r>
          </a:p>
          <a:p>
            <a:endParaRPr lang="nl-NL" dirty="0"/>
          </a:p>
        </p:txBody>
      </p:sp>
      <p:sp>
        <p:nvSpPr>
          <p:cNvPr id="4" name="Tijdelijke aanduiding voor dianummer 3"/>
          <p:cNvSpPr>
            <a:spLocks noGrp="1"/>
          </p:cNvSpPr>
          <p:nvPr>
            <p:ph type="sldNum" sz="quarter" idx="5"/>
          </p:nvPr>
        </p:nvSpPr>
        <p:spPr/>
        <p:txBody>
          <a:bodyPr/>
          <a:lstStyle/>
          <a:p>
            <a:fld id="{F2267299-C76B-48F4-B579-3F4F2E06526D}" type="slidenum">
              <a:rPr lang="nl-NL" smtClean="0"/>
              <a:t>30</a:t>
            </a:fld>
            <a:endParaRPr lang="nl-NL"/>
          </a:p>
        </p:txBody>
      </p:sp>
    </p:spTree>
    <p:extLst>
      <p:ext uri="{BB962C8B-B14F-4D97-AF65-F5344CB8AC3E}">
        <p14:creationId xmlns:p14="http://schemas.microsoft.com/office/powerpoint/2010/main" val="389677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nl-NL"/>
              <a:t>Klik om stijl te bewerken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E1D54A7-068E-4ED7-AC43-BE5C20C3229E}" type="datetimeFigureOut">
              <a:rPr lang="nl-NL" smtClean="0"/>
              <a:t>11-11-2020</a:t>
            </a:fld>
            <a:endParaRPr lang="nl-N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nl-N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F93CC72-B2B1-4671-86CC-1BD733B5F667}" type="slidenum">
              <a:rPr lang="nl-NL" smtClean="0"/>
              <a:t>‹nr.›</a:t>
            </a:fld>
            <a:endParaRPr lang="nl-N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205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E1D54A7-068E-4ED7-AC43-BE5C20C3229E}" type="datetimeFigureOut">
              <a:rPr lang="nl-NL" smtClean="0"/>
              <a:t>11-11-2020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264583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E1D54A7-068E-4ED7-AC43-BE5C20C3229E}" type="datetimeFigureOut">
              <a:rPr lang="nl-NL" smtClean="0"/>
              <a:t>11-11-2020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6609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E1D54A7-068E-4ED7-AC43-BE5C20C3229E}" type="datetimeFigureOut">
              <a:rPr lang="nl-NL" smtClean="0"/>
              <a:t>11-11-2020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180378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E1D54A7-068E-4ED7-AC43-BE5C20C3229E}" type="datetimeFigureOut">
              <a:rPr lang="nl-NL" smtClean="0"/>
              <a:t>11-11-2020</a:t>
            </a:fld>
            <a:endParaRPr lang="nl-N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nl-N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F93CC72-B2B1-4671-86CC-1BD733B5F667}" type="slidenum">
              <a:rPr lang="nl-NL" smtClean="0"/>
              <a:t>‹nr.›</a:t>
            </a:fld>
            <a:endParaRPr lang="nl-N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944132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E1D54A7-068E-4ED7-AC43-BE5C20C3229E}" type="datetimeFigureOut">
              <a:rPr lang="nl-NL" smtClean="0"/>
              <a:t>11-11-2020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2371400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nl-NL"/>
              <a:t>Klik om stijl te bewerken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257300" y="2909102"/>
            <a:ext cx="480060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633864" y="2909102"/>
            <a:ext cx="480060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E1D54A7-068E-4ED7-AC43-BE5C20C3229E}" type="datetimeFigureOut">
              <a:rPr lang="nl-NL" smtClean="0"/>
              <a:t>11-11-2020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8483294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E1D54A7-068E-4ED7-AC43-BE5C20C3229E}" type="datetimeFigureOut">
              <a:rPr lang="nl-NL" smtClean="0"/>
              <a:t>11-11-2020</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124242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D54A7-068E-4ED7-AC43-BE5C20C3229E}" type="datetimeFigureOut">
              <a:rPr lang="nl-NL" smtClean="0"/>
              <a:t>11-11-2020</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5151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nl-NL"/>
              <a:t>Klik om stijl te bewerken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65051" y="6375679"/>
            <a:ext cx="1233355" cy="348462"/>
          </a:xfrm>
        </p:spPr>
        <p:txBody>
          <a:bodyPr/>
          <a:lstStyle/>
          <a:p>
            <a:fld id="{4E1D54A7-068E-4ED7-AC43-BE5C20C3229E}" type="datetimeFigureOut">
              <a:rPr lang="nl-NL" smtClean="0"/>
              <a:t>11-11-2020</a:t>
            </a:fld>
            <a:endParaRPr lang="nl-NL"/>
          </a:p>
        </p:txBody>
      </p:sp>
      <p:sp>
        <p:nvSpPr>
          <p:cNvPr id="6" name="Footer Placeholder 5"/>
          <p:cNvSpPr>
            <a:spLocks noGrp="1"/>
          </p:cNvSpPr>
          <p:nvPr>
            <p:ph type="ftr" sz="quarter" idx="11"/>
          </p:nvPr>
        </p:nvSpPr>
        <p:spPr>
          <a:xfrm>
            <a:off x="2103620" y="6375679"/>
            <a:ext cx="3482179" cy="345796"/>
          </a:xfrm>
        </p:spPr>
        <p:txBody>
          <a:bodyPr/>
          <a:lstStyle/>
          <a:p>
            <a:endParaRPr lang="nl-NL"/>
          </a:p>
        </p:txBody>
      </p:sp>
      <p:sp>
        <p:nvSpPr>
          <p:cNvPr id="7" name="Slide Number Placeholder 6"/>
          <p:cNvSpPr>
            <a:spLocks noGrp="1"/>
          </p:cNvSpPr>
          <p:nvPr>
            <p:ph type="sldNum" sz="quarter" idx="12"/>
          </p:nvPr>
        </p:nvSpPr>
        <p:spPr>
          <a:xfrm>
            <a:off x="5691014" y="6375679"/>
            <a:ext cx="1232456" cy="345796"/>
          </a:xfrm>
        </p:spPr>
        <p:txBody>
          <a:bodyPr/>
          <a:lstStyle/>
          <a:p>
            <a:fld id="{CF93CC72-B2B1-4671-86CC-1BD733B5F667}" type="slidenum">
              <a:rPr lang="nl-NL" smtClean="0"/>
              <a:t>‹nr.›</a:t>
            </a:fld>
            <a:endParaRPr lang="nl-N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552329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nl-NL"/>
              <a:t>Klik om stijl te bewerken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65950" y="6375679"/>
            <a:ext cx="1232456" cy="348462"/>
          </a:xfrm>
        </p:spPr>
        <p:txBody>
          <a:bodyPr/>
          <a:lstStyle/>
          <a:p>
            <a:fld id="{4E1D54A7-068E-4ED7-AC43-BE5C20C3229E}" type="datetimeFigureOut">
              <a:rPr lang="nl-NL" smtClean="0"/>
              <a:t>11-11-2020</a:t>
            </a:fld>
            <a:endParaRPr lang="nl-NL"/>
          </a:p>
        </p:txBody>
      </p:sp>
      <p:sp>
        <p:nvSpPr>
          <p:cNvPr id="6" name="Footer Placeholder 5"/>
          <p:cNvSpPr>
            <a:spLocks noGrp="1"/>
          </p:cNvSpPr>
          <p:nvPr>
            <p:ph type="ftr" sz="quarter" idx="11"/>
          </p:nvPr>
        </p:nvSpPr>
        <p:spPr>
          <a:xfrm>
            <a:off x="2103621" y="6375679"/>
            <a:ext cx="3482178" cy="345796"/>
          </a:xfrm>
        </p:spPr>
        <p:txBody>
          <a:bodyPr/>
          <a:lstStyle/>
          <a:p>
            <a:endParaRPr lang="nl-NL"/>
          </a:p>
        </p:txBody>
      </p:sp>
      <p:sp>
        <p:nvSpPr>
          <p:cNvPr id="7" name="Slide Number Placeholder 6"/>
          <p:cNvSpPr>
            <a:spLocks noGrp="1"/>
          </p:cNvSpPr>
          <p:nvPr>
            <p:ph type="sldNum" sz="quarter" idx="12"/>
          </p:nvPr>
        </p:nvSpPr>
        <p:spPr>
          <a:xfrm>
            <a:off x="5687568" y="6375679"/>
            <a:ext cx="1234440" cy="345796"/>
          </a:xfrm>
        </p:spPr>
        <p:txBody>
          <a:bodyPr/>
          <a:lstStyle/>
          <a:p>
            <a:fld id="{CF93CC72-B2B1-4671-86CC-1BD733B5F667}" type="slidenum">
              <a:rPr lang="nl-NL" smtClean="0"/>
              <a:t>‹nr.›</a:t>
            </a:fld>
            <a:endParaRPr lang="nl-NL"/>
          </a:p>
        </p:txBody>
      </p:sp>
    </p:spTree>
    <p:extLst>
      <p:ext uri="{BB962C8B-B14F-4D97-AF65-F5344CB8AC3E}">
        <p14:creationId xmlns:p14="http://schemas.microsoft.com/office/powerpoint/2010/main" val="388356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E1D54A7-068E-4ED7-AC43-BE5C20C3229E}" type="datetimeFigureOut">
              <a:rPr lang="nl-NL" smtClean="0"/>
              <a:t>11-11-2020</a:t>
            </a:fld>
            <a:endParaRPr lang="nl-N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nl-N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F93CC72-B2B1-4671-86CC-1BD733B5F667}" type="slidenum">
              <a:rPr lang="nl-NL" smtClean="0"/>
              <a:t>‹nr.›</a:t>
            </a:fld>
            <a:endParaRPr lang="nl-N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0144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python.org/3/library/tk.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csv.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969AAC-40F8-48D9-BE46-02B54CD13D4F}"/>
              </a:ext>
            </a:extLst>
          </p:cNvPr>
          <p:cNvSpPr>
            <a:spLocks noGrp="1"/>
          </p:cNvSpPr>
          <p:nvPr>
            <p:ph type="ctrTitle"/>
          </p:nvPr>
        </p:nvSpPr>
        <p:spPr/>
        <p:txBody>
          <a:bodyPr/>
          <a:lstStyle/>
          <a:p>
            <a:r>
              <a:rPr lang="nl-NL" dirty="0"/>
              <a:t>PROGRAMMING </a:t>
            </a:r>
            <a:r>
              <a:rPr lang="nl-NL" dirty="0" err="1"/>
              <a:t>with</a:t>
            </a:r>
            <a:r>
              <a:rPr lang="nl-NL" dirty="0"/>
              <a:t> Python</a:t>
            </a:r>
          </a:p>
        </p:txBody>
      </p:sp>
      <p:sp>
        <p:nvSpPr>
          <p:cNvPr id="3" name="Ondertitel 2">
            <a:extLst>
              <a:ext uri="{FF2B5EF4-FFF2-40B4-BE49-F238E27FC236}">
                <a16:creationId xmlns:a16="http://schemas.microsoft.com/office/drawing/2014/main" id="{F41CE29D-B947-4AC6-B53E-22DBB62A9918}"/>
              </a:ext>
            </a:extLst>
          </p:cNvPr>
          <p:cNvSpPr>
            <a:spLocks noGrp="1"/>
          </p:cNvSpPr>
          <p:nvPr>
            <p:ph type="subTitle" idx="1"/>
          </p:nvPr>
        </p:nvSpPr>
        <p:spPr/>
        <p:txBody>
          <a:bodyPr/>
          <a:lstStyle/>
          <a:p>
            <a:r>
              <a:rPr lang="nl-NL" dirty="0"/>
              <a:t>Day 4 – Maaike van Putten</a:t>
            </a:r>
          </a:p>
        </p:txBody>
      </p:sp>
    </p:spTree>
    <p:extLst>
      <p:ext uri="{BB962C8B-B14F-4D97-AF65-F5344CB8AC3E}">
        <p14:creationId xmlns:p14="http://schemas.microsoft.com/office/powerpoint/2010/main" val="367830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91B7B6-13DF-4940-8D6C-3FF1A277CADC}"/>
              </a:ext>
            </a:extLst>
          </p:cNvPr>
          <p:cNvSpPr>
            <a:spLocks noGrp="1"/>
          </p:cNvSpPr>
          <p:nvPr>
            <p:ph type="title"/>
          </p:nvPr>
        </p:nvSpPr>
        <p:spPr/>
        <p:txBody>
          <a:bodyPr/>
          <a:lstStyle/>
          <a:p>
            <a:r>
              <a:rPr lang="nl-NL" dirty="0"/>
              <a:t>How </a:t>
            </a:r>
            <a:r>
              <a:rPr lang="nl-NL" dirty="0" err="1"/>
              <a:t>to</a:t>
            </a:r>
            <a:r>
              <a:rPr lang="nl-NL" dirty="0"/>
              <a:t> </a:t>
            </a:r>
            <a:r>
              <a:rPr lang="nl-NL" dirty="0" err="1"/>
              <a:t>figure</a:t>
            </a:r>
            <a:r>
              <a:rPr lang="nl-NL" dirty="0"/>
              <a:t> out new stuff?</a:t>
            </a:r>
          </a:p>
        </p:txBody>
      </p:sp>
      <p:sp>
        <p:nvSpPr>
          <p:cNvPr id="3" name="Tijdelijke aanduiding voor inhoud 2">
            <a:extLst>
              <a:ext uri="{FF2B5EF4-FFF2-40B4-BE49-F238E27FC236}">
                <a16:creationId xmlns:a16="http://schemas.microsoft.com/office/drawing/2014/main" id="{BE9A1611-4DE8-4F1A-AD8F-C248382199B6}"/>
              </a:ext>
            </a:extLst>
          </p:cNvPr>
          <p:cNvSpPr>
            <a:spLocks noGrp="1"/>
          </p:cNvSpPr>
          <p:nvPr>
            <p:ph idx="1"/>
          </p:nvPr>
        </p:nvSpPr>
        <p:spPr/>
        <p:txBody>
          <a:bodyPr/>
          <a:lstStyle/>
          <a:p>
            <a:r>
              <a:rPr lang="nl-NL" dirty="0" err="1"/>
              <a:t>Gef</a:t>
            </a:r>
            <a:r>
              <a:rPr lang="nl-NL" dirty="0"/>
              <a:t> files</a:t>
            </a:r>
          </a:p>
          <a:p>
            <a:endParaRPr lang="nl-NL" dirty="0"/>
          </a:p>
          <a:p>
            <a:r>
              <a:rPr lang="nl-NL" dirty="0"/>
              <a:t>How </a:t>
            </a:r>
            <a:r>
              <a:rPr lang="nl-NL" dirty="0" err="1"/>
              <a:t>to</a:t>
            </a:r>
            <a:r>
              <a:rPr lang="nl-NL" dirty="0"/>
              <a:t> </a:t>
            </a:r>
            <a:r>
              <a:rPr lang="nl-NL" dirty="0" err="1"/>
              <a:t>find</a:t>
            </a:r>
            <a:r>
              <a:rPr lang="nl-NL" dirty="0"/>
              <a:t> </a:t>
            </a:r>
            <a:r>
              <a:rPr lang="nl-NL" dirty="0" err="1"/>
              <a:t>libraries</a:t>
            </a:r>
            <a:r>
              <a:rPr lang="nl-NL" dirty="0"/>
              <a:t> </a:t>
            </a:r>
            <a:r>
              <a:rPr lang="nl-NL" dirty="0" err="1"/>
              <a:t>for</a:t>
            </a:r>
            <a:r>
              <a:rPr lang="nl-NL" dirty="0"/>
              <a:t> these </a:t>
            </a:r>
            <a:r>
              <a:rPr lang="nl-NL" dirty="0" err="1"/>
              <a:t>purposes</a:t>
            </a:r>
            <a:r>
              <a:rPr lang="nl-NL" dirty="0"/>
              <a:t>?</a:t>
            </a:r>
          </a:p>
          <a:p>
            <a:endParaRPr lang="nl-NL" dirty="0"/>
          </a:p>
          <a:p>
            <a:r>
              <a:rPr lang="nl-NL" dirty="0"/>
              <a:t>Go </a:t>
            </a:r>
            <a:r>
              <a:rPr lang="nl-NL" dirty="0" err="1"/>
              <a:t>to</a:t>
            </a:r>
            <a:r>
              <a:rPr lang="nl-NL" dirty="0"/>
              <a:t> </a:t>
            </a:r>
            <a:r>
              <a:rPr lang="nl-NL" dirty="0">
                <a:hlinkClick r:id="rId2"/>
              </a:rPr>
              <a:t>https://pypi.org</a:t>
            </a:r>
            <a:r>
              <a:rPr lang="nl-NL" dirty="0"/>
              <a:t> </a:t>
            </a:r>
            <a:r>
              <a:rPr lang="nl-NL" dirty="0" err="1"/>
              <a:t>and</a:t>
            </a:r>
            <a:r>
              <a:rPr lang="nl-NL" dirty="0"/>
              <a:t> search </a:t>
            </a:r>
            <a:r>
              <a:rPr lang="nl-NL" dirty="0" err="1"/>
              <a:t>for</a:t>
            </a:r>
            <a:r>
              <a:rPr lang="nl-NL" dirty="0"/>
              <a:t> </a:t>
            </a:r>
            <a:r>
              <a:rPr lang="nl-NL" dirty="0" err="1"/>
              <a:t>gef</a:t>
            </a:r>
            <a:endParaRPr lang="nl-NL" dirty="0"/>
          </a:p>
          <a:p>
            <a:endParaRPr lang="nl-NL" dirty="0"/>
          </a:p>
        </p:txBody>
      </p:sp>
    </p:spTree>
    <p:extLst>
      <p:ext uri="{BB962C8B-B14F-4D97-AF65-F5344CB8AC3E}">
        <p14:creationId xmlns:p14="http://schemas.microsoft.com/office/powerpoint/2010/main" val="112378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3A391-AADB-4A44-BD99-5D8667DA0D62}"/>
              </a:ext>
            </a:extLst>
          </p:cNvPr>
          <p:cNvSpPr>
            <a:spLocks noGrp="1"/>
          </p:cNvSpPr>
          <p:nvPr>
            <p:ph type="title"/>
          </p:nvPr>
        </p:nvSpPr>
        <p:spPr/>
        <p:txBody>
          <a:bodyPr/>
          <a:lstStyle/>
          <a:p>
            <a:r>
              <a:rPr lang="nl-NL" dirty="0">
                <a:solidFill>
                  <a:schemeClr val="tx1"/>
                </a:solidFill>
              </a:rPr>
              <a:t>GETTING VALUES OUT OF GEF FILE</a:t>
            </a:r>
          </a:p>
        </p:txBody>
      </p:sp>
      <p:sp>
        <p:nvSpPr>
          <p:cNvPr id="3" name="Tijdelijke aanduiding voor inhoud 2">
            <a:extLst>
              <a:ext uri="{FF2B5EF4-FFF2-40B4-BE49-F238E27FC236}">
                <a16:creationId xmlns:a16="http://schemas.microsoft.com/office/drawing/2014/main" id="{7BA4C3BA-5282-4B1D-87E1-77C3499DA28A}"/>
              </a:ext>
            </a:extLst>
          </p:cNvPr>
          <p:cNvSpPr>
            <a:spLocks noGrp="1"/>
          </p:cNvSpPr>
          <p:nvPr>
            <p:ph idx="1"/>
          </p:nvPr>
        </p:nvSpPr>
        <p:spPr/>
        <p:txBody>
          <a:bodyPr/>
          <a:lstStyle/>
          <a:p>
            <a:r>
              <a:rPr lang="nl-NL" dirty="0"/>
              <a:t>Pip </a:t>
            </a:r>
            <a:r>
              <a:rPr lang="nl-NL" dirty="0" err="1"/>
              <a:t>install</a:t>
            </a:r>
            <a:r>
              <a:rPr lang="nl-NL" dirty="0"/>
              <a:t> </a:t>
            </a:r>
            <a:r>
              <a:rPr lang="nl-NL" dirty="0" err="1"/>
              <a:t>pygef</a:t>
            </a:r>
            <a:endParaRPr lang="nl-NL" dirty="0"/>
          </a:p>
          <a:p>
            <a:endParaRPr lang="nl-NL" dirty="0"/>
          </a:p>
          <a:p>
            <a:r>
              <a:rPr lang="nl-NL" dirty="0"/>
              <a:t>Check </a:t>
            </a:r>
            <a:r>
              <a:rPr lang="nl-NL" dirty="0" err="1"/>
              <a:t>documentation</a:t>
            </a:r>
            <a:r>
              <a:rPr lang="nl-NL" dirty="0"/>
              <a:t>: https://github.com/ritchie46/pygef</a:t>
            </a:r>
          </a:p>
        </p:txBody>
      </p:sp>
    </p:spTree>
    <p:extLst>
      <p:ext uri="{BB962C8B-B14F-4D97-AF65-F5344CB8AC3E}">
        <p14:creationId xmlns:p14="http://schemas.microsoft.com/office/powerpoint/2010/main" val="35263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99C3C-2786-49D4-89BF-5C29F66B1997}"/>
              </a:ext>
            </a:extLst>
          </p:cNvPr>
          <p:cNvSpPr>
            <a:spLocks noGrp="1"/>
          </p:cNvSpPr>
          <p:nvPr>
            <p:ph type="title"/>
          </p:nvPr>
        </p:nvSpPr>
        <p:spPr/>
        <p:txBody>
          <a:bodyPr/>
          <a:lstStyle/>
          <a:p>
            <a:r>
              <a:rPr lang="nl-NL" dirty="0" err="1">
                <a:solidFill>
                  <a:schemeClr val="tx1"/>
                </a:solidFill>
              </a:rPr>
              <a:t>Exercise</a:t>
            </a:r>
            <a:r>
              <a:rPr lang="nl-NL" dirty="0">
                <a:solidFill>
                  <a:schemeClr val="tx1"/>
                </a:solidFill>
              </a:rPr>
              <a:t>: Read </a:t>
            </a:r>
            <a:r>
              <a:rPr lang="nl-NL" dirty="0" err="1">
                <a:solidFill>
                  <a:schemeClr val="tx1"/>
                </a:solidFill>
              </a:rPr>
              <a:t>gef</a:t>
            </a:r>
            <a:endParaRPr lang="nl-NL" dirty="0">
              <a:solidFill>
                <a:schemeClr val="tx1"/>
              </a:solidFill>
            </a:endParaRPr>
          </a:p>
        </p:txBody>
      </p:sp>
      <p:sp>
        <p:nvSpPr>
          <p:cNvPr id="3" name="Tijdelijke aanduiding voor inhoud 2">
            <a:extLst>
              <a:ext uri="{FF2B5EF4-FFF2-40B4-BE49-F238E27FC236}">
                <a16:creationId xmlns:a16="http://schemas.microsoft.com/office/drawing/2014/main" id="{0E2157C7-38DD-408D-8C00-B4CDADB6BA1A}"/>
              </a:ext>
            </a:extLst>
          </p:cNvPr>
          <p:cNvSpPr>
            <a:spLocks noGrp="1"/>
          </p:cNvSpPr>
          <p:nvPr>
            <p:ph idx="1"/>
          </p:nvPr>
        </p:nvSpPr>
        <p:spPr/>
        <p:txBody>
          <a:bodyPr/>
          <a:lstStyle/>
          <a:p>
            <a:r>
              <a:rPr lang="nl-NL" dirty="0"/>
              <a:t>Read </a:t>
            </a:r>
            <a:r>
              <a:rPr lang="nl-NL" dirty="0" err="1"/>
              <a:t>the</a:t>
            </a:r>
            <a:r>
              <a:rPr lang="nl-NL" dirty="0"/>
              <a:t> GEF</a:t>
            </a:r>
          </a:p>
          <a:p>
            <a:endParaRPr lang="nl-NL" dirty="0"/>
          </a:p>
          <a:p>
            <a:r>
              <a:rPr lang="nl-NL" dirty="0" err="1"/>
              <a:t>Convert</a:t>
            </a:r>
            <a:r>
              <a:rPr lang="nl-NL" dirty="0"/>
              <a:t> </a:t>
            </a:r>
            <a:r>
              <a:rPr lang="nl-NL" dirty="0" err="1"/>
              <a:t>it</a:t>
            </a:r>
            <a:r>
              <a:rPr lang="nl-NL" dirty="0"/>
              <a:t> </a:t>
            </a:r>
            <a:r>
              <a:rPr lang="nl-NL" dirty="0" err="1"/>
              <a:t>to</a:t>
            </a:r>
            <a:r>
              <a:rPr lang="nl-NL" dirty="0"/>
              <a:t> CSV</a:t>
            </a:r>
          </a:p>
          <a:p>
            <a:endParaRPr lang="nl-NL" dirty="0"/>
          </a:p>
          <a:p>
            <a:r>
              <a:rPr lang="nl-NL" dirty="0"/>
              <a:t>Plot </a:t>
            </a:r>
            <a:r>
              <a:rPr lang="nl-NL" dirty="0" err="1"/>
              <a:t>the</a:t>
            </a:r>
            <a:r>
              <a:rPr lang="nl-NL" dirty="0"/>
              <a:t> GEF</a:t>
            </a:r>
          </a:p>
        </p:txBody>
      </p:sp>
    </p:spTree>
    <p:extLst>
      <p:ext uri="{BB962C8B-B14F-4D97-AF65-F5344CB8AC3E}">
        <p14:creationId xmlns:p14="http://schemas.microsoft.com/office/powerpoint/2010/main" val="79278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4A2A6-081F-4B6A-A310-5586A3E4A19D}"/>
              </a:ext>
            </a:extLst>
          </p:cNvPr>
          <p:cNvSpPr>
            <a:spLocks noGrp="1"/>
          </p:cNvSpPr>
          <p:nvPr>
            <p:ph type="title"/>
          </p:nvPr>
        </p:nvSpPr>
        <p:spPr/>
        <p:txBody>
          <a:bodyPr/>
          <a:lstStyle/>
          <a:p>
            <a:r>
              <a:rPr lang="nl-NL" dirty="0"/>
              <a:t>Python </a:t>
            </a:r>
            <a:r>
              <a:rPr lang="nl-NL" dirty="0" err="1"/>
              <a:t>and</a:t>
            </a:r>
            <a:r>
              <a:rPr lang="nl-NL" dirty="0"/>
              <a:t> </a:t>
            </a:r>
            <a:r>
              <a:rPr lang="nl-NL" dirty="0" err="1"/>
              <a:t>excel</a:t>
            </a:r>
            <a:endParaRPr lang="nl-NL" dirty="0"/>
          </a:p>
        </p:txBody>
      </p:sp>
      <p:sp>
        <p:nvSpPr>
          <p:cNvPr id="3" name="Tijdelijke aanduiding voor inhoud 2">
            <a:extLst>
              <a:ext uri="{FF2B5EF4-FFF2-40B4-BE49-F238E27FC236}">
                <a16:creationId xmlns:a16="http://schemas.microsoft.com/office/drawing/2014/main" id="{C4D52F83-0B67-443F-AF87-72AAC61652FA}"/>
              </a:ext>
            </a:extLst>
          </p:cNvPr>
          <p:cNvSpPr>
            <a:spLocks noGrp="1"/>
          </p:cNvSpPr>
          <p:nvPr>
            <p:ph sz="half" idx="1"/>
          </p:nvPr>
        </p:nvSpPr>
        <p:spPr/>
        <p:txBody>
          <a:bodyPr/>
          <a:lstStyle/>
          <a:p>
            <a:r>
              <a:rPr lang="nl-NL" dirty="0"/>
              <a:t>Multiple </a:t>
            </a:r>
            <a:r>
              <a:rPr lang="nl-NL" dirty="0" err="1"/>
              <a:t>libraries</a:t>
            </a:r>
            <a:endParaRPr lang="nl-NL" dirty="0"/>
          </a:p>
          <a:p>
            <a:endParaRPr lang="nl-NL" dirty="0"/>
          </a:p>
          <a:p>
            <a:r>
              <a:rPr lang="nl-NL" dirty="0"/>
              <a:t>Look </a:t>
            </a:r>
            <a:r>
              <a:rPr lang="nl-NL" dirty="0" err="1"/>
              <a:t>through</a:t>
            </a:r>
            <a:r>
              <a:rPr lang="nl-NL" dirty="0"/>
              <a:t> </a:t>
            </a:r>
            <a:r>
              <a:rPr lang="nl-NL" dirty="0" err="1"/>
              <a:t>the</a:t>
            </a:r>
            <a:r>
              <a:rPr lang="nl-NL" dirty="0"/>
              <a:t> </a:t>
            </a:r>
            <a:r>
              <a:rPr lang="nl-NL" dirty="0" err="1"/>
              <a:t>docs</a:t>
            </a:r>
            <a:r>
              <a:rPr lang="nl-NL" dirty="0"/>
              <a:t> </a:t>
            </a:r>
            <a:r>
              <a:rPr lang="nl-NL" dirty="0" err="1"/>
              <a:t>to</a:t>
            </a:r>
            <a:r>
              <a:rPr lang="nl-NL" dirty="0"/>
              <a:t> </a:t>
            </a:r>
            <a:r>
              <a:rPr lang="nl-NL" dirty="0" err="1"/>
              <a:t>find</a:t>
            </a:r>
            <a:r>
              <a:rPr lang="nl-NL" dirty="0"/>
              <a:t> details</a:t>
            </a:r>
          </a:p>
        </p:txBody>
      </p:sp>
      <p:sp>
        <p:nvSpPr>
          <p:cNvPr id="4" name="Tijdelijke aanduiding voor inhoud 3">
            <a:extLst>
              <a:ext uri="{FF2B5EF4-FFF2-40B4-BE49-F238E27FC236}">
                <a16:creationId xmlns:a16="http://schemas.microsoft.com/office/drawing/2014/main" id="{B6BA87C0-D56C-7249-B864-DCA4990ADD0F}"/>
              </a:ext>
            </a:extLst>
          </p:cNvPr>
          <p:cNvSpPr>
            <a:spLocks noGrp="1"/>
          </p:cNvSpPr>
          <p:nvPr>
            <p:ph sz="half" idx="2"/>
          </p:nvPr>
        </p:nvSpPr>
        <p:spPr/>
        <p:txBody>
          <a:bodyPr/>
          <a:lstStyle/>
          <a:p>
            <a:pPr marL="0" indent="0">
              <a:buNone/>
            </a:pPr>
            <a:r>
              <a:rPr lang="nl-NL" dirty="0" err="1"/>
              <a:t>from</a:t>
            </a:r>
            <a:r>
              <a:rPr lang="nl-NL" dirty="0"/>
              <a:t> </a:t>
            </a:r>
            <a:r>
              <a:rPr lang="nl-NL" dirty="0" err="1"/>
              <a:t>openpyxl</a:t>
            </a:r>
            <a:r>
              <a:rPr lang="nl-NL" dirty="0"/>
              <a:t> import </a:t>
            </a:r>
            <a:r>
              <a:rPr lang="nl-NL" dirty="0" err="1"/>
              <a:t>Workbook</a:t>
            </a:r>
            <a:br>
              <a:rPr lang="nl-NL" dirty="0"/>
            </a:br>
            <a:br>
              <a:rPr lang="nl-NL" dirty="0"/>
            </a:br>
            <a:r>
              <a:rPr lang="nl-NL" dirty="0" err="1"/>
              <a:t>workbook</a:t>
            </a:r>
            <a:r>
              <a:rPr lang="nl-NL" dirty="0"/>
              <a:t> = </a:t>
            </a:r>
            <a:r>
              <a:rPr lang="nl-NL" dirty="0" err="1"/>
              <a:t>Workbook</a:t>
            </a:r>
            <a:r>
              <a:rPr lang="nl-NL" dirty="0"/>
              <a:t>()</a:t>
            </a:r>
            <a:br>
              <a:rPr lang="nl-NL" dirty="0"/>
            </a:br>
            <a:r>
              <a:rPr lang="nl-NL" dirty="0"/>
              <a:t>sheet = </a:t>
            </a:r>
            <a:r>
              <a:rPr lang="nl-NL" dirty="0" err="1"/>
              <a:t>workbook.active</a:t>
            </a:r>
            <a:br>
              <a:rPr lang="nl-NL" dirty="0"/>
            </a:br>
            <a:br>
              <a:rPr lang="nl-NL" dirty="0"/>
            </a:br>
            <a:r>
              <a:rPr lang="nl-NL" dirty="0"/>
              <a:t>sheet['A1'] = 'Using'</a:t>
            </a:r>
            <a:br>
              <a:rPr lang="nl-NL" dirty="0"/>
            </a:br>
            <a:r>
              <a:rPr lang="nl-NL" dirty="0"/>
              <a:t>sheet['B1'] = 'Excel!'</a:t>
            </a:r>
            <a:br>
              <a:rPr lang="nl-NL" dirty="0"/>
            </a:br>
            <a:br>
              <a:rPr lang="nl-NL" dirty="0"/>
            </a:br>
            <a:r>
              <a:rPr lang="nl-NL" dirty="0" err="1"/>
              <a:t>workbook.save</a:t>
            </a:r>
            <a:r>
              <a:rPr lang="nl-NL" dirty="0"/>
              <a:t>(</a:t>
            </a:r>
            <a:r>
              <a:rPr lang="nl-NL" dirty="0" err="1"/>
              <a:t>filename</a:t>
            </a:r>
            <a:r>
              <a:rPr lang="nl-NL" dirty="0"/>
              <a:t>='</a:t>
            </a:r>
            <a:r>
              <a:rPr lang="nl-NL" dirty="0" err="1"/>
              <a:t>test.xlsx</a:t>
            </a:r>
            <a:r>
              <a:rPr lang="nl-NL" dirty="0"/>
              <a:t>')</a:t>
            </a:r>
            <a:br>
              <a:rPr lang="nl-NL" dirty="0"/>
            </a:br>
            <a:r>
              <a:rPr lang="nl-NL" dirty="0" err="1"/>
              <a:t>workbook.close</a:t>
            </a:r>
            <a:r>
              <a:rPr lang="nl-NL" dirty="0"/>
              <a:t>()</a:t>
            </a:r>
          </a:p>
        </p:txBody>
      </p:sp>
    </p:spTree>
    <p:extLst>
      <p:ext uri="{BB962C8B-B14F-4D97-AF65-F5344CB8AC3E}">
        <p14:creationId xmlns:p14="http://schemas.microsoft.com/office/powerpoint/2010/main" val="57083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C3449A-4A90-284A-8D70-FEA524393207}"/>
              </a:ext>
            </a:extLst>
          </p:cNvPr>
          <p:cNvSpPr>
            <a:spLocks noGrp="1"/>
          </p:cNvSpPr>
          <p:nvPr>
            <p:ph type="title"/>
          </p:nvPr>
        </p:nvSpPr>
        <p:spPr/>
        <p:txBody>
          <a:bodyPr/>
          <a:lstStyle/>
          <a:p>
            <a:r>
              <a:rPr lang="nl-NL" dirty="0" err="1"/>
              <a:t>Create</a:t>
            </a:r>
            <a:r>
              <a:rPr lang="nl-NL" dirty="0"/>
              <a:t> </a:t>
            </a:r>
            <a:r>
              <a:rPr lang="nl-NL" dirty="0" err="1"/>
              <a:t>graph</a:t>
            </a:r>
            <a:r>
              <a:rPr lang="nl-NL" dirty="0"/>
              <a:t> in </a:t>
            </a:r>
            <a:r>
              <a:rPr lang="nl-NL" dirty="0" err="1"/>
              <a:t>excel</a:t>
            </a:r>
            <a:endParaRPr lang="nl-NL" dirty="0"/>
          </a:p>
        </p:txBody>
      </p:sp>
      <p:sp>
        <p:nvSpPr>
          <p:cNvPr id="3" name="Tijdelijke aanduiding voor inhoud 2">
            <a:extLst>
              <a:ext uri="{FF2B5EF4-FFF2-40B4-BE49-F238E27FC236}">
                <a16:creationId xmlns:a16="http://schemas.microsoft.com/office/drawing/2014/main" id="{E6CBFCFD-BF55-6140-8923-20504F09D584}"/>
              </a:ext>
            </a:extLst>
          </p:cNvPr>
          <p:cNvSpPr>
            <a:spLocks noGrp="1"/>
          </p:cNvSpPr>
          <p:nvPr>
            <p:ph sz="half" idx="1"/>
          </p:nvPr>
        </p:nvSpPr>
        <p:spPr>
          <a:xfrm>
            <a:off x="1257300" y="1189973"/>
            <a:ext cx="4800600" cy="4715527"/>
          </a:xfrm>
        </p:spPr>
        <p:txBody>
          <a:bodyPr>
            <a:normAutofit fontScale="70000" lnSpcReduction="20000"/>
          </a:bodyPr>
          <a:lstStyle/>
          <a:p>
            <a:pPr marL="0" indent="0">
              <a:buNone/>
            </a:pPr>
            <a:r>
              <a:rPr lang="nl-NL" dirty="0"/>
              <a:t>import </a:t>
            </a:r>
            <a:r>
              <a:rPr lang="nl-NL" dirty="0" err="1"/>
              <a:t>openpyxl</a:t>
            </a:r>
            <a:br>
              <a:rPr lang="nl-NL" dirty="0"/>
            </a:br>
            <a:r>
              <a:rPr lang="nl-NL" dirty="0" err="1"/>
              <a:t>from</a:t>
            </a:r>
            <a:r>
              <a:rPr lang="nl-NL" dirty="0"/>
              <a:t> </a:t>
            </a:r>
            <a:r>
              <a:rPr lang="nl-NL" dirty="0" err="1"/>
              <a:t>openpyxl.chart</a:t>
            </a:r>
            <a:r>
              <a:rPr lang="nl-NL" dirty="0"/>
              <a:t> import </a:t>
            </a:r>
            <a:r>
              <a:rPr lang="nl-NL" dirty="0" err="1"/>
              <a:t>BarChart</a:t>
            </a:r>
            <a:r>
              <a:rPr lang="nl-NL" dirty="0"/>
              <a:t>, Reference</a:t>
            </a:r>
            <a:br>
              <a:rPr lang="nl-NL" dirty="0"/>
            </a:br>
            <a:br>
              <a:rPr lang="nl-NL" dirty="0"/>
            </a:br>
            <a:r>
              <a:rPr lang="nl-NL" dirty="0" err="1"/>
              <a:t>wb</a:t>
            </a:r>
            <a:r>
              <a:rPr lang="nl-NL" dirty="0"/>
              <a:t> = </a:t>
            </a:r>
            <a:r>
              <a:rPr lang="nl-NL" dirty="0" err="1"/>
              <a:t>openpyxl.Workbook</a:t>
            </a:r>
            <a:r>
              <a:rPr lang="nl-NL" dirty="0"/>
              <a:t>()</a:t>
            </a:r>
            <a:br>
              <a:rPr lang="nl-NL" dirty="0"/>
            </a:br>
            <a:r>
              <a:rPr lang="nl-NL" dirty="0"/>
              <a:t>sheet = </a:t>
            </a:r>
            <a:r>
              <a:rPr lang="nl-NL" dirty="0" err="1"/>
              <a:t>wb.active</a:t>
            </a:r>
            <a:br>
              <a:rPr lang="nl-NL" dirty="0"/>
            </a:br>
            <a:r>
              <a:rPr lang="nl-NL" dirty="0" err="1"/>
              <a:t>for</a:t>
            </a:r>
            <a:r>
              <a:rPr lang="nl-NL" dirty="0"/>
              <a:t> i in range(10):</a:t>
            </a:r>
            <a:br>
              <a:rPr lang="nl-NL" dirty="0"/>
            </a:br>
            <a:r>
              <a:rPr lang="nl-NL" dirty="0"/>
              <a:t>    </a:t>
            </a:r>
            <a:r>
              <a:rPr lang="nl-NL" dirty="0" err="1"/>
              <a:t>sheet.append</a:t>
            </a:r>
            <a:r>
              <a:rPr lang="nl-NL" dirty="0"/>
              <a:t>([i])</a:t>
            </a:r>
            <a:br>
              <a:rPr lang="nl-NL" dirty="0"/>
            </a:br>
            <a:br>
              <a:rPr lang="nl-NL" dirty="0"/>
            </a:br>
            <a:r>
              <a:rPr lang="nl-NL" dirty="0" err="1"/>
              <a:t>values</a:t>
            </a:r>
            <a:r>
              <a:rPr lang="nl-NL" dirty="0"/>
              <a:t> = Reference(sheet, </a:t>
            </a:r>
            <a:r>
              <a:rPr lang="nl-NL" dirty="0" err="1"/>
              <a:t>min_col</a:t>
            </a:r>
            <a:r>
              <a:rPr lang="nl-NL" dirty="0"/>
              <a:t>=1, </a:t>
            </a:r>
            <a:r>
              <a:rPr lang="nl-NL" dirty="0" err="1"/>
              <a:t>min_row</a:t>
            </a:r>
            <a:r>
              <a:rPr lang="nl-NL" dirty="0"/>
              <a:t>=1,</a:t>
            </a:r>
            <a:br>
              <a:rPr lang="nl-NL" dirty="0"/>
            </a:br>
            <a:r>
              <a:rPr lang="nl-NL" dirty="0"/>
              <a:t>                   </a:t>
            </a:r>
            <a:r>
              <a:rPr lang="nl-NL" dirty="0" err="1"/>
              <a:t>max_col</a:t>
            </a:r>
            <a:r>
              <a:rPr lang="nl-NL" dirty="0"/>
              <a:t>=1, </a:t>
            </a:r>
            <a:r>
              <a:rPr lang="nl-NL" dirty="0" err="1"/>
              <a:t>max_row</a:t>
            </a:r>
            <a:r>
              <a:rPr lang="nl-NL" dirty="0"/>
              <a:t>=10)</a:t>
            </a:r>
            <a:br>
              <a:rPr lang="nl-NL" dirty="0"/>
            </a:br>
            <a:br>
              <a:rPr lang="nl-NL" dirty="0"/>
            </a:br>
            <a:r>
              <a:rPr lang="nl-NL" dirty="0" err="1"/>
              <a:t>chart</a:t>
            </a:r>
            <a:r>
              <a:rPr lang="nl-NL" dirty="0"/>
              <a:t> = </a:t>
            </a:r>
            <a:r>
              <a:rPr lang="nl-NL" dirty="0" err="1"/>
              <a:t>BarChart</a:t>
            </a:r>
            <a:r>
              <a:rPr lang="nl-NL" dirty="0"/>
              <a:t>()</a:t>
            </a:r>
            <a:br>
              <a:rPr lang="nl-NL" dirty="0"/>
            </a:br>
            <a:br>
              <a:rPr lang="nl-NL" dirty="0"/>
            </a:br>
            <a:r>
              <a:rPr lang="nl-NL" dirty="0" err="1"/>
              <a:t>chart.add_data</a:t>
            </a:r>
            <a:r>
              <a:rPr lang="nl-NL" dirty="0"/>
              <a:t>(</a:t>
            </a:r>
            <a:r>
              <a:rPr lang="nl-NL" dirty="0" err="1"/>
              <a:t>values</a:t>
            </a:r>
            <a:r>
              <a:rPr lang="nl-NL" dirty="0"/>
              <a:t>)</a:t>
            </a:r>
            <a:br>
              <a:rPr lang="nl-NL" dirty="0"/>
            </a:br>
            <a:br>
              <a:rPr lang="nl-NL" dirty="0"/>
            </a:br>
            <a:r>
              <a:rPr lang="nl-NL" dirty="0" err="1"/>
              <a:t>chart.title</a:t>
            </a:r>
            <a:r>
              <a:rPr lang="nl-NL" dirty="0"/>
              <a:t> = " BAR-CHART "</a:t>
            </a:r>
            <a:br>
              <a:rPr lang="nl-NL" dirty="0"/>
            </a:br>
            <a:br>
              <a:rPr lang="nl-NL" dirty="0"/>
            </a:br>
            <a:r>
              <a:rPr lang="nl-NL" dirty="0" err="1"/>
              <a:t>chart.x_axis.title</a:t>
            </a:r>
            <a:r>
              <a:rPr lang="nl-NL" dirty="0"/>
              <a:t> = " X_AXIS "</a:t>
            </a:r>
            <a:br>
              <a:rPr lang="nl-NL" dirty="0"/>
            </a:br>
            <a:br>
              <a:rPr lang="nl-NL" dirty="0"/>
            </a:br>
            <a:r>
              <a:rPr lang="nl-NL" dirty="0" err="1"/>
              <a:t>chart.y_axis.title</a:t>
            </a:r>
            <a:r>
              <a:rPr lang="nl-NL" dirty="0"/>
              <a:t> = " Y_AXIS "</a:t>
            </a:r>
            <a:br>
              <a:rPr lang="nl-NL" dirty="0"/>
            </a:br>
            <a:br>
              <a:rPr lang="nl-NL" dirty="0"/>
            </a:br>
            <a:r>
              <a:rPr lang="nl-NL" dirty="0" err="1"/>
              <a:t>sheet.add_chart</a:t>
            </a:r>
            <a:r>
              <a:rPr lang="nl-NL" dirty="0"/>
              <a:t>(</a:t>
            </a:r>
            <a:r>
              <a:rPr lang="nl-NL" dirty="0" err="1"/>
              <a:t>chart</a:t>
            </a:r>
            <a:r>
              <a:rPr lang="nl-NL" dirty="0"/>
              <a:t>, "E2")</a:t>
            </a:r>
            <a:br>
              <a:rPr lang="nl-NL" dirty="0"/>
            </a:br>
            <a:br>
              <a:rPr lang="nl-NL" dirty="0"/>
            </a:br>
            <a:r>
              <a:rPr lang="nl-NL" dirty="0" err="1"/>
              <a:t>wb.save</a:t>
            </a:r>
            <a:r>
              <a:rPr lang="nl-NL" dirty="0"/>
              <a:t>("</a:t>
            </a:r>
            <a:r>
              <a:rPr lang="nl-NL" dirty="0" err="1"/>
              <a:t>examplegraph.xlsx</a:t>
            </a:r>
            <a:r>
              <a:rPr lang="nl-NL" dirty="0"/>
              <a:t>")</a:t>
            </a:r>
          </a:p>
        </p:txBody>
      </p:sp>
      <p:pic>
        <p:nvPicPr>
          <p:cNvPr id="6" name="Tijdelijke aanduiding voor inhoud 5">
            <a:extLst>
              <a:ext uri="{FF2B5EF4-FFF2-40B4-BE49-F238E27FC236}">
                <a16:creationId xmlns:a16="http://schemas.microsoft.com/office/drawing/2014/main" id="{E382741F-F4D0-4541-9932-0EB7A47828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974" t="10439" r="58191" b="63320"/>
          <a:stretch/>
        </p:blipFill>
        <p:spPr>
          <a:xfrm>
            <a:off x="5749446" y="2799306"/>
            <a:ext cx="5967756" cy="2592888"/>
          </a:xfrm>
        </p:spPr>
      </p:pic>
      <p:sp>
        <p:nvSpPr>
          <p:cNvPr id="7" name="Tekstvak 6">
            <a:extLst>
              <a:ext uri="{FF2B5EF4-FFF2-40B4-BE49-F238E27FC236}">
                <a16:creationId xmlns:a16="http://schemas.microsoft.com/office/drawing/2014/main" id="{BCBE68E0-3060-9F46-BB5B-A7FA92E13D3E}"/>
              </a:ext>
            </a:extLst>
          </p:cNvPr>
          <p:cNvSpPr txBox="1"/>
          <p:nvPr/>
        </p:nvSpPr>
        <p:spPr>
          <a:xfrm>
            <a:off x="2009344" y="6290949"/>
            <a:ext cx="9420656" cy="369332"/>
          </a:xfrm>
          <a:prstGeom prst="rect">
            <a:avLst/>
          </a:prstGeom>
          <a:noFill/>
        </p:spPr>
        <p:txBody>
          <a:bodyPr wrap="none" rtlCol="0">
            <a:spAutoFit/>
          </a:bodyPr>
          <a:lstStyle/>
          <a:p>
            <a:r>
              <a:rPr lang="nl-NL" dirty="0" err="1"/>
              <a:t>https</a:t>
            </a:r>
            <a:r>
              <a:rPr lang="nl-NL" dirty="0"/>
              <a:t>://</a:t>
            </a:r>
            <a:r>
              <a:rPr lang="nl-NL" dirty="0" err="1"/>
              <a:t>www.geeksforgeeks.org</a:t>
            </a:r>
            <a:r>
              <a:rPr lang="nl-NL" dirty="0"/>
              <a:t>/python-plotting-charts-in-excel-sheet-using-openpyxl-module-set-1/</a:t>
            </a:r>
          </a:p>
        </p:txBody>
      </p:sp>
    </p:spTree>
    <p:extLst>
      <p:ext uri="{BB962C8B-B14F-4D97-AF65-F5344CB8AC3E}">
        <p14:creationId xmlns:p14="http://schemas.microsoft.com/office/powerpoint/2010/main" val="14457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787F1-7C3F-4D14-95CD-8E4F1A536298}"/>
              </a:ext>
            </a:extLst>
          </p:cNvPr>
          <p:cNvSpPr>
            <a:spLocks noGrp="1"/>
          </p:cNvSpPr>
          <p:nvPr>
            <p:ph type="title"/>
          </p:nvPr>
        </p:nvSpPr>
        <p:spPr/>
        <p:txBody>
          <a:bodyPr/>
          <a:lstStyle/>
          <a:p>
            <a:r>
              <a:rPr lang="nl-NL" dirty="0"/>
              <a:t>Combine </a:t>
            </a:r>
            <a:r>
              <a:rPr lang="nl-NL" dirty="0" err="1"/>
              <a:t>gef</a:t>
            </a:r>
            <a:r>
              <a:rPr lang="nl-NL" dirty="0"/>
              <a:t> </a:t>
            </a:r>
            <a:r>
              <a:rPr lang="nl-NL" dirty="0" err="1"/>
              <a:t>and</a:t>
            </a:r>
            <a:r>
              <a:rPr lang="nl-NL" dirty="0"/>
              <a:t> </a:t>
            </a:r>
            <a:r>
              <a:rPr lang="nl-NL" dirty="0" err="1"/>
              <a:t>excel</a:t>
            </a:r>
            <a:endParaRPr lang="nl-NL" dirty="0"/>
          </a:p>
        </p:txBody>
      </p:sp>
      <p:sp>
        <p:nvSpPr>
          <p:cNvPr id="3" name="Tijdelijke aanduiding voor inhoud 2">
            <a:extLst>
              <a:ext uri="{FF2B5EF4-FFF2-40B4-BE49-F238E27FC236}">
                <a16:creationId xmlns:a16="http://schemas.microsoft.com/office/drawing/2014/main" id="{CA026096-CF4E-4BBA-BE29-211269C1302A}"/>
              </a:ext>
            </a:extLst>
          </p:cNvPr>
          <p:cNvSpPr>
            <a:spLocks noGrp="1"/>
          </p:cNvSpPr>
          <p:nvPr>
            <p:ph idx="1"/>
          </p:nvPr>
        </p:nvSpPr>
        <p:spPr/>
        <p:txBody>
          <a:bodyPr/>
          <a:lstStyle/>
          <a:p>
            <a:r>
              <a:rPr lang="nl-NL" dirty="0"/>
              <a:t>Write </a:t>
            </a:r>
            <a:r>
              <a:rPr lang="nl-NL" dirty="0" err="1"/>
              <a:t>gef</a:t>
            </a:r>
            <a:r>
              <a:rPr lang="nl-NL" dirty="0"/>
              <a:t> </a:t>
            </a:r>
            <a:r>
              <a:rPr lang="nl-NL" dirty="0" err="1"/>
              <a:t>to</a:t>
            </a:r>
            <a:r>
              <a:rPr lang="nl-NL" dirty="0"/>
              <a:t> </a:t>
            </a:r>
            <a:r>
              <a:rPr lang="nl-NL" dirty="0" err="1"/>
              <a:t>excel</a:t>
            </a:r>
            <a:endParaRPr lang="nl-NL" dirty="0"/>
          </a:p>
          <a:p>
            <a:endParaRPr lang="nl-NL" dirty="0"/>
          </a:p>
          <a:p>
            <a:r>
              <a:rPr lang="nl-NL" dirty="0"/>
              <a:t>Bonus: </a:t>
            </a:r>
            <a:r>
              <a:rPr lang="nl-NL" dirty="0" err="1"/>
              <a:t>can</a:t>
            </a:r>
            <a:r>
              <a:rPr lang="nl-NL" dirty="0"/>
              <a:t> </a:t>
            </a:r>
            <a:r>
              <a:rPr lang="nl-NL" dirty="0" err="1"/>
              <a:t>you</a:t>
            </a:r>
            <a:r>
              <a:rPr lang="nl-NL" dirty="0"/>
              <a:t> save </a:t>
            </a:r>
            <a:r>
              <a:rPr lang="nl-NL" dirty="0" err="1"/>
              <a:t>the</a:t>
            </a:r>
            <a:r>
              <a:rPr lang="nl-NL" dirty="0"/>
              <a:t> plot </a:t>
            </a:r>
            <a:r>
              <a:rPr lang="nl-NL" dirty="0" err="1"/>
              <a:t>to</a:t>
            </a:r>
            <a:r>
              <a:rPr lang="nl-NL" dirty="0"/>
              <a:t> </a:t>
            </a:r>
            <a:r>
              <a:rPr lang="nl-NL" dirty="0" err="1"/>
              <a:t>excel</a:t>
            </a:r>
            <a:r>
              <a:rPr lang="nl-NL" dirty="0"/>
              <a:t>?</a:t>
            </a:r>
          </a:p>
          <a:p>
            <a:endParaRPr lang="nl-NL" dirty="0"/>
          </a:p>
        </p:txBody>
      </p:sp>
    </p:spTree>
    <p:extLst>
      <p:ext uri="{BB962C8B-B14F-4D97-AF65-F5344CB8AC3E}">
        <p14:creationId xmlns:p14="http://schemas.microsoft.com/office/powerpoint/2010/main" val="343434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36DA74-8E2C-4919-B887-23A863A980A3}"/>
              </a:ext>
            </a:extLst>
          </p:cNvPr>
          <p:cNvSpPr>
            <a:spLocks noGrp="1"/>
          </p:cNvSpPr>
          <p:nvPr>
            <p:ph type="title"/>
          </p:nvPr>
        </p:nvSpPr>
        <p:spPr/>
        <p:txBody>
          <a:bodyPr/>
          <a:lstStyle/>
          <a:p>
            <a:r>
              <a:rPr lang="nl-NL" dirty="0" err="1">
                <a:solidFill>
                  <a:schemeClr val="tx1"/>
                </a:solidFill>
              </a:rPr>
              <a:t>pandas</a:t>
            </a:r>
            <a:endParaRPr lang="nl-NL" dirty="0">
              <a:solidFill>
                <a:schemeClr val="tx1"/>
              </a:solidFill>
            </a:endParaRPr>
          </a:p>
        </p:txBody>
      </p:sp>
      <p:sp>
        <p:nvSpPr>
          <p:cNvPr id="3" name="Tijdelijke aanduiding voor inhoud 2">
            <a:extLst>
              <a:ext uri="{FF2B5EF4-FFF2-40B4-BE49-F238E27FC236}">
                <a16:creationId xmlns:a16="http://schemas.microsoft.com/office/drawing/2014/main" id="{F9CF352B-1D54-4B76-9EB2-A7BC3858E7D5}"/>
              </a:ext>
            </a:extLst>
          </p:cNvPr>
          <p:cNvSpPr>
            <a:spLocks noGrp="1"/>
          </p:cNvSpPr>
          <p:nvPr>
            <p:ph idx="1"/>
          </p:nvPr>
        </p:nvSpPr>
        <p:spPr/>
        <p:txBody>
          <a:bodyPr/>
          <a:lstStyle/>
          <a:p>
            <a:r>
              <a:rPr lang="nl-NL" dirty="0"/>
              <a:t>Data analysis </a:t>
            </a:r>
            <a:r>
              <a:rPr lang="nl-NL" dirty="0" err="1"/>
              <a:t>and</a:t>
            </a:r>
            <a:r>
              <a:rPr lang="nl-NL" dirty="0"/>
              <a:t> processing tool / </a:t>
            </a:r>
            <a:r>
              <a:rPr lang="nl-NL" dirty="0" err="1"/>
              <a:t>library</a:t>
            </a:r>
            <a:endParaRPr lang="nl-NL" dirty="0"/>
          </a:p>
          <a:p>
            <a:endParaRPr lang="nl-NL" dirty="0"/>
          </a:p>
          <a:p>
            <a:r>
              <a:rPr lang="nl-NL" dirty="0" err="1"/>
              <a:t>Docs</a:t>
            </a:r>
            <a:r>
              <a:rPr lang="nl-NL" dirty="0"/>
              <a:t>: </a:t>
            </a:r>
            <a:r>
              <a:rPr lang="nl-NL" dirty="0">
                <a:hlinkClick r:id="rId2"/>
              </a:rPr>
              <a:t>https://pandas.pydata.org/docs/</a:t>
            </a:r>
            <a:endParaRPr lang="nl-NL" dirty="0"/>
          </a:p>
          <a:p>
            <a:endParaRPr lang="nl-NL" dirty="0"/>
          </a:p>
          <a:p>
            <a:r>
              <a:rPr lang="nl-NL" dirty="0" err="1"/>
              <a:t>Tables</a:t>
            </a:r>
            <a:r>
              <a:rPr lang="nl-NL" dirty="0"/>
              <a:t> / </a:t>
            </a:r>
            <a:r>
              <a:rPr lang="nl-NL" dirty="0" err="1"/>
              <a:t>tabular</a:t>
            </a:r>
            <a:r>
              <a:rPr lang="nl-NL" dirty="0"/>
              <a:t> data are </a:t>
            </a:r>
            <a:r>
              <a:rPr lang="nl-NL" dirty="0" err="1"/>
              <a:t>called</a:t>
            </a:r>
            <a:r>
              <a:rPr lang="nl-NL" dirty="0"/>
              <a:t> </a:t>
            </a:r>
            <a:r>
              <a:rPr lang="nl-NL" dirty="0" err="1"/>
              <a:t>DataFrame</a:t>
            </a:r>
            <a:endParaRPr lang="nl-NL" dirty="0"/>
          </a:p>
          <a:p>
            <a:endParaRPr lang="nl-NL" dirty="0"/>
          </a:p>
          <a:p>
            <a:r>
              <a:rPr lang="nl-NL" dirty="0" err="1"/>
              <a:t>Often</a:t>
            </a:r>
            <a:r>
              <a:rPr lang="nl-NL" dirty="0"/>
              <a:t> </a:t>
            </a:r>
            <a:r>
              <a:rPr lang="nl-NL" dirty="0" err="1"/>
              <a:t>combined</a:t>
            </a:r>
            <a:r>
              <a:rPr lang="nl-NL" dirty="0"/>
              <a:t> </a:t>
            </a:r>
            <a:r>
              <a:rPr lang="nl-NL" dirty="0" err="1"/>
              <a:t>with</a:t>
            </a:r>
            <a:r>
              <a:rPr lang="nl-NL" dirty="0"/>
              <a:t> </a:t>
            </a:r>
            <a:r>
              <a:rPr lang="nl-NL" dirty="0" err="1"/>
              <a:t>numpy</a:t>
            </a:r>
            <a:r>
              <a:rPr lang="nl-NL" dirty="0"/>
              <a:t> in order </a:t>
            </a:r>
            <a:r>
              <a:rPr lang="nl-NL" dirty="0" err="1"/>
              <a:t>to</a:t>
            </a:r>
            <a:r>
              <a:rPr lang="nl-NL" dirty="0"/>
              <a:t> support large </a:t>
            </a:r>
            <a:r>
              <a:rPr lang="nl-NL" dirty="0" err="1"/>
              <a:t>multi</a:t>
            </a:r>
            <a:r>
              <a:rPr lang="nl-NL" dirty="0"/>
              <a:t> </a:t>
            </a:r>
            <a:r>
              <a:rPr lang="nl-NL" dirty="0" err="1"/>
              <a:t>dimensional</a:t>
            </a:r>
            <a:r>
              <a:rPr lang="nl-NL" dirty="0"/>
              <a:t> arrays </a:t>
            </a:r>
            <a:r>
              <a:rPr lang="nl-NL" dirty="0" err="1"/>
              <a:t>and</a:t>
            </a:r>
            <a:r>
              <a:rPr lang="nl-NL" dirty="0"/>
              <a:t> </a:t>
            </a:r>
            <a:r>
              <a:rPr lang="nl-NL" dirty="0" err="1"/>
              <a:t>provides</a:t>
            </a:r>
            <a:r>
              <a:rPr lang="nl-NL" dirty="0"/>
              <a:t> </a:t>
            </a:r>
            <a:r>
              <a:rPr lang="nl-NL" dirty="0" err="1"/>
              <a:t>many</a:t>
            </a:r>
            <a:r>
              <a:rPr lang="nl-NL" dirty="0"/>
              <a:t> </a:t>
            </a:r>
            <a:r>
              <a:rPr lang="nl-NL" dirty="0" err="1"/>
              <a:t>mathematical</a:t>
            </a:r>
            <a:r>
              <a:rPr lang="nl-NL" dirty="0"/>
              <a:t> </a:t>
            </a:r>
            <a:r>
              <a:rPr lang="nl-NL" dirty="0" err="1"/>
              <a:t>functions</a:t>
            </a:r>
            <a:r>
              <a:rPr lang="nl-NL" dirty="0"/>
              <a:t> </a:t>
            </a:r>
            <a:r>
              <a:rPr lang="nl-NL" dirty="0" err="1"/>
              <a:t>to</a:t>
            </a:r>
            <a:r>
              <a:rPr lang="nl-NL" dirty="0"/>
              <a:t> </a:t>
            </a:r>
            <a:r>
              <a:rPr lang="nl-NL" dirty="0" err="1"/>
              <a:t>work</a:t>
            </a:r>
            <a:r>
              <a:rPr lang="nl-NL" dirty="0"/>
              <a:t> </a:t>
            </a:r>
            <a:r>
              <a:rPr lang="nl-NL" dirty="0" err="1"/>
              <a:t>with</a:t>
            </a:r>
            <a:r>
              <a:rPr lang="nl-NL" dirty="0"/>
              <a:t> these </a:t>
            </a:r>
            <a:r>
              <a:rPr lang="nl-NL" dirty="0" err="1"/>
              <a:t>multi</a:t>
            </a:r>
            <a:r>
              <a:rPr lang="nl-NL" dirty="0"/>
              <a:t> </a:t>
            </a:r>
            <a:r>
              <a:rPr lang="nl-NL" dirty="0" err="1"/>
              <a:t>dimensional</a:t>
            </a:r>
            <a:r>
              <a:rPr lang="nl-NL" dirty="0"/>
              <a:t> arrays</a:t>
            </a:r>
          </a:p>
          <a:p>
            <a:endParaRPr lang="nl-NL" dirty="0"/>
          </a:p>
          <a:p>
            <a:endParaRPr lang="nl-NL" dirty="0"/>
          </a:p>
        </p:txBody>
      </p:sp>
    </p:spTree>
    <p:extLst>
      <p:ext uri="{BB962C8B-B14F-4D97-AF65-F5344CB8AC3E}">
        <p14:creationId xmlns:p14="http://schemas.microsoft.com/office/powerpoint/2010/main" val="92987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D34EA7-51CA-49CA-8035-18B186F22390}"/>
              </a:ext>
            </a:extLst>
          </p:cNvPr>
          <p:cNvSpPr>
            <a:spLocks noGrp="1"/>
          </p:cNvSpPr>
          <p:nvPr>
            <p:ph type="title"/>
          </p:nvPr>
        </p:nvSpPr>
        <p:spPr/>
        <p:txBody>
          <a:bodyPr/>
          <a:lstStyle/>
          <a:p>
            <a:r>
              <a:rPr lang="nl-NL" dirty="0" err="1"/>
              <a:t>Pandas</a:t>
            </a:r>
            <a:r>
              <a:rPr lang="nl-NL" dirty="0"/>
              <a:t> demo</a:t>
            </a:r>
          </a:p>
        </p:txBody>
      </p:sp>
      <p:sp>
        <p:nvSpPr>
          <p:cNvPr id="3" name="Tijdelijke aanduiding voor inhoud 2">
            <a:extLst>
              <a:ext uri="{FF2B5EF4-FFF2-40B4-BE49-F238E27FC236}">
                <a16:creationId xmlns:a16="http://schemas.microsoft.com/office/drawing/2014/main" id="{39627406-D2B6-4BE8-ACF6-8275A58B7499}"/>
              </a:ext>
            </a:extLst>
          </p:cNvPr>
          <p:cNvSpPr>
            <a:spLocks noGrp="1"/>
          </p:cNvSpPr>
          <p:nvPr>
            <p:ph idx="1"/>
          </p:nvPr>
        </p:nvSpPr>
        <p:spPr/>
        <p:txBody>
          <a:bodyPr/>
          <a:lstStyle/>
          <a:p>
            <a:r>
              <a:rPr lang="nl-NL" dirty="0"/>
              <a:t>https://www.learnpython.org/en/Pandas_Basics</a:t>
            </a:r>
          </a:p>
        </p:txBody>
      </p:sp>
    </p:spTree>
    <p:extLst>
      <p:ext uri="{BB962C8B-B14F-4D97-AF65-F5344CB8AC3E}">
        <p14:creationId xmlns:p14="http://schemas.microsoft.com/office/powerpoint/2010/main" val="153929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2B43A-EECE-4B5B-85E9-466BCB0B1C12}"/>
              </a:ext>
            </a:extLst>
          </p:cNvPr>
          <p:cNvSpPr>
            <a:spLocks noGrp="1"/>
          </p:cNvSpPr>
          <p:nvPr>
            <p:ph type="title"/>
          </p:nvPr>
        </p:nvSpPr>
        <p:spPr/>
        <p:txBody>
          <a:bodyPr/>
          <a:lstStyle/>
          <a:p>
            <a:r>
              <a:rPr lang="nl-NL" dirty="0"/>
              <a:t>Console </a:t>
            </a:r>
            <a:r>
              <a:rPr lang="nl-NL" dirty="0" err="1"/>
              <a:t>application</a:t>
            </a:r>
            <a:r>
              <a:rPr lang="nl-NL" dirty="0"/>
              <a:t>!</a:t>
            </a:r>
          </a:p>
        </p:txBody>
      </p:sp>
      <p:sp>
        <p:nvSpPr>
          <p:cNvPr id="3" name="Tijdelijke aanduiding voor inhoud 2">
            <a:extLst>
              <a:ext uri="{FF2B5EF4-FFF2-40B4-BE49-F238E27FC236}">
                <a16:creationId xmlns:a16="http://schemas.microsoft.com/office/drawing/2014/main" id="{48856A37-B9FF-4070-91E1-A0257A26A80F}"/>
              </a:ext>
            </a:extLst>
          </p:cNvPr>
          <p:cNvSpPr>
            <a:spLocks noGrp="1"/>
          </p:cNvSpPr>
          <p:nvPr>
            <p:ph idx="1"/>
          </p:nvPr>
        </p:nvSpPr>
        <p:spPr>
          <a:xfrm>
            <a:off x="1251678" y="1492625"/>
            <a:ext cx="10178322" cy="4386968"/>
          </a:xfrm>
        </p:spPr>
        <p:txBody>
          <a:bodyPr>
            <a:normAutofit fontScale="77500" lnSpcReduction="20000"/>
          </a:bodyPr>
          <a:lstStyle/>
          <a:p>
            <a:r>
              <a:rPr lang="nl-NL" dirty="0"/>
              <a:t>We are </a:t>
            </a:r>
            <a:r>
              <a:rPr lang="nl-NL" dirty="0" err="1"/>
              <a:t>starting</a:t>
            </a:r>
            <a:r>
              <a:rPr lang="nl-NL" dirty="0"/>
              <a:t> a restaurant </a:t>
            </a:r>
            <a:r>
              <a:rPr lang="nl-NL" dirty="0" err="1"/>
              <a:t>that</a:t>
            </a:r>
            <a:r>
              <a:rPr lang="nl-NL" dirty="0"/>
              <a:t> </a:t>
            </a:r>
            <a:r>
              <a:rPr lang="nl-NL" dirty="0" err="1"/>
              <a:t>delivers</a:t>
            </a:r>
            <a:r>
              <a:rPr lang="nl-NL" dirty="0"/>
              <a:t> food</a:t>
            </a:r>
          </a:p>
          <a:p>
            <a:r>
              <a:rPr lang="nl-NL" dirty="0" err="1"/>
              <a:t>You</a:t>
            </a:r>
            <a:r>
              <a:rPr lang="nl-NL" dirty="0"/>
              <a:t> </a:t>
            </a:r>
            <a:r>
              <a:rPr lang="nl-NL" dirty="0" err="1"/>
              <a:t>can</a:t>
            </a:r>
            <a:r>
              <a:rPr lang="nl-NL" dirty="0"/>
              <a:t> </a:t>
            </a:r>
            <a:r>
              <a:rPr lang="nl-NL" dirty="0" err="1"/>
              <a:t>choose</a:t>
            </a:r>
            <a:r>
              <a:rPr lang="nl-NL" dirty="0"/>
              <a:t> </a:t>
            </a:r>
            <a:r>
              <a:rPr lang="nl-NL" dirty="0" err="1"/>
              <a:t>the</a:t>
            </a:r>
            <a:r>
              <a:rPr lang="nl-NL" dirty="0"/>
              <a:t> restaurant </a:t>
            </a:r>
            <a:r>
              <a:rPr lang="nl-NL" dirty="0" err="1"/>
              <a:t>and</a:t>
            </a:r>
            <a:r>
              <a:rPr lang="nl-NL" dirty="0"/>
              <a:t> make it </a:t>
            </a:r>
            <a:r>
              <a:rPr lang="nl-NL" dirty="0" err="1"/>
              <a:t>about</a:t>
            </a:r>
            <a:r>
              <a:rPr lang="nl-NL" dirty="0"/>
              <a:t> </a:t>
            </a:r>
            <a:r>
              <a:rPr lang="nl-NL" dirty="0" err="1"/>
              <a:t>your</a:t>
            </a:r>
            <a:r>
              <a:rPr lang="nl-NL" dirty="0"/>
              <a:t> </a:t>
            </a:r>
            <a:r>
              <a:rPr lang="nl-NL" dirty="0" err="1"/>
              <a:t>favorite</a:t>
            </a:r>
            <a:r>
              <a:rPr lang="nl-NL" dirty="0"/>
              <a:t> </a:t>
            </a:r>
            <a:r>
              <a:rPr lang="nl-NL" dirty="0" err="1"/>
              <a:t>foods</a:t>
            </a:r>
            <a:endParaRPr lang="nl-NL" dirty="0"/>
          </a:p>
          <a:p>
            <a:endParaRPr lang="nl-NL" dirty="0"/>
          </a:p>
          <a:p>
            <a:r>
              <a:rPr lang="nl-NL" dirty="0"/>
              <a:t>In </a:t>
            </a:r>
            <a:r>
              <a:rPr lang="nl-NL" dirty="0" err="1"/>
              <a:t>the</a:t>
            </a:r>
            <a:r>
              <a:rPr lang="nl-NL" dirty="0"/>
              <a:t> console </a:t>
            </a:r>
            <a:r>
              <a:rPr lang="nl-NL" dirty="0" err="1"/>
              <a:t>application</a:t>
            </a:r>
            <a:r>
              <a:rPr lang="nl-NL" dirty="0"/>
              <a:t> </a:t>
            </a:r>
            <a:r>
              <a:rPr lang="nl-NL" dirty="0" err="1"/>
              <a:t>the</a:t>
            </a:r>
            <a:r>
              <a:rPr lang="nl-NL" dirty="0"/>
              <a:t> user </a:t>
            </a:r>
            <a:r>
              <a:rPr lang="nl-NL" dirty="0" err="1"/>
              <a:t>can</a:t>
            </a:r>
            <a:r>
              <a:rPr lang="nl-NL" dirty="0"/>
              <a:t> </a:t>
            </a:r>
            <a:r>
              <a:rPr lang="nl-NL" dirty="0" err="1"/>
              <a:t>communicate</a:t>
            </a:r>
            <a:r>
              <a:rPr lang="nl-NL" dirty="0"/>
              <a:t> </a:t>
            </a:r>
            <a:r>
              <a:rPr lang="nl-NL" dirty="0" err="1"/>
              <a:t>with</a:t>
            </a:r>
            <a:r>
              <a:rPr lang="nl-NL" dirty="0"/>
              <a:t> </a:t>
            </a:r>
            <a:r>
              <a:rPr lang="nl-NL" dirty="0" err="1"/>
              <a:t>the</a:t>
            </a:r>
            <a:r>
              <a:rPr lang="nl-NL" dirty="0"/>
              <a:t> restaurant </a:t>
            </a:r>
            <a:r>
              <a:rPr lang="nl-NL" dirty="0" err="1"/>
              <a:t>and</a:t>
            </a:r>
            <a:r>
              <a:rPr lang="nl-NL" dirty="0"/>
              <a:t> </a:t>
            </a:r>
            <a:r>
              <a:rPr lang="nl-NL" dirty="0" err="1"/>
              <a:t>sign</a:t>
            </a:r>
            <a:r>
              <a:rPr lang="nl-NL" dirty="0"/>
              <a:t> up as a new user</a:t>
            </a:r>
          </a:p>
          <a:p>
            <a:r>
              <a:rPr lang="nl-NL" dirty="0" err="1"/>
              <a:t>Choose</a:t>
            </a:r>
            <a:r>
              <a:rPr lang="nl-NL" dirty="0"/>
              <a:t> </a:t>
            </a:r>
            <a:r>
              <a:rPr lang="nl-NL" dirty="0" err="1"/>
              <a:t>dishes</a:t>
            </a:r>
            <a:r>
              <a:rPr lang="nl-NL" dirty="0"/>
              <a:t> </a:t>
            </a:r>
            <a:r>
              <a:rPr lang="nl-NL" dirty="0" err="1"/>
              <a:t>and</a:t>
            </a:r>
            <a:r>
              <a:rPr lang="nl-NL" dirty="0"/>
              <a:t> drinks</a:t>
            </a:r>
          </a:p>
          <a:p>
            <a:r>
              <a:rPr lang="nl-NL" dirty="0"/>
              <a:t>Enter delivery options</a:t>
            </a:r>
          </a:p>
          <a:p>
            <a:r>
              <a:rPr lang="nl-NL" dirty="0"/>
              <a:t>End order</a:t>
            </a:r>
          </a:p>
          <a:p>
            <a:r>
              <a:rPr lang="nl-NL" dirty="0"/>
              <a:t>Handle </a:t>
            </a:r>
            <a:r>
              <a:rPr lang="nl-NL" dirty="0" err="1"/>
              <a:t>the</a:t>
            </a:r>
            <a:r>
              <a:rPr lang="nl-NL" dirty="0"/>
              <a:t> user input </a:t>
            </a:r>
            <a:r>
              <a:rPr lang="nl-NL" dirty="0" err="1"/>
              <a:t>with</a:t>
            </a:r>
            <a:r>
              <a:rPr lang="nl-NL" dirty="0"/>
              <a:t> </a:t>
            </a:r>
            <a:r>
              <a:rPr lang="nl-NL" dirty="0" err="1"/>
              <a:t>try</a:t>
            </a:r>
            <a:r>
              <a:rPr lang="nl-NL" dirty="0"/>
              <a:t> / </a:t>
            </a:r>
            <a:r>
              <a:rPr lang="nl-NL" dirty="0" err="1"/>
              <a:t>except</a:t>
            </a:r>
            <a:endParaRPr lang="nl-NL" dirty="0"/>
          </a:p>
          <a:p>
            <a:endParaRPr lang="nl-NL" dirty="0"/>
          </a:p>
          <a:p>
            <a:r>
              <a:rPr lang="nl-NL" dirty="0"/>
              <a:t>Read </a:t>
            </a:r>
            <a:r>
              <a:rPr lang="nl-NL" dirty="0" err="1"/>
              <a:t>the</a:t>
            </a:r>
            <a:r>
              <a:rPr lang="nl-NL" dirty="0"/>
              <a:t> </a:t>
            </a:r>
            <a:r>
              <a:rPr lang="nl-NL" dirty="0" err="1"/>
              <a:t>dishes</a:t>
            </a:r>
            <a:r>
              <a:rPr lang="nl-NL" dirty="0"/>
              <a:t> </a:t>
            </a:r>
            <a:r>
              <a:rPr lang="nl-NL" dirty="0" err="1"/>
              <a:t>from</a:t>
            </a:r>
            <a:r>
              <a:rPr lang="nl-NL" dirty="0"/>
              <a:t> a </a:t>
            </a:r>
            <a:r>
              <a:rPr lang="nl-NL" dirty="0" err="1"/>
              <a:t>csv</a:t>
            </a:r>
            <a:endParaRPr lang="nl-NL" dirty="0"/>
          </a:p>
          <a:p>
            <a:r>
              <a:rPr lang="nl-NL" dirty="0"/>
              <a:t>Write new </a:t>
            </a:r>
            <a:r>
              <a:rPr lang="nl-NL" dirty="0" err="1"/>
              <a:t>customers</a:t>
            </a:r>
            <a:r>
              <a:rPr lang="nl-NL" dirty="0"/>
              <a:t> </a:t>
            </a:r>
            <a:r>
              <a:rPr lang="nl-NL" dirty="0" err="1"/>
              <a:t>to</a:t>
            </a:r>
            <a:r>
              <a:rPr lang="nl-NL" dirty="0"/>
              <a:t> a </a:t>
            </a:r>
            <a:r>
              <a:rPr lang="nl-NL" dirty="0" err="1"/>
              <a:t>csv</a:t>
            </a:r>
            <a:endParaRPr lang="nl-NL" dirty="0"/>
          </a:p>
          <a:p>
            <a:r>
              <a:rPr lang="nl-NL" dirty="0"/>
              <a:t>Write new orders </a:t>
            </a:r>
            <a:r>
              <a:rPr lang="nl-NL" dirty="0" err="1"/>
              <a:t>to</a:t>
            </a:r>
            <a:r>
              <a:rPr lang="nl-NL" dirty="0"/>
              <a:t> a </a:t>
            </a:r>
            <a:r>
              <a:rPr lang="nl-NL" dirty="0" err="1"/>
              <a:t>csv</a:t>
            </a:r>
            <a:endParaRPr lang="nl-NL" dirty="0"/>
          </a:p>
          <a:p>
            <a:endParaRPr lang="nl-NL" dirty="0"/>
          </a:p>
          <a:p>
            <a:r>
              <a:rPr lang="nl-NL" dirty="0"/>
              <a:t>Make </a:t>
            </a:r>
            <a:r>
              <a:rPr lang="nl-NL" dirty="0" err="1"/>
              <a:t>sure</a:t>
            </a:r>
            <a:r>
              <a:rPr lang="nl-NL" dirty="0"/>
              <a:t> </a:t>
            </a:r>
            <a:r>
              <a:rPr lang="nl-NL" dirty="0" err="1"/>
              <a:t>to</a:t>
            </a:r>
            <a:r>
              <a:rPr lang="nl-NL" dirty="0"/>
              <a:t> </a:t>
            </a:r>
            <a:r>
              <a:rPr lang="nl-NL" dirty="0" err="1"/>
              <a:t>use</a:t>
            </a:r>
            <a:r>
              <a:rPr lang="nl-NL" dirty="0"/>
              <a:t> </a:t>
            </a:r>
            <a:r>
              <a:rPr lang="nl-NL" dirty="0" err="1"/>
              <a:t>functions</a:t>
            </a:r>
            <a:r>
              <a:rPr lang="nl-NL" dirty="0"/>
              <a:t> </a:t>
            </a:r>
            <a:r>
              <a:rPr lang="nl-NL" dirty="0" err="1"/>
              <a:t>to</a:t>
            </a:r>
            <a:r>
              <a:rPr lang="nl-NL" dirty="0"/>
              <a:t> </a:t>
            </a:r>
            <a:r>
              <a:rPr lang="nl-NL" dirty="0" err="1"/>
              <a:t>structure</a:t>
            </a:r>
            <a:r>
              <a:rPr lang="nl-NL" dirty="0"/>
              <a:t> </a:t>
            </a:r>
            <a:r>
              <a:rPr lang="nl-NL" dirty="0" err="1"/>
              <a:t>your</a:t>
            </a:r>
            <a:r>
              <a:rPr lang="nl-NL" dirty="0"/>
              <a:t> code</a:t>
            </a:r>
          </a:p>
        </p:txBody>
      </p:sp>
    </p:spTree>
    <p:extLst>
      <p:ext uri="{BB962C8B-B14F-4D97-AF65-F5344CB8AC3E}">
        <p14:creationId xmlns:p14="http://schemas.microsoft.com/office/powerpoint/2010/main" val="195788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BE7BF-B28E-4E61-AAD8-1CEE078E458F}"/>
              </a:ext>
            </a:extLst>
          </p:cNvPr>
          <p:cNvSpPr>
            <a:spLocks noGrp="1"/>
          </p:cNvSpPr>
          <p:nvPr>
            <p:ph type="title"/>
          </p:nvPr>
        </p:nvSpPr>
        <p:spPr/>
        <p:txBody>
          <a:bodyPr/>
          <a:lstStyle/>
          <a:p>
            <a:r>
              <a:rPr lang="nl-NL" dirty="0" err="1"/>
              <a:t>Api</a:t>
            </a:r>
            <a:r>
              <a:rPr lang="nl-NL" dirty="0"/>
              <a:t> headers</a:t>
            </a:r>
          </a:p>
        </p:txBody>
      </p:sp>
      <p:sp>
        <p:nvSpPr>
          <p:cNvPr id="3" name="Tijdelijke aanduiding voor inhoud 2">
            <a:extLst>
              <a:ext uri="{FF2B5EF4-FFF2-40B4-BE49-F238E27FC236}">
                <a16:creationId xmlns:a16="http://schemas.microsoft.com/office/drawing/2014/main" id="{9C184C81-19CA-463D-9604-C64CC4CE5661}"/>
              </a:ext>
            </a:extLst>
          </p:cNvPr>
          <p:cNvSpPr>
            <a:spLocks noGrp="1"/>
          </p:cNvSpPr>
          <p:nvPr>
            <p:ph idx="1"/>
          </p:nvPr>
        </p:nvSpPr>
        <p:spPr/>
        <p:txBody>
          <a:bodyPr/>
          <a:lstStyle/>
          <a:p>
            <a:r>
              <a:rPr lang="nl-NL" dirty="0"/>
              <a:t>Meta data </a:t>
            </a:r>
            <a:r>
              <a:rPr lang="nl-NL" dirty="0" err="1"/>
              <a:t>for</a:t>
            </a:r>
            <a:r>
              <a:rPr lang="nl-NL" dirty="0"/>
              <a:t> </a:t>
            </a:r>
            <a:r>
              <a:rPr lang="nl-NL" dirty="0" err="1"/>
              <a:t>the</a:t>
            </a:r>
            <a:r>
              <a:rPr lang="nl-NL" dirty="0"/>
              <a:t> API </a:t>
            </a:r>
            <a:r>
              <a:rPr lang="nl-NL" dirty="0" err="1"/>
              <a:t>request</a:t>
            </a:r>
            <a:r>
              <a:rPr lang="nl-NL" dirty="0"/>
              <a:t> </a:t>
            </a:r>
            <a:r>
              <a:rPr lang="nl-NL" dirty="0" err="1"/>
              <a:t>and</a:t>
            </a:r>
            <a:r>
              <a:rPr lang="nl-NL" dirty="0"/>
              <a:t> response</a:t>
            </a:r>
          </a:p>
          <a:p>
            <a:endParaRPr lang="nl-NL" dirty="0"/>
          </a:p>
          <a:p>
            <a:r>
              <a:rPr lang="nl-NL" dirty="0" err="1"/>
              <a:t>Contain</a:t>
            </a:r>
            <a:r>
              <a:rPr lang="nl-NL" dirty="0"/>
              <a:t> important information </a:t>
            </a:r>
            <a:r>
              <a:rPr lang="nl-NL" dirty="0" err="1"/>
              <a:t>about</a:t>
            </a:r>
            <a:r>
              <a:rPr lang="nl-NL" dirty="0"/>
              <a:t> </a:t>
            </a:r>
            <a:r>
              <a:rPr lang="nl-NL" dirty="0" err="1"/>
              <a:t>authorization</a:t>
            </a:r>
            <a:r>
              <a:rPr lang="nl-NL" dirty="0"/>
              <a:t>, </a:t>
            </a:r>
            <a:r>
              <a:rPr lang="nl-NL" dirty="0" err="1"/>
              <a:t>caching</a:t>
            </a:r>
            <a:r>
              <a:rPr lang="nl-NL" dirty="0"/>
              <a:t>, cookies, </a:t>
            </a:r>
            <a:r>
              <a:rPr lang="nl-NL" dirty="0" err="1"/>
              <a:t>etc</a:t>
            </a:r>
            <a:endParaRPr lang="nl-NL" dirty="0"/>
          </a:p>
          <a:p>
            <a:pPr marL="0" indent="0">
              <a:buNone/>
            </a:pPr>
            <a:endParaRPr lang="nl-NL" dirty="0"/>
          </a:p>
          <a:p>
            <a:r>
              <a:rPr lang="nl-NL" dirty="0" err="1"/>
              <a:t>requests.post</a:t>
            </a:r>
            <a:r>
              <a:rPr lang="nl-NL" dirty="0"/>
              <a:t>(</a:t>
            </a:r>
            <a:r>
              <a:rPr lang="nl-NL" dirty="0" err="1"/>
              <a:t>posturl</a:t>
            </a:r>
            <a:r>
              <a:rPr lang="nl-NL" dirty="0"/>
              <a:t>, </a:t>
            </a:r>
            <a:r>
              <a:rPr lang="nl-NL" dirty="0" err="1"/>
              <a:t>json</a:t>
            </a:r>
            <a:r>
              <a:rPr lang="nl-NL" dirty="0"/>
              <a:t>=data, headers={"User-Agent": "XY"}, cookies={'blabla': '</a:t>
            </a:r>
            <a:r>
              <a:rPr lang="nl-NL" dirty="0" err="1"/>
              <a:t>true</a:t>
            </a:r>
            <a:r>
              <a:rPr lang="nl-NL" dirty="0"/>
              <a:t>'}</a:t>
            </a:r>
          </a:p>
        </p:txBody>
      </p:sp>
    </p:spTree>
    <p:extLst>
      <p:ext uri="{BB962C8B-B14F-4D97-AF65-F5344CB8AC3E}">
        <p14:creationId xmlns:p14="http://schemas.microsoft.com/office/powerpoint/2010/main" val="88680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23AAF-0BD6-46EB-86C0-FB36FB3025DD}"/>
              </a:ext>
            </a:extLst>
          </p:cNvPr>
          <p:cNvSpPr>
            <a:spLocks noGrp="1"/>
          </p:cNvSpPr>
          <p:nvPr>
            <p:ph type="title"/>
          </p:nvPr>
        </p:nvSpPr>
        <p:spPr/>
        <p:txBody>
          <a:bodyPr/>
          <a:lstStyle/>
          <a:p>
            <a:r>
              <a:rPr lang="nl-NL" dirty="0" err="1"/>
              <a:t>Today’s</a:t>
            </a:r>
            <a:r>
              <a:rPr lang="nl-NL" dirty="0"/>
              <a:t> </a:t>
            </a:r>
            <a:r>
              <a:rPr lang="nl-NL" dirty="0" err="1"/>
              <a:t>schedule</a:t>
            </a:r>
            <a:endParaRPr lang="nl-NL" dirty="0"/>
          </a:p>
        </p:txBody>
      </p:sp>
      <p:sp>
        <p:nvSpPr>
          <p:cNvPr id="3" name="Tijdelijke aanduiding voor inhoud 2">
            <a:extLst>
              <a:ext uri="{FF2B5EF4-FFF2-40B4-BE49-F238E27FC236}">
                <a16:creationId xmlns:a16="http://schemas.microsoft.com/office/drawing/2014/main" id="{70EEBEB5-3B6E-4A9B-B70A-939AB82350C6}"/>
              </a:ext>
            </a:extLst>
          </p:cNvPr>
          <p:cNvSpPr>
            <a:spLocks noGrp="1"/>
          </p:cNvSpPr>
          <p:nvPr>
            <p:ph idx="1"/>
          </p:nvPr>
        </p:nvSpPr>
        <p:spPr/>
        <p:txBody>
          <a:bodyPr>
            <a:normAutofit/>
          </a:bodyPr>
          <a:lstStyle/>
          <a:p>
            <a:r>
              <a:rPr lang="nl-NL" dirty="0"/>
              <a:t>Read different files</a:t>
            </a:r>
          </a:p>
          <a:p>
            <a:r>
              <a:rPr lang="nl-NL" dirty="0" err="1"/>
              <a:t>APIs</a:t>
            </a:r>
            <a:r>
              <a:rPr lang="nl-NL" dirty="0"/>
              <a:t> 2.0</a:t>
            </a:r>
          </a:p>
          <a:p>
            <a:r>
              <a:rPr lang="nl-NL" dirty="0"/>
              <a:t>OOP</a:t>
            </a:r>
          </a:p>
          <a:p>
            <a:r>
              <a:rPr lang="nl-NL" dirty="0" err="1"/>
              <a:t>Flask</a:t>
            </a:r>
            <a:endParaRPr lang="nl-NL" dirty="0"/>
          </a:p>
          <a:p>
            <a:r>
              <a:rPr lang="nl-NL" dirty="0"/>
              <a:t>Jinja2</a:t>
            </a:r>
          </a:p>
          <a:p>
            <a:r>
              <a:rPr lang="nl-NL" dirty="0"/>
              <a:t>Write a web app</a:t>
            </a:r>
          </a:p>
          <a:p>
            <a:r>
              <a:rPr lang="nl-NL" dirty="0" err="1"/>
              <a:t>Pyinstaller</a:t>
            </a:r>
            <a:endParaRPr lang="nl-NL" dirty="0"/>
          </a:p>
          <a:p>
            <a:endParaRPr lang="nl-NL" dirty="0"/>
          </a:p>
        </p:txBody>
      </p:sp>
    </p:spTree>
    <p:extLst>
      <p:ext uri="{BB962C8B-B14F-4D97-AF65-F5344CB8AC3E}">
        <p14:creationId xmlns:p14="http://schemas.microsoft.com/office/powerpoint/2010/main" val="370294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CD8AF-5060-4F8A-A3D8-04583B1D2948}"/>
              </a:ext>
            </a:extLst>
          </p:cNvPr>
          <p:cNvSpPr>
            <a:spLocks noGrp="1"/>
          </p:cNvSpPr>
          <p:nvPr>
            <p:ph type="title"/>
          </p:nvPr>
        </p:nvSpPr>
        <p:spPr/>
        <p:txBody>
          <a:bodyPr/>
          <a:lstStyle/>
          <a:p>
            <a:r>
              <a:rPr lang="nl-NL" dirty="0">
                <a:solidFill>
                  <a:schemeClr val="tx1"/>
                </a:solidFill>
              </a:rPr>
              <a:t>GUI: </a:t>
            </a:r>
            <a:r>
              <a:rPr lang="nl-NL" dirty="0" err="1">
                <a:solidFill>
                  <a:schemeClr val="tx1"/>
                </a:solidFill>
              </a:rPr>
              <a:t>tkinter</a:t>
            </a:r>
            <a:br>
              <a:rPr lang="nl-NL" dirty="0">
                <a:solidFill>
                  <a:schemeClr val="tx1"/>
                </a:solidFill>
              </a:rPr>
            </a:br>
            <a:endParaRPr lang="nl-NL" dirty="0">
              <a:solidFill>
                <a:schemeClr val="tx1"/>
              </a:solidFill>
            </a:endParaRPr>
          </a:p>
        </p:txBody>
      </p:sp>
      <p:sp>
        <p:nvSpPr>
          <p:cNvPr id="3" name="Tijdelijke aanduiding voor inhoud 2">
            <a:extLst>
              <a:ext uri="{FF2B5EF4-FFF2-40B4-BE49-F238E27FC236}">
                <a16:creationId xmlns:a16="http://schemas.microsoft.com/office/drawing/2014/main" id="{97D2A003-63E8-4175-87BB-36ABEA916B2C}"/>
              </a:ext>
            </a:extLst>
          </p:cNvPr>
          <p:cNvSpPr>
            <a:spLocks noGrp="1"/>
          </p:cNvSpPr>
          <p:nvPr>
            <p:ph idx="1"/>
          </p:nvPr>
        </p:nvSpPr>
        <p:spPr/>
        <p:txBody>
          <a:bodyPr/>
          <a:lstStyle/>
          <a:p>
            <a:r>
              <a:rPr lang="nl-NL" dirty="0">
                <a:hlinkClick r:id="rId2"/>
              </a:rPr>
              <a:t>https://docs.python.org/3/library/tk.html</a:t>
            </a:r>
            <a:endParaRPr lang="nl-NL" dirty="0"/>
          </a:p>
          <a:p>
            <a:endParaRPr lang="nl-NL" dirty="0"/>
          </a:p>
          <a:p>
            <a:r>
              <a:rPr lang="nl-NL" dirty="0"/>
              <a:t>Demo</a:t>
            </a:r>
          </a:p>
        </p:txBody>
      </p:sp>
    </p:spTree>
    <p:extLst>
      <p:ext uri="{BB962C8B-B14F-4D97-AF65-F5344CB8AC3E}">
        <p14:creationId xmlns:p14="http://schemas.microsoft.com/office/powerpoint/2010/main" val="395374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DA6BE-BF98-47F1-81B7-D218A09639DE}"/>
              </a:ext>
            </a:extLst>
          </p:cNvPr>
          <p:cNvSpPr>
            <a:spLocks noGrp="1"/>
          </p:cNvSpPr>
          <p:nvPr>
            <p:ph type="title"/>
          </p:nvPr>
        </p:nvSpPr>
        <p:spPr/>
        <p:txBody>
          <a:bodyPr/>
          <a:lstStyle/>
          <a:p>
            <a:r>
              <a:rPr lang="nl-NL" dirty="0" err="1"/>
              <a:t>exercise</a:t>
            </a:r>
            <a:r>
              <a:rPr lang="nl-NL" dirty="0"/>
              <a:t> </a:t>
            </a:r>
          </a:p>
        </p:txBody>
      </p:sp>
      <p:sp>
        <p:nvSpPr>
          <p:cNvPr id="3" name="Tijdelijke aanduiding voor inhoud 2">
            <a:extLst>
              <a:ext uri="{FF2B5EF4-FFF2-40B4-BE49-F238E27FC236}">
                <a16:creationId xmlns:a16="http://schemas.microsoft.com/office/drawing/2014/main" id="{744150EF-CE58-43FE-8BF7-19FFFFB51722}"/>
              </a:ext>
            </a:extLst>
          </p:cNvPr>
          <p:cNvSpPr>
            <a:spLocks noGrp="1"/>
          </p:cNvSpPr>
          <p:nvPr>
            <p:ph idx="1"/>
          </p:nvPr>
        </p:nvSpPr>
        <p:spPr/>
        <p:txBody>
          <a:bodyPr/>
          <a:lstStyle/>
          <a:p>
            <a:r>
              <a:rPr lang="nl-NL" dirty="0" err="1"/>
              <a:t>Create</a:t>
            </a:r>
            <a:r>
              <a:rPr lang="nl-NL" dirty="0"/>
              <a:t> a </a:t>
            </a:r>
            <a:r>
              <a:rPr lang="nl-NL" dirty="0" err="1"/>
              <a:t>little</a:t>
            </a:r>
            <a:r>
              <a:rPr lang="nl-NL" dirty="0"/>
              <a:t> </a:t>
            </a:r>
            <a:r>
              <a:rPr lang="nl-NL" dirty="0" err="1"/>
              <a:t>tkinter</a:t>
            </a:r>
            <a:r>
              <a:rPr lang="nl-NL" dirty="0"/>
              <a:t> app </a:t>
            </a:r>
            <a:r>
              <a:rPr lang="nl-NL" dirty="0" err="1"/>
              <a:t>that</a:t>
            </a:r>
            <a:r>
              <a:rPr lang="nl-NL" dirty="0"/>
              <a:t> calls a corona API </a:t>
            </a:r>
            <a:r>
              <a:rPr lang="nl-NL" dirty="0" err="1"/>
              <a:t>when</a:t>
            </a:r>
            <a:r>
              <a:rPr lang="nl-NL" dirty="0"/>
              <a:t> it is </a:t>
            </a:r>
            <a:r>
              <a:rPr lang="nl-NL" dirty="0" err="1"/>
              <a:t>given</a:t>
            </a:r>
            <a:r>
              <a:rPr lang="nl-NL" dirty="0"/>
              <a:t> country input</a:t>
            </a:r>
          </a:p>
          <a:p>
            <a:endParaRPr lang="nl-NL" dirty="0"/>
          </a:p>
          <a:p>
            <a:r>
              <a:rPr lang="nl-NL" dirty="0" err="1"/>
              <a:t>This</a:t>
            </a:r>
            <a:r>
              <a:rPr lang="nl-NL" dirty="0"/>
              <a:t> API </a:t>
            </a:r>
            <a:r>
              <a:rPr lang="nl-NL" dirty="0" err="1"/>
              <a:t>can</a:t>
            </a:r>
            <a:r>
              <a:rPr lang="nl-NL" dirty="0"/>
              <a:t> </a:t>
            </a:r>
            <a:r>
              <a:rPr lang="nl-NL" dirty="0" err="1"/>
              <a:t>be</a:t>
            </a:r>
            <a:r>
              <a:rPr lang="nl-NL" dirty="0"/>
              <a:t> </a:t>
            </a:r>
            <a:r>
              <a:rPr lang="nl-NL" dirty="0" err="1"/>
              <a:t>used</a:t>
            </a:r>
            <a:r>
              <a:rPr lang="nl-NL" dirty="0"/>
              <a:t> </a:t>
            </a:r>
            <a:r>
              <a:rPr lang="nl-NL" dirty="0" err="1"/>
              <a:t>for</a:t>
            </a:r>
            <a:r>
              <a:rPr lang="nl-NL" dirty="0"/>
              <a:t> </a:t>
            </a:r>
            <a:r>
              <a:rPr lang="nl-NL" dirty="0" err="1"/>
              <a:t>example</a:t>
            </a:r>
            <a:r>
              <a:rPr lang="nl-NL"/>
              <a:t>: https</a:t>
            </a:r>
            <a:r>
              <a:rPr lang="nl-NL" dirty="0"/>
              <a:t>://lab.isaaclin.cn/nCoV/en</a:t>
            </a:r>
          </a:p>
          <a:p>
            <a:endParaRPr lang="nl-NL" dirty="0"/>
          </a:p>
          <a:p>
            <a:r>
              <a:rPr lang="nl-NL" dirty="0"/>
              <a:t>Bonus: make </a:t>
            </a:r>
            <a:r>
              <a:rPr lang="nl-NL" dirty="0" err="1"/>
              <a:t>an</a:t>
            </a:r>
            <a:r>
              <a:rPr lang="nl-NL" dirty="0"/>
              <a:t> </a:t>
            </a:r>
            <a:r>
              <a:rPr lang="nl-NL" dirty="0" err="1"/>
              <a:t>executable</a:t>
            </a:r>
            <a:r>
              <a:rPr lang="nl-NL" dirty="0"/>
              <a:t> of </a:t>
            </a:r>
            <a:r>
              <a:rPr lang="nl-NL" dirty="0" err="1"/>
              <a:t>this</a:t>
            </a:r>
            <a:r>
              <a:rPr lang="nl-NL" dirty="0"/>
              <a:t> </a:t>
            </a:r>
            <a:r>
              <a:rPr lang="nl-NL" dirty="0" err="1"/>
              <a:t>little</a:t>
            </a:r>
            <a:r>
              <a:rPr lang="nl-NL" dirty="0"/>
              <a:t> app</a:t>
            </a:r>
          </a:p>
          <a:p>
            <a:endParaRPr lang="nl-NL" dirty="0"/>
          </a:p>
          <a:p>
            <a:pPr marL="0" indent="0">
              <a:buNone/>
            </a:pPr>
            <a:endParaRPr lang="nl-NL" dirty="0"/>
          </a:p>
        </p:txBody>
      </p:sp>
    </p:spTree>
    <p:extLst>
      <p:ext uri="{BB962C8B-B14F-4D97-AF65-F5344CB8AC3E}">
        <p14:creationId xmlns:p14="http://schemas.microsoft.com/office/powerpoint/2010/main" val="186821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C805-23D4-4BCE-889A-3EDC476F840B}"/>
              </a:ext>
            </a:extLst>
          </p:cNvPr>
          <p:cNvSpPr>
            <a:spLocks noGrp="1"/>
          </p:cNvSpPr>
          <p:nvPr>
            <p:ph type="title"/>
          </p:nvPr>
        </p:nvSpPr>
        <p:spPr/>
        <p:txBody>
          <a:bodyPr/>
          <a:lstStyle/>
          <a:p>
            <a:r>
              <a:rPr lang="nl-NL" dirty="0" err="1">
                <a:solidFill>
                  <a:schemeClr val="tx1"/>
                </a:solidFill>
              </a:rPr>
              <a:t>Final</a:t>
            </a:r>
            <a:r>
              <a:rPr lang="nl-NL" dirty="0">
                <a:solidFill>
                  <a:schemeClr val="tx1"/>
                </a:solidFill>
              </a:rPr>
              <a:t> </a:t>
            </a:r>
            <a:r>
              <a:rPr lang="nl-NL" dirty="0" err="1">
                <a:solidFill>
                  <a:schemeClr val="tx1"/>
                </a:solidFill>
              </a:rPr>
              <a:t>exercise</a:t>
            </a:r>
            <a:endParaRPr lang="nl-NL" dirty="0">
              <a:solidFill>
                <a:schemeClr val="tx1"/>
              </a:solidFill>
            </a:endParaRPr>
          </a:p>
        </p:txBody>
      </p:sp>
      <p:sp>
        <p:nvSpPr>
          <p:cNvPr id="3" name="Tijdelijke aanduiding voor inhoud 2">
            <a:extLst>
              <a:ext uri="{FF2B5EF4-FFF2-40B4-BE49-F238E27FC236}">
                <a16:creationId xmlns:a16="http://schemas.microsoft.com/office/drawing/2014/main" id="{E41E73A0-8172-45BD-B747-677B874F9E50}"/>
              </a:ext>
            </a:extLst>
          </p:cNvPr>
          <p:cNvSpPr>
            <a:spLocks noGrp="1"/>
          </p:cNvSpPr>
          <p:nvPr>
            <p:ph idx="1"/>
          </p:nvPr>
        </p:nvSpPr>
        <p:spPr/>
        <p:txBody>
          <a:bodyPr>
            <a:normAutofit lnSpcReduction="10000"/>
          </a:bodyPr>
          <a:lstStyle/>
          <a:p>
            <a:r>
              <a:rPr lang="nl-NL" dirty="0" err="1"/>
              <a:t>Create</a:t>
            </a:r>
            <a:r>
              <a:rPr lang="nl-NL" dirty="0"/>
              <a:t> a GUI </a:t>
            </a:r>
            <a:r>
              <a:rPr lang="nl-NL" dirty="0" err="1"/>
              <a:t>using</a:t>
            </a:r>
            <a:r>
              <a:rPr lang="nl-NL" dirty="0"/>
              <a:t> </a:t>
            </a:r>
            <a:r>
              <a:rPr lang="nl-NL" dirty="0" err="1"/>
              <a:t>tkinter</a:t>
            </a:r>
            <a:endParaRPr lang="nl-NL" dirty="0"/>
          </a:p>
          <a:p>
            <a:endParaRPr lang="nl-NL" dirty="0"/>
          </a:p>
          <a:p>
            <a:r>
              <a:rPr lang="nl-NL" dirty="0" err="1"/>
              <a:t>Add</a:t>
            </a:r>
            <a:r>
              <a:rPr lang="nl-NL" dirty="0"/>
              <a:t> a field </a:t>
            </a:r>
            <a:r>
              <a:rPr lang="nl-NL" dirty="0" err="1"/>
              <a:t>to</a:t>
            </a:r>
            <a:r>
              <a:rPr lang="nl-NL" dirty="0"/>
              <a:t> upload a </a:t>
            </a:r>
            <a:r>
              <a:rPr lang="nl-NL" dirty="0" err="1"/>
              <a:t>csv</a:t>
            </a:r>
            <a:r>
              <a:rPr lang="nl-NL" dirty="0"/>
              <a:t> file or </a:t>
            </a:r>
            <a:r>
              <a:rPr lang="nl-NL" dirty="0" err="1"/>
              <a:t>json</a:t>
            </a:r>
            <a:r>
              <a:rPr lang="nl-NL" dirty="0"/>
              <a:t> file</a:t>
            </a:r>
          </a:p>
          <a:p>
            <a:endParaRPr lang="nl-NL" dirty="0"/>
          </a:p>
          <a:p>
            <a:r>
              <a:rPr lang="nl-NL" dirty="0" err="1"/>
              <a:t>If</a:t>
            </a:r>
            <a:r>
              <a:rPr lang="nl-NL" dirty="0"/>
              <a:t> </a:t>
            </a:r>
            <a:r>
              <a:rPr lang="nl-NL" dirty="0" err="1"/>
              <a:t>it’s</a:t>
            </a:r>
            <a:r>
              <a:rPr lang="nl-NL" dirty="0"/>
              <a:t> </a:t>
            </a:r>
            <a:r>
              <a:rPr lang="nl-NL" dirty="0" err="1"/>
              <a:t>not</a:t>
            </a:r>
            <a:r>
              <a:rPr lang="nl-NL" dirty="0"/>
              <a:t> </a:t>
            </a:r>
            <a:r>
              <a:rPr lang="nl-NL" dirty="0" err="1"/>
              <a:t>csv</a:t>
            </a:r>
            <a:r>
              <a:rPr lang="nl-NL" dirty="0"/>
              <a:t> or </a:t>
            </a:r>
            <a:r>
              <a:rPr lang="nl-NL" dirty="0" err="1"/>
              <a:t>json</a:t>
            </a:r>
            <a:r>
              <a:rPr lang="nl-NL" dirty="0"/>
              <a:t>, print a </a:t>
            </a:r>
            <a:r>
              <a:rPr lang="nl-NL" dirty="0" err="1"/>
              <a:t>message</a:t>
            </a:r>
            <a:r>
              <a:rPr lang="nl-NL" dirty="0"/>
              <a:t> </a:t>
            </a:r>
            <a:r>
              <a:rPr lang="nl-NL" dirty="0" err="1"/>
              <a:t>requesting</a:t>
            </a:r>
            <a:r>
              <a:rPr lang="nl-NL" dirty="0"/>
              <a:t> </a:t>
            </a:r>
            <a:r>
              <a:rPr lang="nl-NL" dirty="0" err="1"/>
              <a:t>csv</a:t>
            </a:r>
            <a:r>
              <a:rPr lang="nl-NL" dirty="0"/>
              <a:t> or </a:t>
            </a:r>
            <a:r>
              <a:rPr lang="nl-NL" dirty="0" err="1"/>
              <a:t>json</a:t>
            </a:r>
            <a:endParaRPr lang="nl-NL" dirty="0"/>
          </a:p>
          <a:p>
            <a:endParaRPr lang="nl-NL" dirty="0"/>
          </a:p>
          <a:p>
            <a:r>
              <a:rPr lang="nl-NL" dirty="0" err="1"/>
              <a:t>Use</a:t>
            </a:r>
            <a:r>
              <a:rPr lang="nl-NL" dirty="0"/>
              <a:t> </a:t>
            </a:r>
            <a:r>
              <a:rPr lang="nl-NL" dirty="0" err="1"/>
              <a:t>pandas</a:t>
            </a:r>
            <a:r>
              <a:rPr lang="nl-NL" dirty="0"/>
              <a:t> </a:t>
            </a:r>
            <a:r>
              <a:rPr lang="nl-NL" dirty="0" err="1"/>
              <a:t>to</a:t>
            </a:r>
            <a:r>
              <a:rPr lang="nl-NL" dirty="0"/>
              <a:t> </a:t>
            </a:r>
            <a:r>
              <a:rPr lang="nl-NL" dirty="0" err="1"/>
              <a:t>calculate</a:t>
            </a:r>
            <a:r>
              <a:rPr lang="nl-NL" dirty="0"/>
              <a:t> </a:t>
            </a:r>
            <a:r>
              <a:rPr lang="nl-NL" dirty="0" err="1"/>
              <a:t>the</a:t>
            </a:r>
            <a:r>
              <a:rPr lang="nl-NL" dirty="0"/>
              <a:t> </a:t>
            </a:r>
            <a:r>
              <a:rPr lang="nl-NL" dirty="0" err="1"/>
              <a:t>average</a:t>
            </a:r>
            <a:r>
              <a:rPr lang="nl-NL" dirty="0"/>
              <a:t> of </a:t>
            </a:r>
            <a:r>
              <a:rPr lang="nl-NL" dirty="0" err="1"/>
              <a:t>the</a:t>
            </a:r>
            <a:r>
              <a:rPr lang="nl-NL" dirty="0"/>
              <a:t> column </a:t>
            </a:r>
            <a:r>
              <a:rPr lang="nl-NL" dirty="0" err="1"/>
              <a:t>with</a:t>
            </a:r>
            <a:r>
              <a:rPr lang="nl-NL" dirty="0"/>
              <a:t> </a:t>
            </a:r>
            <a:r>
              <a:rPr lang="nl-NL" dirty="0" err="1"/>
              <a:t>numeric</a:t>
            </a:r>
            <a:r>
              <a:rPr lang="nl-NL" dirty="0"/>
              <a:t> </a:t>
            </a:r>
            <a:r>
              <a:rPr lang="nl-NL" dirty="0" err="1"/>
              <a:t>values</a:t>
            </a:r>
            <a:endParaRPr lang="nl-NL" dirty="0"/>
          </a:p>
          <a:p>
            <a:endParaRPr lang="nl-NL" dirty="0"/>
          </a:p>
          <a:p>
            <a:r>
              <a:rPr lang="nl-NL" dirty="0"/>
              <a:t>Print </a:t>
            </a:r>
            <a:r>
              <a:rPr lang="nl-NL" dirty="0" err="1"/>
              <a:t>the</a:t>
            </a:r>
            <a:r>
              <a:rPr lang="nl-NL" dirty="0"/>
              <a:t> </a:t>
            </a:r>
            <a:r>
              <a:rPr lang="nl-NL" dirty="0" err="1"/>
              <a:t>result</a:t>
            </a:r>
            <a:r>
              <a:rPr lang="nl-NL" dirty="0"/>
              <a:t> </a:t>
            </a:r>
            <a:r>
              <a:rPr lang="nl-NL" dirty="0" err="1"/>
              <a:t>to</a:t>
            </a:r>
            <a:r>
              <a:rPr lang="nl-NL" dirty="0"/>
              <a:t> </a:t>
            </a:r>
            <a:r>
              <a:rPr lang="nl-NL" dirty="0" err="1"/>
              <a:t>the</a:t>
            </a:r>
            <a:r>
              <a:rPr lang="nl-NL" dirty="0"/>
              <a:t> screen</a:t>
            </a:r>
          </a:p>
          <a:p>
            <a:endParaRPr lang="nl-NL" dirty="0"/>
          </a:p>
          <a:p>
            <a:endParaRPr lang="nl-NL" dirty="0"/>
          </a:p>
          <a:p>
            <a:endParaRPr lang="nl-NL" dirty="0"/>
          </a:p>
        </p:txBody>
      </p:sp>
    </p:spTree>
    <p:extLst>
      <p:ext uri="{BB962C8B-B14F-4D97-AF65-F5344CB8AC3E}">
        <p14:creationId xmlns:p14="http://schemas.microsoft.com/office/powerpoint/2010/main" val="87205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 </a:t>
            </a:r>
            <a:r>
              <a:rPr lang="nl-NL" dirty="0" err="1"/>
              <a:t>oriented</a:t>
            </a:r>
            <a:r>
              <a:rPr lang="nl-NL" dirty="0"/>
              <a:t> </a:t>
            </a:r>
            <a:r>
              <a:rPr lang="nl-NL" dirty="0" err="1"/>
              <a:t>programming</a:t>
            </a:r>
            <a:r>
              <a:rPr lang="nl-NL" dirty="0"/>
              <a:t> (OOP)</a:t>
            </a:r>
          </a:p>
        </p:txBody>
      </p:sp>
      <p:sp>
        <p:nvSpPr>
          <p:cNvPr id="3" name="Tijdelijke aanduiding voor inhoud 2"/>
          <p:cNvSpPr>
            <a:spLocks noGrp="1"/>
          </p:cNvSpPr>
          <p:nvPr>
            <p:ph idx="1"/>
          </p:nvPr>
        </p:nvSpPr>
        <p:spPr/>
        <p:txBody>
          <a:bodyPr/>
          <a:lstStyle/>
          <a:p>
            <a:r>
              <a:rPr lang="nl-NL" dirty="0" err="1"/>
              <a:t>Not</a:t>
            </a:r>
            <a:r>
              <a:rPr lang="nl-NL" dirty="0"/>
              <a:t> </a:t>
            </a:r>
            <a:r>
              <a:rPr lang="nl-NL" dirty="0" err="1"/>
              <a:t>that</a:t>
            </a:r>
            <a:r>
              <a:rPr lang="nl-NL" dirty="0"/>
              <a:t> new </a:t>
            </a:r>
          </a:p>
          <a:p>
            <a:endParaRPr lang="nl-NL" dirty="0"/>
          </a:p>
          <a:p>
            <a:r>
              <a:rPr lang="nl-NL" dirty="0"/>
              <a:t>Plato (</a:t>
            </a:r>
            <a:r>
              <a:rPr lang="nl-NL" dirty="0" err="1"/>
              <a:t>Theory</a:t>
            </a:r>
            <a:r>
              <a:rPr lang="nl-NL" dirty="0"/>
              <a:t> of </a:t>
            </a:r>
            <a:r>
              <a:rPr lang="nl-NL" dirty="0" err="1"/>
              <a:t>forms</a:t>
            </a:r>
            <a:r>
              <a:rPr lang="nl-NL" dirty="0"/>
              <a:t>)</a:t>
            </a:r>
          </a:p>
          <a:p>
            <a:endParaRPr lang="nl-NL" dirty="0"/>
          </a:p>
          <a:p>
            <a:r>
              <a:rPr lang="nl-NL" dirty="0"/>
              <a:t>OOP </a:t>
            </a:r>
            <a:r>
              <a:rPr lang="nl-NL" dirty="0" err="1"/>
              <a:t>fundamentals</a:t>
            </a:r>
            <a:r>
              <a:rPr lang="nl-NL" dirty="0"/>
              <a:t> in 1950/60, as of 80/90 OOP </a:t>
            </a:r>
            <a:r>
              <a:rPr lang="nl-NL" dirty="0" err="1"/>
              <a:t>increased</a:t>
            </a:r>
            <a:r>
              <a:rPr lang="nl-NL" dirty="0"/>
              <a:t> </a:t>
            </a:r>
            <a:r>
              <a:rPr lang="nl-NL" dirty="0" err="1"/>
              <a:t>popularity</a:t>
            </a:r>
            <a:endParaRPr lang="nl-NL" dirty="0"/>
          </a:p>
          <a:p>
            <a:endParaRPr lang="nl-NL" dirty="0"/>
          </a:p>
          <a:p>
            <a:endParaRPr lang="nl-NL" dirty="0"/>
          </a:p>
        </p:txBody>
      </p:sp>
    </p:spTree>
    <p:extLst>
      <p:ext uri="{BB962C8B-B14F-4D97-AF65-F5344CB8AC3E}">
        <p14:creationId xmlns:p14="http://schemas.microsoft.com/office/powerpoint/2010/main" val="1439410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 </a:t>
            </a:r>
            <a:r>
              <a:rPr lang="nl-NL" dirty="0" err="1"/>
              <a:t>oriented</a:t>
            </a:r>
            <a:r>
              <a:rPr lang="nl-NL" dirty="0"/>
              <a:t> thinking</a:t>
            </a:r>
          </a:p>
        </p:txBody>
      </p:sp>
      <p:sp>
        <p:nvSpPr>
          <p:cNvPr id="3" name="Tijdelijke aanduiding voor inhoud 2"/>
          <p:cNvSpPr>
            <a:spLocks noGrp="1"/>
          </p:cNvSpPr>
          <p:nvPr>
            <p:ph sz="half" idx="1"/>
          </p:nvPr>
        </p:nvSpPr>
        <p:spPr/>
        <p:txBody>
          <a:bodyPr/>
          <a:lstStyle/>
          <a:p>
            <a:r>
              <a:rPr lang="nl-NL" dirty="0" err="1"/>
              <a:t>Organising</a:t>
            </a:r>
            <a:r>
              <a:rPr lang="nl-NL" dirty="0"/>
              <a:t> logic in classes</a:t>
            </a:r>
          </a:p>
          <a:p>
            <a:endParaRPr lang="nl-NL" dirty="0"/>
          </a:p>
          <a:p>
            <a:r>
              <a:rPr lang="nl-NL" dirty="0"/>
              <a:t>Classes </a:t>
            </a:r>
            <a:r>
              <a:rPr lang="nl-NL" dirty="0" err="1"/>
              <a:t>can</a:t>
            </a:r>
            <a:r>
              <a:rPr lang="nl-NL" dirty="0"/>
              <a:t> </a:t>
            </a:r>
            <a:r>
              <a:rPr lang="nl-NL" dirty="0" err="1"/>
              <a:t>extend</a:t>
            </a:r>
            <a:r>
              <a:rPr lang="nl-NL" dirty="0"/>
              <a:t> </a:t>
            </a:r>
            <a:r>
              <a:rPr lang="nl-NL" dirty="0" err="1"/>
              <a:t>other</a:t>
            </a:r>
            <a:r>
              <a:rPr lang="nl-NL" dirty="0"/>
              <a:t> classes</a:t>
            </a:r>
          </a:p>
          <a:p>
            <a:endParaRPr lang="nl-NL" dirty="0"/>
          </a:p>
          <a:p>
            <a:r>
              <a:rPr lang="nl-NL" dirty="0"/>
              <a:t>Classes have </a:t>
            </a:r>
            <a:r>
              <a:rPr lang="nl-NL" dirty="0" err="1"/>
              <a:t>properties</a:t>
            </a:r>
            <a:r>
              <a:rPr lang="nl-NL" dirty="0"/>
              <a:t> </a:t>
            </a:r>
            <a:r>
              <a:rPr lang="nl-NL" dirty="0" err="1"/>
              <a:t>and</a:t>
            </a:r>
            <a:r>
              <a:rPr lang="nl-NL" dirty="0"/>
              <a:t> </a:t>
            </a:r>
            <a:r>
              <a:rPr lang="nl-NL" dirty="0" err="1"/>
              <a:t>functions</a:t>
            </a:r>
            <a:endParaRPr lang="nl-NL" dirty="0"/>
          </a:p>
          <a:p>
            <a:endParaRPr lang="nl-NL" dirty="0"/>
          </a:p>
          <a:p>
            <a:r>
              <a:rPr lang="nl-NL" dirty="0"/>
              <a:t>Classes </a:t>
            </a:r>
            <a:r>
              <a:rPr lang="nl-NL" dirty="0" err="1"/>
              <a:t>can</a:t>
            </a:r>
            <a:r>
              <a:rPr lang="nl-NL" dirty="0"/>
              <a:t> </a:t>
            </a:r>
            <a:r>
              <a:rPr lang="nl-NL" dirty="0" err="1"/>
              <a:t>be</a:t>
            </a:r>
            <a:r>
              <a:rPr lang="nl-NL" dirty="0"/>
              <a:t> </a:t>
            </a:r>
            <a:r>
              <a:rPr lang="nl-NL" dirty="0" err="1"/>
              <a:t>instantiated</a:t>
            </a:r>
            <a:endParaRPr lang="nl-NL" dirty="0"/>
          </a:p>
          <a:p>
            <a:endParaRPr lang="nl-NL" dirty="0"/>
          </a:p>
          <a:p>
            <a:endParaRPr lang="nl-NL" dirty="0"/>
          </a:p>
          <a:p>
            <a:endParaRPr lang="nl-NL" dirty="0"/>
          </a:p>
          <a:p>
            <a:endParaRPr lang="nl-NL" dirty="0"/>
          </a:p>
        </p:txBody>
      </p:sp>
      <p:pic>
        <p:nvPicPr>
          <p:cNvPr id="6" name="Picture 2" descr="http://content.engineering/images/blog/Content_Objects_Content_Engineering_Intelligent_content/Content_object_properties_and_functions.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07" y="2544229"/>
            <a:ext cx="4935840" cy="262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66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pillars</a:t>
            </a:r>
            <a:r>
              <a:rPr lang="nl-NL" dirty="0"/>
              <a:t> OOP</a:t>
            </a:r>
          </a:p>
        </p:txBody>
      </p:sp>
      <p:sp>
        <p:nvSpPr>
          <p:cNvPr id="3" name="Tijdelijke aanduiding voor inhoud 2"/>
          <p:cNvSpPr>
            <a:spLocks noGrp="1"/>
          </p:cNvSpPr>
          <p:nvPr>
            <p:ph idx="1"/>
          </p:nvPr>
        </p:nvSpPr>
        <p:spPr>
          <a:xfrm>
            <a:off x="838878" y="1737801"/>
            <a:ext cx="10055781" cy="4022313"/>
          </a:xfrm>
        </p:spPr>
        <p:txBody>
          <a:bodyPr>
            <a:normAutofit/>
          </a:bodyPr>
          <a:lstStyle/>
          <a:p>
            <a:r>
              <a:rPr lang="nl-NL" dirty="0" err="1"/>
              <a:t>Encapsulation</a:t>
            </a:r>
            <a:endParaRPr lang="nl-NL" dirty="0"/>
          </a:p>
          <a:p>
            <a:endParaRPr lang="nl-NL" dirty="0"/>
          </a:p>
          <a:p>
            <a:r>
              <a:rPr lang="nl-NL" dirty="0" err="1"/>
              <a:t>Inheritance</a:t>
            </a:r>
            <a:endParaRPr lang="nl-NL" dirty="0"/>
          </a:p>
          <a:p>
            <a:endParaRPr lang="nl-NL" dirty="0"/>
          </a:p>
          <a:p>
            <a:r>
              <a:rPr lang="nl-NL" dirty="0" err="1"/>
              <a:t>Polymorphism</a:t>
            </a:r>
            <a:endParaRPr lang="nl-NL" dirty="0"/>
          </a:p>
          <a:p>
            <a:endParaRPr lang="nl-NL" dirty="0"/>
          </a:p>
          <a:p>
            <a:pPr marL="0" indent="0">
              <a:buNone/>
            </a:pPr>
            <a:endParaRPr lang="nl-NL" dirty="0"/>
          </a:p>
        </p:txBody>
      </p:sp>
    </p:spTree>
    <p:extLst>
      <p:ext uri="{BB962C8B-B14F-4D97-AF65-F5344CB8AC3E}">
        <p14:creationId xmlns:p14="http://schemas.microsoft.com/office/powerpoint/2010/main" val="2697100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 </a:t>
            </a:r>
            <a:r>
              <a:rPr lang="nl-NL" dirty="0" err="1"/>
              <a:t>oriented</a:t>
            </a:r>
            <a:r>
              <a:rPr lang="nl-NL" dirty="0"/>
              <a:t> thinking</a:t>
            </a:r>
          </a:p>
        </p:txBody>
      </p:sp>
      <p:pic>
        <p:nvPicPr>
          <p:cNvPr id="6146" name="Picture 2" descr="http://www-rohan.sdsu.edu/doc/aaa-TIJ3-distribution/TIJ308.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2223" y="1888229"/>
            <a:ext cx="4628499" cy="402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1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CC337-E2D9-4B4C-831B-E570171BD477}"/>
              </a:ext>
            </a:extLst>
          </p:cNvPr>
          <p:cNvSpPr>
            <a:spLocks noGrp="1"/>
          </p:cNvSpPr>
          <p:nvPr>
            <p:ph type="title"/>
          </p:nvPr>
        </p:nvSpPr>
        <p:spPr/>
        <p:txBody>
          <a:bodyPr/>
          <a:lstStyle/>
          <a:p>
            <a:r>
              <a:rPr lang="nl-NL" dirty="0"/>
              <a:t>Draw class diagram</a:t>
            </a:r>
          </a:p>
        </p:txBody>
      </p:sp>
      <p:sp>
        <p:nvSpPr>
          <p:cNvPr id="3" name="Tijdelijke aanduiding voor inhoud 2">
            <a:extLst>
              <a:ext uri="{FF2B5EF4-FFF2-40B4-BE49-F238E27FC236}">
                <a16:creationId xmlns:a16="http://schemas.microsoft.com/office/drawing/2014/main" id="{98F0F556-7C68-4DAF-8292-C96809F780FE}"/>
              </a:ext>
            </a:extLst>
          </p:cNvPr>
          <p:cNvSpPr>
            <a:spLocks noGrp="1"/>
          </p:cNvSpPr>
          <p:nvPr>
            <p:ph sz="half" idx="1"/>
          </p:nvPr>
        </p:nvSpPr>
        <p:spPr>
          <a:xfrm>
            <a:off x="1257300" y="1350818"/>
            <a:ext cx="4800600" cy="4554682"/>
          </a:xfrm>
        </p:spPr>
        <p:txBody>
          <a:bodyPr>
            <a:normAutofit fontScale="70000" lnSpcReduction="20000"/>
          </a:bodyPr>
          <a:lstStyle/>
          <a:p>
            <a:r>
              <a:rPr lang="nl-NL" dirty="0"/>
              <a:t>It </a:t>
            </a:r>
            <a:r>
              <a:rPr lang="nl-NL" dirty="0" err="1"/>
              <a:t>should</a:t>
            </a:r>
            <a:r>
              <a:rPr lang="nl-NL" dirty="0"/>
              <a:t> </a:t>
            </a:r>
            <a:r>
              <a:rPr lang="nl-NL" dirty="0" err="1"/>
              <a:t>contain</a:t>
            </a:r>
            <a:r>
              <a:rPr lang="nl-NL" dirty="0"/>
              <a:t> pets</a:t>
            </a:r>
          </a:p>
          <a:p>
            <a:endParaRPr lang="nl-NL" dirty="0"/>
          </a:p>
          <a:p>
            <a:r>
              <a:rPr lang="nl-NL" dirty="0"/>
              <a:t>Make a </a:t>
            </a:r>
            <a:r>
              <a:rPr lang="nl-NL" dirty="0" err="1"/>
              <a:t>logical</a:t>
            </a:r>
            <a:r>
              <a:rPr lang="nl-NL" dirty="0"/>
              <a:t> </a:t>
            </a:r>
            <a:r>
              <a:rPr lang="nl-NL" dirty="0" err="1"/>
              <a:t>division</a:t>
            </a:r>
            <a:r>
              <a:rPr lang="nl-NL" dirty="0"/>
              <a:t> </a:t>
            </a:r>
            <a:r>
              <a:rPr lang="nl-NL" dirty="0" err="1"/>
              <a:t>to</a:t>
            </a:r>
            <a:r>
              <a:rPr lang="nl-NL" dirty="0"/>
              <a:t> </a:t>
            </a:r>
            <a:r>
              <a:rPr lang="nl-NL" dirty="0" err="1"/>
              <a:t>include</a:t>
            </a:r>
            <a:r>
              <a:rPr lang="nl-NL" dirty="0"/>
              <a:t>:</a:t>
            </a:r>
          </a:p>
          <a:p>
            <a:pPr lvl="1"/>
            <a:r>
              <a:rPr lang="nl-NL" dirty="0"/>
              <a:t>Fish</a:t>
            </a:r>
          </a:p>
          <a:p>
            <a:pPr lvl="1"/>
            <a:r>
              <a:rPr lang="nl-NL" dirty="0"/>
              <a:t>Cat</a:t>
            </a:r>
          </a:p>
          <a:p>
            <a:pPr lvl="1"/>
            <a:r>
              <a:rPr lang="nl-NL" dirty="0"/>
              <a:t>Dog</a:t>
            </a:r>
          </a:p>
          <a:p>
            <a:pPr lvl="1"/>
            <a:r>
              <a:rPr lang="nl-NL" dirty="0"/>
              <a:t>Horse</a:t>
            </a:r>
          </a:p>
          <a:p>
            <a:pPr lvl="1"/>
            <a:r>
              <a:rPr lang="nl-NL" dirty="0" err="1"/>
              <a:t>Cow</a:t>
            </a:r>
            <a:endParaRPr lang="nl-NL" dirty="0"/>
          </a:p>
          <a:p>
            <a:pPr lvl="1"/>
            <a:r>
              <a:rPr lang="nl-NL" dirty="0" err="1"/>
              <a:t>Squirl</a:t>
            </a:r>
            <a:endParaRPr lang="nl-NL" dirty="0"/>
          </a:p>
          <a:p>
            <a:pPr lvl="1"/>
            <a:r>
              <a:rPr lang="nl-NL" dirty="0"/>
              <a:t>Bird</a:t>
            </a:r>
          </a:p>
          <a:p>
            <a:pPr lvl="1"/>
            <a:r>
              <a:rPr lang="nl-NL" dirty="0"/>
              <a:t>Parrot</a:t>
            </a:r>
          </a:p>
          <a:p>
            <a:pPr lvl="1"/>
            <a:r>
              <a:rPr lang="nl-NL" dirty="0" err="1"/>
              <a:t>Rabbit</a:t>
            </a:r>
            <a:endParaRPr lang="nl-NL" dirty="0"/>
          </a:p>
          <a:p>
            <a:pPr lvl="1"/>
            <a:r>
              <a:rPr lang="nl-NL" dirty="0" err="1"/>
              <a:t>Snake</a:t>
            </a:r>
            <a:endParaRPr lang="nl-NL" dirty="0"/>
          </a:p>
          <a:p>
            <a:pPr lvl="1"/>
            <a:r>
              <a:rPr lang="nl-NL" dirty="0" err="1"/>
              <a:t>Frog</a:t>
            </a:r>
            <a:r>
              <a:rPr lang="nl-NL" dirty="0"/>
              <a:t> </a:t>
            </a:r>
          </a:p>
          <a:p>
            <a:pPr lvl="1"/>
            <a:r>
              <a:rPr lang="nl-NL" dirty="0" err="1"/>
              <a:t>Turtle</a:t>
            </a:r>
            <a:endParaRPr lang="nl-NL" dirty="0"/>
          </a:p>
          <a:p>
            <a:pPr lvl="1"/>
            <a:r>
              <a:rPr lang="nl-NL" dirty="0" err="1"/>
              <a:t>Etc</a:t>
            </a:r>
            <a:endParaRPr lang="nl-NL" dirty="0"/>
          </a:p>
          <a:p>
            <a:endParaRPr lang="nl-NL" dirty="0"/>
          </a:p>
        </p:txBody>
      </p:sp>
      <p:sp>
        <p:nvSpPr>
          <p:cNvPr id="4" name="Tijdelijke aanduiding voor inhoud 3">
            <a:extLst>
              <a:ext uri="{FF2B5EF4-FFF2-40B4-BE49-F238E27FC236}">
                <a16:creationId xmlns:a16="http://schemas.microsoft.com/office/drawing/2014/main" id="{3259F8A3-F1DC-448B-9622-C9FB98D4FEC1}"/>
              </a:ext>
            </a:extLst>
          </p:cNvPr>
          <p:cNvSpPr>
            <a:spLocks noGrp="1"/>
          </p:cNvSpPr>
          <p:nvPr>
            <p:ph sz="half" idx="2"/>
          </p:nvPr>
        </p:nvSpPr>
        <p:spPr/>
        <p:txBody>
          <a:bodyPr>
            <a:normAutofit fontScale="70000" lnSpcReduction="20000"/>
          </a:bodyPr>
          <a:lstStyle/>
          <a:p>
            <a:endParaRPr lang="nl-NL"/>
          </a:p>
        </p:txBody>
      </p:sp>
    </p:spTree>
    <p:extLst>
      <p:ext uri="{BB962C8B-B14F-4D97-AF65-F5344CB8AC3E}">
        <p14:creationId xmlns:p14="http://schemas.microsoft.com/office/powerpoint/2010/main" val="216047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E745C-5B8B-004F-8A21-1851A84B9607}"/>
              </a:ext>
            </a:extLst>
          </p:cNvPr>
          <p:cNvSpPr>
            <a:spLocks noGrp="1"/>
          </p:cNvSpPr>
          <p:nvPr>
            <p:ph type="title"/>
          </p:nvPr>
        </p:nvSpPr>
        <p:spPr/>
        <p:txBody>
          <a:bodyPr/>
          <a:lstStyle/>
          <a:p>
            <a:r>
              <a:rPr lang="nl-NL" dirty="0"/>
              <a:t>Python classes</a:t>
            </a:r>
          </a:p>
        </p:txBody>
      </p:sp>
      <p:sp>
        <p:nvSpPr>
          <p:cNvPr id="3" name="Tijdelijke aanduiding voor inhoud 2">
            <a:extLst>
              <a:ext uri="{FF2B5EF4-FFF2-40B4-BE49-F238E27FC236}">
                <a16:creationId xmlns:a16="http://schemas.microsoft.com/office/drawing/2014/main" id="{AF957572-579E-AC47-98CE-1F9C009DF960}"/>
              </a:ext>
            </a:extLst>
          </p:cNvPr>
          <p:cNvSpPr>
            <a:spLocks noGrp="1"/>
          </p:cNvSpPr>
          <p:nvPr>
            <p:ph sz="half" idx="1"/>
          </p:nvPr>
        </p:nvSpPr>
        <p:spPr/>
        <p:txBody>
          <a:bodyPr>
            <a:normAutofit fontScale="92500" lnSpcReduction="20000"/>
          </a:bodyPr>
          <a:lstStyle/>
          <a:p>
            <a:pPr marL="0" indent="0">
              <a:buNone/>
            </a:pPr>
            <a:r>
              <a:rPr lang="en-US" dirty="0"/>
              <a:t>class Person:</a:t>
            </a:r>
          </a:p>
          <a:p>
            <a:pPr marL="0" indent="0">
              <a:buNone/>
            </a:pPr>
            <a:r>
              <a:rPr lang="en-US" dirty="0"/>
              <a:t>  def __</a:t>
            </a:r>
            <a:r>
              <a:rPr lang="en-US" dirty="0" err="1"/>
              <a:t>init</a:t>
            </a:r>
            <a:r>
              <a:rPr lang="en-US" dirty="0"/>
              <a:t>__(self, name, age):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endParaRPr lang="en-US" dirty="0"/>
          </a:p>
          <a:p>
            <a:pPr marL="0" indent="0">
              <a:buNone/>
            </a:pPr>
            <a:r>
              <a:rPr lang="en-US" dirty="0"/>
              <a:t>  def </a:t>
            </a:r>
            <a:r>
              <a:rPr lang="en-US" dirty="0" err="1"/>
              <a:t>myfunc</a:t>
            </a:r>
            <a:r>
              <a:rPr lang="en-US" dirty="0"/>
              <a:t>(self):</a:t>
            </a:r>
          </a:p>
          <a:p>
            <a:pPr marL="0" indent="0">
              <a:buNone/>
            </a:pPr>
            <a:r>
              <a:rPr lang="en-US" dirty="0"/>
              <a:t>    print("Hello my name is " + self.name)</a:t>
            </a:r>
          </a:p>
          <a:p>
            <a:pPr marL="0" indent="0">
              <a:buNone/>
            </a:pPr>
            <a:endParaRPr lang="en-US" dirty="0"/>
          </a:p>
          <a:p>
            <a:pPr marL="0" indent="0">
              <a:buNone/>
            </a:pPr>
            <a:r>
              <a:rPr lang="en-US" dirty="0"/>
              <a:t>p1 = Person("John", 36)</a:t>
            </a:r>
          </a:p>
          <a:p>
            <a:pPr marL="0" indent="0">
              <a:buNone/>
            </a:pPr>
            <a:r>
              <a:rPr lang="en-US" dirty="0"/>
              <a:t>p1.myfunc() </a:t>
            </a:r>
            <a:endParaRPr lang="nl-NL" dirty="0"/>
          </a:p>
        </p:txBody>
      </p:sp>
      <p:sp>
        <p:nvSpPr>
          <p:cNvPr id="4" name="Tijdelijke aanduiding voor inhoud 3">
            <a:extLst>
              <a:ext uri="{FF2B5EF4-FFF2-40B4-BE49-F238E27FC236}">
                <a16:creationId xmlns:a16="http://schemas.microsoft.com/office/drawing/2014/main" id="{6482BB56-9FCC-46EC-B64F-AD03493466C9}"/>
              </a:ext>
            </a:extLst>
          </p:cNvPr>
          <p:cNvSpPr>
            <a:spLocks noGrp="1"/>
          </p:cNvSpPr>
          <p:nvPr>
            <p:ph sz="half" idx="2"/>
          </p:nvPr>
        </p:nvSpPr>
        <p:spPr/>
        <p:txBody>
          <a:bodyPr>
            <a:normAutofit fontScale="92500" lnSpcReduction="20000"/>
          </a:bodyPr>
          <a:lstStyle/>
          <a:p>
            <a:pPr marL="0" indent="0">
              <a:buNone/>
            </a:pPr>
            <a:r>
              <a:rPr lang="nl-NL" dirty="0"/>
              <a:t>class </a:t>
            </a:r>
            <a:r>
              <a:rPr lang="nl-NL" dirty="0" err="1"/>
              <a:t>Subclass</a:t>
            </a:r>
            <a:r>
              <a:rPr lang="nl-NL" dirty="0"/>
              <a:t>(Person):</a:t>
            </a:r>
          </a:p>
          <a:p>
            <a:pPr marL="0" indent="0">
              <a:buNone/>
            </a:pPr>
            <a:r>
              <a:rPr lang="nl-NL" dirty="0"/>
              <a:t>  pass</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i="1" dirty="0" err="1"/>
              <a:t>What</a:t>
            </a:r>
            <a:r>
              <a:rPr lang="nl-NL" i="1" dirty="0"/>
              <a:t> </a:t>
            </a:r>
            <a:r>
              <a:rPr lang="nl-NL" i="1" dirty="0" err="1"/>
              <a:t>about</a:t>
            </a:r>
            <a:r>
              <a:rPr lang="nl-NL" i="1" dirty="0"/>
              <a:t> </a:t>
            </a:r>
            <a:r>
              <a:rPr lang="nl-NL" i="1" dirty="0" err="1"/>
              <a:t>the</a:t>
            </a:r>
            <a:r>
              <a:rPr lang="nl-NL" i="1" dirty="0"/>
              <a:t> </a:t>
            </a:r>
            <a:r>
              <a:rPr lang="nl-NL" i="1" dirty="0" err="1"/>
              <a:t>self</a:t>
            </a:r>
            <a:r>
              <a:rPr lang="nl-NL" i="1" dirty="0"/>
              <a:t>? The </a:t>
            </a:r>
            <a:r>
              <a:rPr lang="nl-NL" i="1" dirty="0" err="1"/>
              <a:t>self</a:t>
            </a:r>
            <a:r>
              <a:rPr lang="nl-NL" i="1" dirty="0"/>
              <a:t> </a:t>
            </a:r>
            <a:r>
              <a:rPr lang="nl-NL" i="1" dirty="0" err="1"/>
              <a:t>can</a:t>
            </a:r>
            <a:r>
              <a:rPr lang="nl-NL" i="1" dirty="0"/>
              <a:t> </a:t>
            </a:r>
            <a:r>
              <a:rPr lang="nl-NL" i="1" dirty="0" err="1"/>
              <a:t>be</a:t>
            </a:r>
            <a:r>
              <a:rPr lang="nl-NL" i="1" dirty="0"/>
              <a:t> </a:t>
            </a:r>
            <a:r>
              <a:rPr lang="nl-NL" i="1" dirty="0" err="1"/>
              <a:t>named</a:t>
            </a:r>
            <a:r>
              <a:rPr lang="nl-NL" i="1" dirty="0"/>
              <a:t> </a:t>
            </a:r>
            <a:r>
              <a:rPr lang="nl-NL" i="1" dirty="0" err="1"/>
              <a:t>anything</a:t>
            </a:r>
            <a:r>
              <a:rPr lang="nl-NL" i="1" dirty="0"/>
              <a:t>, </a:t>
            </a:r>
            <a:r>
              <a:rPr lang="nl-NL" i="1" dirty="0" err="1"/>
              <a:t>theoretically</a:t>
            </a:r>
            <a:r>
              <a:rPr lang="nl-NL" i="1" dirty="0"/>
              <a:t>. It </a:t>
            </a:r>
            <a:r>
              <a:rPr lang="nl-NL" i="1" dirty="0" err="1"/>
              <a:t>refers</a:t>
            </a:r>
            <a:r>
              <a:rPr lang="nl-NL" i="1" dirty="0"/>
              <a:t> </a:t>
            </a:r>
            <a:r>
              <a:rPr lang="nl-NL" i="1" dirty="0" err="1"/>
              <a:t>to</a:t>
            </a:r>
            <a:r>
              <a:rPr lang="nl-NL" i="1" dirty="0"/>
              <a:t> </a:t>
            </a:r>
            <a:r>
              <a:rPr lang="nl-NL" i="1" dirty="0" err="1"/>
              <a:t>the</a:t>
            </a:r>
            <a:r>
              <a:rPr lang="nl-NL" i="1" dirty="0"/>
              <a:t> </a:t>
            </a:r>
            <a:r>
              <a:rPr lang="nl-NL" i="1" dirty="0" err="1"/>
              <a:t>current</a:t>
            </a:r>
            <a:r>
              <a:rPr lang="nl-NL" i="1" dirty="0"/>
              <a:t> </a:t>
            </a:r>
            <a:r>
              <a:rPr lang="nl-NL" i="1" dirty="0" err="1"/>
              <a:t>instance</a:t>
            </a:r>
            <a:r>
              <a:rPr lang="nl-NL" i="1" dirty="0"/>
              <a:t> of </a:t>
            </a:r>
            <a:r>
              <a:rPr lang="nl-NL" i="1" dirty="0" err="1"/>
              <a:t>the</a:t>
            </a:r>
            <a:r>
              <a:rPr lang="nl-NL" i="1" dirty="0"/>
              <a:t> class. But it </a:t>
            </a:r>
            <a:r>
              <a:rPr lang="nl-NL" i="1" dirty="0" err="1"/>
              <a:t>always</a:t>
            </a:r>
            <a:r>
              <a:rPr lang="nl-NL" i="1" dirty="0"/>
              <a:t> has </a:t>
            </a:r>
            <a:r>
              <a:rPr lang="nl-NL" i="1" dirty="0" err="1"/>
              <a:t>to</a:t>
            </a:r>
            <a:r>
              <a:rPr lang="nl-NL" i="1" dirty="0"/>
              <a:t> </a:t>
            </a:r>
            <a:r>
              <a:rPr lang="nl-NL" i="1" dirty="0" err="1"/>
              <a:t>be</a:t>
            </a:r>
            <a:r>
              <a:rPr lang="nl-NL" i="1" dirty="0"/>
              <a:t> </a:t>
            </a:r>
            <a:r>
              <a:rPr lang="nl-NL" i="1" dirty="0" err="1"/>
              <a:t>the</a:t>
            </a:r>
            <a:r>
              <a:rPr lang="nl-NL" i="1" dirty="0"/>
              <a:t> first parameter of </a:t>
            </a:r>
            <a:r>
              <a:rPr lang="nl-NL" i="1" dirty="0" err="1"/>
              <a:t>the</a:t>
            </a:r>
            <a:r>
              <a:rPr lang="nl-NL" i="1" dirty="0"/>
              <a:t> </a:t>
            </a:r>
            <a:r>
              <a:rPr lang="nl-NL" i="1" dirty="0" err="1"/>
              <a:t>methods</a:t>
            </a:r>
            <a:r>
              <a:rPr lang="nl-NL" i="1" dirty="0"/>
              <a:t> in a class.</a:t>
            </a:r>
          </a:p>
        </p:txBody>
      </p:sp>
    </p:spTree>
    <p:extLst>
      <p:ext uri="{BB962C8B-B14F-4D97-AF65-F5344CB8AC3E}">
        <p14:creationId xmlns:p14="http://schemas.microsoft.com/office/powerpoint/2010/main" val="3464459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D8692-37F9-4FE1-A147-FFFBBD6B068A}"/>
              </a:ext>
            </a:extLst>
          </p:cNvPr>
          <p:cNvSpPr>
            <a:spLocks noGrp="1"/>
          </p:cNvSpPr>
          <p:nvPr>
            <p:ph type="title"/>
          </p:nvPr>
        </p:nvSpPr>
        <p:spPr/>
        <p:txBody>
          <a:bodyPr/>
          <a:lstStyle/>
          <a:p>
            <a:r>
              <a:rPr lang="nl-NL" dirty="0" err="1"/>
              <a:t>Exercise</a:t>
            </a:r>
            <a:endParaRPr lang="nl-NL" dirty="0"/>
          </a:p>
        </p:txBody>
      </p:sp>
      <p:sp>
        <p:nvSpPr>
          <p:cNvPr id="3" name="Tijdelijke aanduiding voor inhoud 2">
            <a:extLst>
              <a:ext uri="{FF2B5EF4-FFF2-40B4-BE49-F238E27FC236}">
                <a16:creationId xmlns:a16="http://schemas.microsoft.com/office/drawing/2014/main" id="{DB2FC27C-62E6-460C-B741-5ACFE478D80B}"/>
              </a:ext>
            </a:extLst>
          </p:cNvPr>
          <p:cNvSpPr>
            <a:spLocks noGrp="1"/>
          </p:cNvSpPr>
          <p:nvPr>
            <p:ph idx="1"/>
          </p:nvPr>
        </p:nvSpPr>
        <p:spPr/>
        <p:txBody>
          <a:bodyPr/>
          <a:lstStyle/>
          <a:p>
            <a:r>
              <a:rPr lang="nl-NL" dirty="0"/>
              <a:t>Make a class Dog</a:t>
            </a:r>
          </a:p>
          <a:p>
            <a:r>
              <a:rPr lang="nl-NL" dirty="0" err="1"/>
              <a:t>Give</a:t>
            </a:r>
            <a:r>
              <a:rPr lang="nl-NL" dirty="0"/>
              <a:t> dog a name, </a:t>
            </a:r>
            <a:r>
              <a:rPr lang="nl-NL" dirty="0" err="1"/>
              <a:t>an</a:t>
            </a:r>
            <a:r>
              <a:rPr lang="nl-NL" dirty="0"/>
              <a:t> </a:t>
            </a:r>
            <a:r>
              <a:rPr lang="nl-NL" dirty="0" err="1"/>
              <a:t>age</a:t>
            </a:r>
            <a:r>
              <a:rPr lang="nl-NL" dirty="0"/>
              <a:t>, </a:t>
            </a:r>
            <a:r>
              <a:rPr lang="nl-NL" dirty="0" err="1"/>
              <a:t>and</a:t>
            </a:r>
            <a:r>
              <a:rPr lang="nl-NL" dirty="0"/>
              <a:t> a </a:t>
            </a:r>
            <a:r>
              <a:rPr lang="nl-NL" dirty="0" err="1"/>
              <a:t>specific</a:t>
            </a:r>
            <a:r>
              <a:rPr lang="nl-NL" dirty="0"/>
              <a:t> type of dog</a:t>
            </a:r>
          </a:p>
          <a:p>
            <a:r>
              <a:rPr lang="nl-NL" dirty="0" err="1"/>
              <a:t>Give</a:t>
            </a:r>
            <a:r>
              <a:rPr lang="nl-NL" dirty="0"/>
              <a:t> dog a </a:t>
            </a:r>
            <a:r>
              <a:rPr lang="nl-NL" dirty="0" err="1"/>
              <a:t>method</a:t>
            </a:r>
            <a:r>
              <a:rPr lang="nl-NL" dirty="0"/>
              <a:t> </a:t>
            </a:r>
            <a:r>
              <a:rPr lang="nl-NL" dirty="0" err="1"/>
              <a:t>to</a:t>
            </a:r>
            <a:r>
              <a:rPr lang="nl-NL" dirty="0"/>
              <a:t> </a:t>
            </a:r>
            <a:r>
              <a:rPr lang="nl-NL" dirty="0" err="1"/>
              <a:t>roll</a:t>
            </a:r>
            <a:r>
              <a:rPr lang="nl-NL" dirty="0"/>
              <a:t> over, </a:t>
            </a:r>
            <a:r>
              <a:rPr lang="nl-NL" dirty="0" err="1"/>
              <a:t>sit</a:t>
            </a:r>
            <a:r>
              <a:rPr lang="nl-NL" dirty="0"/>
              <a:t>, </a:t>
            </a:r>
            <a:r>
              <a:rPr lang="nl-NL" dirty="0" err="1"/>
              <a:t>and</a:t>
            </a:r>
            <a:r>
              <a:rPr lang="nl-NL" dirty="0"/>
              <a:t> say </a:t>
            </a:r>
            <a:r>
              <a:rPr lang="nl-NL" dirty="0" err="1"/>
              <a:t>woof</a:t>
            </a:r>
            <a:endParaRPr lang="nl-NL" dirty="0"/>
          </a:p>
          <a:p>
            <a:endParaRPr lang="nl-NL" dirty="0"/>
          </a:p>
        </p:txBody>
      </p:sp>
    </p:spTree>
    <p:extLst>
      <p:ext uri="{BB962C8B-B14F-4D97-AF65-F5344CB8AC3E}">
        <p14:creationId xmlns:p14="http://schemas.microsoft.com/office/powerpoint/2010/main" val="308346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5A337-0743-48A0-8289-81727FE36819}"/>
              </a:ext>
            </a:extLst>
          </p:cNvPr>
          <p:cNvSpPr>
            <a:spLocks noGrp="1"/>
          </p:cNvSpPr>
          <p:nvPr>
            <p:ph type="title"/>
          </p:nvPr>
        </p:nvSpPr>
        <p:spPr/>
        <p:txBody>
          <a:bodyPr/>
          <a:lstStyle/>
          <a:p>
            <a:r>
              <a:rPr lang="nl-NL" dirty="0" err="1"/>
              <a:t>Csv</a:t>
            </a:r>
            <a:r>
              <a:rPr lang="nl-NL" dirty="0"/>
              <a:t> reading</a:t>
            </a:r>
          </a:p>
        </p:txBody>
      </p:sp>
      <p:sp>
        <p:nvSpPr>
          <p:cNvPr id="3" name="Tijdelijke aanduiding voor inhoud 2">
            <a:extLst>
              <a:ext uri="{FF2B5EF4-FFF2-40B4-BE49-F238E27FC236}">
                <a16:creationId xmlns:a16="http://schemas.microsoft.com/office/drawing/2014/main" id="{2F888C88-903B-47AC-B3E0-93834C3ED752}"/>
              </a:ext>
            </a:extLst>
          </p:cNvPr>
          <p:cNvSpPr>
            <a:spLocks noGrp="1"/>
          </p:cNvSpPr>
          <p:nvPr>
            <p:ph idx="1"/>
          </p:nvPr>
        </p:nvSpPr>
        <p:spPr/>
        <p:txBody>
          <a:bodyPr/>
          <a:lstStyle/>
          <a:p>
            <a:r>
              <a:rPr lang="nl-NL" dirty="0">
                <a:hlinkClick r:id="rId2"/>
              </a:rPr>
              <a:t>https://docs.python.org/3/library/csv.html</a:t>
            </a:r>
            <a:r>
              <a:rPr lang="nl-NL" dirty="0"/>
              <a:t> on CSV support</a:t>
            </a:r>
          </a:p>
          <a:p>
            <a:endParaRPr lang="nl-NL" dirty="0"/>
          </a:p>
          <a:p>
            <a:r>
              <a:rPr lang="nl-NL" dirty="0"/>
              <a:t>Read CSV files </a:t>
            </a:r>
            <a:r>
              <a:rPr lang="nl-NL" dirty="0" err="1"/>
              <a:t>with</a:t>
            </a:r>
            <a:r>
              <a:rPr lang="nl-NL" dirty="0"/>
              <a:t> </a:t>
            </a:r>
            <a:r>
              <a:rPr lang="nl-NL" dirty="0" err="1"/>
              <a:t>the</a:t>
            </a:r>
            <a:r>
              <a:rPr lang="nl-NL" dirty="0"/>
              <a:t> CSV reader object</a:t>
            </a:r>
          </a:p>
          <a:p>
            <a:endParaRPr lang="nl-NL" dirty="0"/>
          </a:p>
          <a:p>
            <a:r>
              <a:rPr lang="nl-NL" dirty="0"/>
              <a:t> </a:t>
            </a:r>
            <a:r>
              <a:rPr lang="nl-NL" dirty="0" err="1"/>
              <a:t>Example</a:t>
            </a:r>
            <a:r>
              <a:rPr lang="nl-NL" dirty="0"/>
              <a:t> CSV format:</a:t>
            </a:r>
          </a:p>
          <a:p>
            <a:pPr marL="0" indent="0">
              <a:buNone/>
            </a:pPr>
            <a:r>
              <a:rPr lang="nl-NL" dirty="0"/>
              <a:t>Name, </a:t>
            </a:r>
            <a:r>
              <a:rPr lang="nl-NL" dirty="0" err="1"/>
              <a:t>city</a:t>
            </a:r>
            <a:r>
              <a:rPr lang="nl-NL" dirty="0"/>
              <a:t>, job</a:t>
            </a:r>
          </a:p>
          <a:p>
            <a:endParaRPr lang="nl-NL" dirty="0"/>
          </a:p>
        </p:txBody>
      </p:sp>
    </p:spTree>
    <p:extLst>
      <p:ext uri="{BB962C8B-B14F-4D97-AF65-F5344CB8AC3E}">
        <p14:creationId xmlns:p14="http://schemas.microsoft.com/office/powerpoint/2010/main" val="291985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ADE97-1E61-4698-906D-42455581172E}"/>
              </a:ext>
            </a:extLst>
          </p:cNvPr>
          <p:cNvSpPr>
            <a:spLocks noGrp="1"/>
          </p:cNvSpPr>
          <p:nvPr>
            <p:ph type="title"/>
          </p:nvPr>
        </p:nvSpPr>
        <p:spPr/>
        <p:txBody>
          <a:bodyPr/>
          <a:lstStyle/>
          <a:p>
            <a:r>
              <a:rPr lang="nl-NL" dirty="0" err="1"/>
              <a:t>Inheritance</a:t>
            </a:r>
            <a:endParaRPr lang="nl-NL" dirty="0"/>
          </a:p>
        </p:txBody>
      </p:sp>
      <p:sp>
        <p:nvSpPr>
          <p:cNvPr id="3" name="Tijdelijke aanduiding voor inhoud 2">
            <a:extLst>
              <a:ext uri="{FF2B5EF4-FFF2-40B4-BE49-F238E27FC236}">
                <a16:creationId xmlns:a16="http://schemas.microsoft.com/office/drawing/2014/main" id="{17D085DF-28C5-4DFA-882B-4918E1D8592E}"/>
              </a:ext>
            </a:extLst>
          </p:cNvPr>
          <p:cNvSpPr>
            <a:spLocks noGrp="1"/>
          </p:cNvSpPr>
          <p:nvPr>
            <p:ph idx="1"/>
          </p:nvPr>
        </p:nvSpPr>
        <p:spPr/>
        <p:txBody>
          <a:bodyPr>
            <a:normAutofit fontScale="70000" lnSpcReduction="20000"/>
          </a:bodyPr>
          <a:lstStyle/>
          <a:p>
            <a:r>
              <a:rPr lang="nl-NL" dirty="0"/>
              <a:t>Class </a:t>
            </a:r>
            <a:r>
              <a:rPr lang="nl-NL" dirty="0" err="1"/>
              <a:t>inherits</a:t>
            </a:r>
            <a:r>
              <a:rPr lang="nl-NL" dirty="0"/>
              <a:t> </a:t>
            </a:r>
            <a:r>
              <a:rPr lang="nl-NL" dirty="0" err="1"/>
              <a:t>from</a:t>
            </a:r>
            <a:r>
              <a:rPr lang="nl-NL" dirty="0"/>
              <a:t> </a:t>
            </a:r>
            <a:r>
              <a:rPr lang="nl-NL" dirty="0" err="1"/>
              <a:t>another</a:t>
            </a:r>
            <a:r>
              <a:rPr lang="nl-NL" dirty="0"/>
              <a:t> class </a:t>
            </a:r>
            <a:r>
              <a:rPr lang="nl-NL" dirty="0" err="1"/>
              <a:t>all</a:t>
            </a:r>
            <a:r>
              <a:rPr lang="nl-NL" dirty="0"/>
              <a:t> </a:t>
            </a:r>
            <a:r>
              <a:rPr lang="nl-NL" dirty="0" err="1"/>
              <a:t>properties</a:t>
            </a:r>
            <a:r>
              <a:rPr lang="nl-NL" dirty="0"/>
              <a:t> / </a:t>
            </a:r>
            <a:r>
              <a:rPr lang="nl-NL" dirty="0" err="1"/>
              <a:t>attributes</a:t>
            </a:r>
            <a:endParaRPr lang="nl-NL" dirty="0"/>
          </a:p>
          <a:p>
            <a:pPr marL="0" indent="0">
              <a:buNone/>
            </a:pPr>
            <a:endParaRPr lang="nl-NL" dirty="0"/>
          </a:p>
          <a:p>
            <a:pPr marL="0" indent="0">
              <a:buNone/>
            </a:pPr>
            <a:r>
              <a:rPr lang="en-US" dirty="0"/>
              <a:t>class Employee(Person):</a:t>
            </a:r>
          </a:p>
          <a:p>
            <a:pPr marL="0" indent="0">
              <a:buNone/>
            </a:pPr>
            <a:r>
              <a:rPr lang="en-US" dirty="0"/>
              <a:t>  def __</a:t>
            </a:r>
            <a:r>
              <a:rPr lang="en-US" dirty="0" err="1"/>
              <a:t>init</a:t>
            </a:r>
            <a:r>
              <a:rPr lang="en-US" dirty="0"/>
              <a:t>__(self, name, age, job):</a:t>
            </a:r>
          </a:p>
          <a:p>
            <a:pPr marL="0" indent="0">
              <a:buNone/>
            </a:pPr>
            <a:r>
              <a:rPr lang="en-US" dirty="0"/>
              <a:t>    super().__</a:t>
            </a:r>
            <a:r>
              <a:rPr lang="en-US" dirty="0" err="1"/>
              <a:t>init</a:t>
            </a:r>
            <a:r>
              <a:rPr lang="en-US" dirty="0"/>
              <a:t>__(self, name, age)</a:t>
            </a:r>
          </a:p>
          <a:p>
            <a:pPr marL="0" indent="0">
              <a:buNone/>
            </a:pPr>
            <a:r>
              <a:rPr lang="en-US" dirty="0"/>
              <a:t>    </a:t>
            </a:r>
            <a:r>
              <a:rPr lang="en-US" dirty="0" err="1"/>
              <a:t>self.job</a:t>
            </a:r>
            <a:r>
              <a:rPr lang="en-US" dirty="0"/>
              <a:t> = job</a:t>
            </a:r>
          </a:p>
          <a:p>
            <a:pPr marL="0" indent="0">
              <a:buNone/>
            </a:pPr>
            <a:endParaRPr lang="en-US" dirty="0"/>
          </a:p>
          <a:p>
            <a:pPr marL="0" indent="0">
              <a:buNone/>
            </a:pPr>
            <a:r>
              <a:rPr lang="en-US" dirty="0"/>
              <a:t>  def myfunc2(self):</a:t>
            </a:r>
          </a:p>
          <a:p>
            <a:pPr marL="0" indent="0">
              <a:buNone/>
            </a:pPr>
            <a:r>
              <a:rPr lang="en-US" dirty="0"/>
              <a:t>    print("Hello my name is " + self.name + “and my job is “ + </a:t>
            </a:r>
            <a:r>
              <a:rPr lang="en-US" dirty="0" err="1"/>
              <a:t>self.job</a:t>
            </a:r>
            <a:r>
              <a:rPr lang="en-US" dirty="0"/>
              <a:t>)</a:t>
            </a:r>
          </a:p>
          <a:p>
            <a:pPr marL="0" indent="0">
              <a:buNone/>
            </a:pPr>
            <a:endParaRPr lang="en-US" dirty="0"/>
          </a:p>
          <a:p>
            <a:pPr marL="0" indent="0">
              <a:buNone/>
            </a:pPr>
            <a:r>
              <a:rPr lang="en-US" dirty="0"/>
              <a:t>e1 = Employee("John", 36, “Programmer”)</a:t>
            </a:r>
          </a:p>
          <a:p>
            <a:pPr marL="0" indent="0">
              <a:buNone/>
            </a:pPr>
            <a:r>
              <a:rPr lang="en-US" dirty="0"/>
              <a:t>e1.myfunc() </a:t>
            </a:r>
            <a:endParaRPr lang="nl-NL" dirty="0"/>
          </a:p>
          <a:p>
            <a:pPr marL="0" indent="0">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1502954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61F1E-D241-480E-919C-6B6A9FC33F94}"/>
              </a:ext>
            </a:extLst>
          </p:cNvPr>
          <p:cNvSpPr>
            <a:spLocks noGrp="1"/>
          </p:cNvSpPr>
          <p:nvPr>
            <p:ph type="title"/>
          </p:nvPr>
        </p:nvSpPr>
        <p:spPr/>
        <p:txBody>
          <a:bodyPr/>
          <a:lstStyle/>
          <a:p>
            <a:r>
              <a:rPr lang="nl-NL" dirty="0" err="1"/>
              <a:t>Exercise</a:t>
            </a:r>
            <a:endParaRPr lang="nl-NL" dirty="0"/>
          </a:p>
        </p:txBody>
      </p:sp>
      <p:sp>
        <p:nvSpPr>
          <p:cNvPr id="3" name="Tijdelijke aanduiding voor inhoud 2">
            <a:extLst>
              <a:ext uri="{FF2B5EF4-FFF2-40B4-BE49-F238E27FC236}">
                <a16:creationId xmlns:a16="http://schemas.microsoft.com/office/drawing/2014/main" id="{2A5DDB24-B352-4D25-9AED-5F623AD8E40E}"/>
              </a:ext>
            </a:extLst>
          </p:cNvPr>
          <p:cNvSpPr>
            <a:spLocks noGrp="1"/>
          </p:cNvSpPr>
          <p:nvPr>
            <p:ph idx="1"/>
          </p:nvPr>
        </p:nvSpPr>
        <p:spPr/>
        <p:txBody>
          <a:bodyPr/>
          <a:lstStyle/>
          <a:p>
            <a:r>
              <a:rPr lang="nl-NL" dirty="0"/>
              <a:t>Make a class </a:t>
            </a:r>
            <a:r>
              <a:rPr lang="nl-NL" dirty="0" err="1"/>
              <a:t>Animal</a:t>
            </a:r>
            <a:endParaRPr lang="nl-NL" dirty="0"/>
          </a:p>
          <a:p>
            <a:r>
              <a:rPr lang="nl-NL" dirty="0"/>
              <a:t>Let dog </a:t>
            </a:r>
            <a:r>
              <a:rPr lang="nl-NL" dirty="0" err="1"/>
              <a:t>extend</a:t>
            </a:r>
            <a:r>
              <a:rPr lang="nl-NL" dirty="0"/>
              <a:t> </a:t>
            </a:r>
            <a:r>
              <a:rPr lang="nl-NL" dirty="0" err="1"/>
              <a:t>from</a:t>
            </a:r>
            <a:r>
              <a:rPr lang="nl-NL" dirty="0"/>
              <a:t> </a:t>
            </a:r>
            <a:r>
              <a:rPr lang="nl-NL" dirty="0" err="1"/>
              <a:t>animal</a:t>
            </a:r>
            <a:endParaRPr lang="nl-NL" dirty="0"/>
          </a:p>
          <a:p>
            <a:endParaRPr lang="nl-NL" dirty="0"/>
          </a:p>
          <a:p>
            <a:r>
              <a:rPr lang="nl-NL" dirty="0" err="1"/>
              <a:t>Create</a:t>
            </a:r>
            <a:r>
              <a:rPr lang="nl-NL" dirty="0"/>
              <a:t> </a:t>
            </a:r>
            <a:r>
              <a:rPr lang="nl-NL" dirty="0" err="1"/>
              <a:t>another</a:t>
            </a:r>
            <a:r>
              <a:rPr lang="nl-NL" dirty="0"/>
              <a:t> class Cat, make it </a:t>
            </a:r>
            <a:r>
              <a:rPr lang="nl-NL" dirty="0" err="1"/>
              <a:t>inherit</a:t>
            </a:r>
            <a:r>
              <a:rPr lang="nl-NL" dirty="0"/>
              <a:t> </a:t>
            </a:r>
            <a:r>
              <a:rPr lang="nl-NL" dirty="0" err="1"/>
              <a:t>from</a:t>
            </a:r>
            <a:r>
              <a:rPr lang="nl-NL" dirty="0"/>
              <a:t> </a:t>
            </a:r>
            <a:r>
              <a:rPr lang="nl-NL" dirty="0" err="1"/>
              <a:t>the</a:t>
            </a:r>
            <a:r>
              <a:rPr lang="nl-NL" dirty="0"/>
              <a:t> </a:t>
            </a:r>
            <a:r>
              <a:rPr lang="nl-NL" dirty="0" err="1"/>
              <a:t>appropriate</a:t>
            </a:r>
            <a:r>
              <a:rPr lang="nl-NL" dirty="0"/>
              <a:t> class</a:t>
            </a:r>
          </a:p>
          <a:p>
            <a:endParaRPr lang="nl-NL" dirty="0"/>
          </a:p>
          <a:p>
            <a:r>
              <a:rPr lang="nl-NL" dirty="0" err="1"/>
              <a:t>Create</a:t>
            </a:r>
            <a:r>
              <a:rPr lang="nl-NL" dirty="0"/>
              <a:t> </a:t>
            </a:r>
            <a:r>
              <a:rPr lang="nl-NL" dirty="0" err="1"/>
              <a:t>another</a:t>
            </a:r>
            <a:r>
              <a:rPr lang="nl-NL" dirty="0"/>
              <a:t> class Feline, make it </a:t>
            </a:r>
            <a:r>
              <a:rPr lang="nl-NL" dirty="0" err="1"/>
              <a:t>inherit</a:t>
            </a:r>
            <a:r>
              <a:rPr lang="nl-NL" dirty="0"/>
              <a:t> </a:t>
            </a:r>
            <a:r>
              <a:rPr lang="nl-NL" dirty="0" err="1"/>
              <a:t>from</a:t>
            </a:r>
            <a:r>
              <a:rPr lang="nl-NL" dirty="0"/>
              <a:t> </a:t>
            </a:r>
            <a:r>
              <a:rPr lang="nl-NL" dirty="0" err="1"/>
              <a:t>the</a:t>
            </a:r>
            <a:r>
              <a:rPr lang="nl-NL" dirty="0"/>
              <a:t> </a:t>
            </a:r>
            <a:r>
              <a:rPr lang="nl-NL" dirty="0" err="1"/>
              <a:t>appropriate</a:t>
            </a:r>
            <a:r>
              <a:rPr lang="nl-NL" dirty="0"/>
              <a:t> class</a:t>
            </a:r>
          </a:p>
          <a:p>
            <a:endParaRPr lang="nl-NL" dirty="0"/>
          </a:p>
          <a:p>
            <a:r>
              <a:rPr lang="nl-NL" dirty="0" err="1"/>
              <a:t>Anything</a:t>
            </a:r>
            <a:r>
              <a:rPr lang="nl-NL" dirty="0"/>
              <a:t> </a:t>
            </a:r>
            <a:r>
              <a:rPr lang="nl-NL" dirty="0" err="1"/>
              <a:t>else</a:t>
            </a:r>
            <a:r>
              <a:rPr lang="nl-NL" dirty="0"/>
              <a:t> </a:t>
            </a:r>
            <a:r>
              <a:rPr lang="nl-NL" dirty="0" err="1"/>
              <a:t>you’d</a:t>
            </a:r>
            <a:r>
              <a:rPr lang="nl-NL" dirty="0"/>
              <a:t> like </a:t>
            </a:r>
            <a:r>
              <a:rPr lang="nl-NL" dirty="0" err="1"/>
              <a:t>to</a:t>
            </a:r>
            <a:r>
              <a:rPr lang="nl-NL" dirty="0"/>
              <a:t> change </a:t>
            </a:r>
            <a:r>
              <a:rPr lang="nl-NL" dirty="0" err="1"/>
              <a:t>after</a:t>
            </a:r>
            <a:r>
              <a:rPr lang="nl-NL" dirty="0"/>
              <a:t> </a:t>
            </a:r>
            <a:r>
              <a:rPr lang="nl-NL" dirty="0" err="1"/>
              <a:t>adding</a:t>
            </a:r>
            <a:r>
              <a:rPr lang="nl-NL" dirty="0"/>
              <a:t> Feline? </a:t>
            </a:r>
          </a:p>
        </p:txBody>
      </p:sp>
    </p:spTree>
    <p:extLst>
      <p:ext uri="{BB962C8B-B14F-4D97-AF65-F5344CB8AC3E}">
        <p14:creationId xmlns:p14="http://schemas.microsoft.com/office/powerpoint/2010/main" val="3575023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1919D-88D7-4923-8E9F-4E494EBF15EB}"/>
              </a:ext>
            </a:extLst>
          </p:cNvPr>
          <p:cNvSpPr>
            <a:spLocks noGrp="1"/>
          </p:cNvSpPr>
          <p:nvPr>
            <p:ph type="title"/>
          </p:nvPr>
        </p:nvSpPr>
        <p:spPr/>
        <p:txBody>
          <a:bodyPr/>
          <a:lstStyle/>
          <a:p>
            <a:r>
              <a:rPr lang="nl-NL" dirty="0" err="1"/>
              <a:t>Exercise</a:t>
            </a:r>
            <a:r>
              <a:rPr lang="nl-NL" dirty="0"/>
              <a:t> – code </a:t>
            </a:r>
            <a:r>
              <a:rPr lang="nl-NL" dirty="0" err="1"/>
              <a:t>the</a:t>
            </a:r>
            <a:r>
              <a:rPr lang="nl-NL" dirty="0"/>
              <a:t> class diagram</a:t>
            </a:r>
          </a:p>
        </p:txBody>
      </p:sp>
      <p:sp>
        <p:nvSpPr>
          <p:cNvPr id="3" name="Tijdelijke aanduiding voor inhoud 2">
            <a:extLst>
              <a:ext uri="{FF2B5EF4-FFF2-40B4-BE49-F238E27FC236}">
                <a16:creationId xmlns:a16="http://schemas.microsoft.com/office/drawing/2014/main" id="{39C5C105-D4AC-4FCC-BF8F-CDFF4D2F3B9D}"/>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88547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0AB03-9639-40B0-8F16-32CF47C677F2}"/>
              </a:ext>
            </a:extLst>
          </p:cNvPr>
          <p:cNvSpPr>
            <a:spLocks noGrp="1"/>
          </p:cNvSpPr>
          <p:nvPr>
            <p:ph type="title"/>
          </p:nvPr>
        </p:nvSpPr>
        <p:spPr/>
        <p:txBody>
          <a:bodyPr/>
          <a:lstStyle/>
          <a:p>
            <a:r>
              <a:rPr lang="nl-NL" dirty="0"/>
              <a:t>Python </a:t>
            </a:r>
            <a:r>
              <a:rPr lang="nl-NL" dirty="0" err="1"/>
              <a:t>iterators</a:t>
            </a:r>
            <a:endParaRPr lang="nl-NL" dirty="0"/>
          </a:p>
        </p:txBody>
      </p:sp>
      <p:sp>
        <p:nvSpPr>
          <p:cNvPr id="3" name="Tijdelijke aanduiding voor inhoud 2">
            <a:extLst>
              <a:ext uri="{FF2B5EF4-FFF2-40B4-BE49-F238E27FC236}">
                <a16:creationId xmlns:a16="http://schemas.microsoft.com/office/drawing/2014/main" id="{CA01B20C-5B5E-4CC9-95D0-321914C26A0A}"/>
              </a:ext>
            </a:extLst>
          </p:cNvPr>
          <p:cNvSpPr>
            <a:spLocks noGrp="1"/>
          </p:cNvSpPr>
          <p:nvPr>
            <p:ph sz="half" idx="1"/>
          </p:nvPr>
        </p:nvSpPr>
        <p:spPr/>
        <p:txBody>
          <a:bodyPr>
            <a:normAutofit fontScale="85000" lnSpcReduction="20000"/>
          </a:bodyPr>
          <a:lstStyle/>
          <a:p>
            <a:r>
              <a:rPr lang="nl-NL" dirty="0" err="1"/>
              <a:t>Iterator</a:t>
            </a:r>
            <a:r>
              <a:rPr lang="nl-NL" dirty="0"/>
              <a:t> has </a:t>
            </a:r>
            <a:r>
              <a:rPr lang="nl-NL" dirty="0" err="1"/>
              <a:t>countable</a:t>
            </a:r>
            <a:r>
              <a:rPr lang="nl-NL" dirty="0"/>
              <a:t> </a:t>
            </a:r>
            <a:r>
              <a:rPr lang="nl-NL" dirty="0" err="1"/>
              <a:t>number</a:t>
            </a:r>
            <a:r>
              <a:rPr lang="nl-NL" dirty="0"/>
              <a:t> of </a:t>
            </a:r>
            <a:r>
              <a:rPr lang="nl-NL" dirty="0" err="1"/>
              <a:t>values</a:t>
            </a:r>
            <a:endParaRPr lang="nl-NL" dirty="0"/>
          </a:p>
          <a:p>
            <a:endParaRPr lang="nl-NL" dirty="0"/>
          </a:p>
          <a:p>
            <a:r>
              <a:rPr lang="nl-NL" dirty="0"/>
              <a:t>In Python </a:t>
            </a:r>
            <a:r>
              <a:rPr lang="nl-NL" dirty="0" err="1"/>
              <a:t>an</a:t>
            </a:r>
            <a:r>
              <a:rPr lang="nl-NL" dirty="0"/>
              <a:t> </a:t>
            </a:r>
            <a:r>
              <a:rPr lang="nl-NL" dirty="0" err="1"/>
              <a:t>iterator</a:t>
            </a:r>
            <a:r>
              <a:rPr lang="nl-NL" dirty="0"/>
              <a:t> </a:t>
            </a:r>
            <a:r>
              <a:rPr lang="nl-NL" dirty="0" err="1"/>
              <a:t>can</a:t>
            </a:r>
            <a:r>
              <a:rPr lang="nl-NL" dirty="0"/>
              <a:t> </a:t>
            </a:r>
            <a:r>
              <a:rPr lang="nl-NL" dirty="0" err="1"/>
              <a:t>be</a:t>
            </a:r>
            <a:r>
              <a:rPr lang="nl-NL" dirty="0"/>
              <a:t> </a:t>
            </a:r>
            <a:r>
              <a:rPr lang="nl-NL" dirty="0" err="1"/>
              <a:t>defined</a:t>
            </a:r>
            <a:r>
              <a:rPr lang="nl-NL" dirty="0"/>
              <a:t> </a:t>
            </a:r>
            <a:r>
              <a:rPr lang="nl-NL" dirty="0" err="1"/>
              <a:t>by</a:t>
            </a:r>
            <a:r>
              <a:rPr lang="nl-NL" dirty="0"/>
              <a:t> </a:t>
            </a:r>
            <a:r>
              <a:rPr lang="nl-NL" dirty="0" err="1"/>
              <a:t>simply</a:t>
            </a:r>
            <a:r>
              <a:rPr lang="nl-NL" dirty="0"/>
              <a:t> </a:t>
            </a:r>
            <a:r>
              <a:rPr lang="nl-NL" dirty="0" err="1"/>
              <a:t>adding</a:t>
            </a:r>
            <a:r>
              <a:rPr lang="nl-NL" dirty="0"/>
              <a:t> </a:t>
            </a:r>
            <a:r>
              <a:rPr lang="nl-NL" dirty="0" err="1"/>
              <a:t>two</a:t>
            </a:r>
            <a:r>
              <a:rPr lang="nl-NL" dirty="0"/>
              <a:t> </a:t>
            </a:r>
            <a:r>
              <a:rPr lang="nl-NL" dirty="0" err="1"/>
              <a:t>methods</a:t>
            </a:r>
            <a:r>
              <a:rPr lang="nl-NL" dirty="0"/>
              <a:t>:</a:t>
            </a:r>
          </a:p>
          <a:p>
            <a:pPr lvl="1"/>
            <a:r>
              <a:rPr lang="nl-NL" dirty="0"/>
              <a:t>__</a:t>
            </a:r>
            <a:r>
              <a:rPr lang="nl-NL" dirty="0" err="1"/>
              <a:t>iter</a:t>
            </a:r>
            <a:r>
              <a:rPr lang="nl-NL" dirty="0"/>
              <a:t>__()</a:t>
            </a:r>
          </a:p>
          <a:p>
            <a:pPr lvl="1"/>
            <a:r>
              <a:rPr lang="nl-NL" dirty="0"/>
              <a:t>__next__()</a:t>
            </a:r>
          </a:p>
        </p:txBody>
      </p:sp>
      <p:sp>
        <p:nvSpPr>
          <p:cNvPr id="4" name="Tijdelijke aanduiding voor inhoud 3">
            <a:extLst>
              <a:ext uri="{FF2B5EF4-FFF2-40B4-BE49-F238E27FC236}">
                <a16:creationId xmlns:a16="http://schemas.microsoft.com/office/drawing/2014/main" id="{1B9782EE-693C-4B89-8ABB-36873BD9167C}"/>
              </a:ext>
            </a:extLst>
          </p:cNvPr>
          <p:cNvSpPr>
            <a:spLocks noGrp="1"/>
          </p:cNvSpPr>
          <p:nvPr>
            <p:ph sz="half" idx="2"/>
          </p:nvPr>
        </p:nvSpPr>
        <p:spPr>
          <a:xfrm>
            <a:off x="7759623" y="1454727"/>
            <a:ext cx="4800600" cy="4752109"/>
          </a:xfrm>
        </p:spPr>
        <p:txBody>
          <a:bodyPr>
            <a:normAutofit fontScale="85000" lnSpcReduction="20000"/>
          </a:bodyPr>
          <a:lstStyle/>
          <a:p>
            <a:pPr marL="0" indent="0">
              <a:buNone/>
            </a:pPr>
            <a:r>
              <a:rPr lang="nl-NL" dirty="0"/>
              <a:t>class </a:t>
            </a:r>
            <a:r>
              <a:rPr lang="nl-NL" dirty="0" err="1"/>
              <a:t>MyNumbers</a:t>
            </a:r>
            <a:r>
              <a:rPr lang="nl-NL" dirty="0"/>
              <a:t>:</a:t>
            </a:r>
          </a:p>
          <a:p>
            <a:pPr marL="0" indent="0">
              <a:buNone/>
            </a:pPr>
            <a:r>
              <a:rPr lang="nl-NL" dirty="0"/>
              <a:t>  </a:t>
            </a:r>
            <a:r>
              <a:rPr lang="nl-NL" dirty="0" err="1"/>
              <a:t>def</a:t>
            </a:r>
            <a:r>
              <a:rPr lang="nl-NL" dirty="0"/>
              <a:t> __</a:t>
            </a:r>
            <a:r>
              <a:rPr lang="nl-NL" dirty="0" err="1"/>
              <a:t>iter</a:t>
            </a:r>
            <a:r>
              <a:rPr lang="nl-NL" dirty="0"/>
              <a:t>__(</a:t>
            </a:r>
            <a:r>
              <a:rPr lang="nl-NL" dirty="0" err="1"/>
              <a:t>self</a:t>
            </a:r>
            <a:r>
              <a:rPr lang="nl-NL" dirty="0"/>
              <a:t>):</a:t>
            </a:r>
          </a:p>
          <a:p>
            <a:pPr marL="0" indent="0">
              <a:buNone/>
            </a:pPr>
            <a:r>
              <a:rPr lang="nl-NL" dirty="0"/>
              <a:t>    </a:t>
            </a:r>
            <a:r>
              <a:rPr lang="nl-NL" dirty="0" err="1"/>
              <a:t>self.a</a:t>
            </a:r>
            <a:r>
              <a:rPr lang="nl-NL" dirty="0"/>
              <a:t> = 1</a:t>
            </a:r>
          </a:p>
          <a:p>
            <a:pPr marL="0" indent="0">
              <a:buNone/>
            </a:pPr>
            <a:r>
              <a:rPr lang="nl-NL" dirty="0"/>
              <a:t>    return </a:t>
            </a:r>
            <a:r>
              <a:rPr lang="nl-NL" dirty="0" err="1"/>
              <a:t>self</a:t>
            </a:r>
            <a:endParaRPr lang="nl-NL" dirty="0"/>
          </a:p>
          <a:p>
            <a:pPr marL="0" indent="0">
              <a:buNone/>
            </a:pPr>
            <a:endParaRPr lang="nl-NL" dirty="0"/>
          </a:p>
          <a:p>
            <a:pPr marL="0" indent="0">
              <a:buNone/>
            </a:pPr>
            <a:r>
              <a:rPr lang="nl-NL" dirty="0"/>
              <a:t>  </a:t>
            </a:r>
            <a:r>
              <a:rPr lang="nl-NL" dirty="0" err="1"/>
              <a:t>def</a:t>
            </a:r>
            <a:r>
              <a:rPr lang="nl-NL" dirty="0"/>
              <a:t> __next__(</a:t>
            </a:r>
            <a:r>
              <a:rPr lang="nl-NL" dirty="0" err="1"/>
              <a:t>self</a:t>
            </a:r>
            <a:r>
              <a:rPr lang="nl-NL" dirty="0"/>
              <a:t>):</a:t>
            </a:r>
          </a:p>
          <a:p>
            <a:pPr marL="0" indent="0">
              <a:buNone/>
            </a:pPr>
            <a:r>
              <a:rPr lang="nl-NL" dirty="0"/>
              <a:t>    x = </a:t>
            </a:r>
            <a:r>
              <a:rPr lang="nl-NL" dirty="0" err="1"/>
              <a:t>self.a</a:t>
            </a:r>
            <a:endParaRPr lang="nl-NL" dirty="0"/>
          </a:p>
          <a:p>
            <a:pPr marL="0" indent="0">
              <a:buNone/>
            </a:pPr>
            <a:r>
              <a:rPr lang="nl-NL" dirty="0"/>
              <a:t>    </a:t>
            </a:r>
            <a:r>
              <a:rPr lang="nl-NL" dirty="0" err="1"/>
              <a:t>self.a</a:t>
            </a:r>
            <a:r>
              <a:rPr lang="nl-NL" dirty="0"/>
              <a:t> += 1</a:t>
            </a:r>
          </a:p>
          <a:p>
            <a:pPr marL="0" indent="0">
              <a:buNone/>
            </a:pPr>
            <a:r>
              <a:rPr lang="nl-NL" dirty="0"/>
              <a:t>    return x</a:t>
            </a:r>
          </a:p>
          <a:p>
            <a:pPr marL="0" indent="0">
              <a:buNone/>
            </a:pPr>
            <a:endParaRPr lang="nl-NL" dirty="0"/>
          </a:p>
          <a:p>
            <a:pPr marL="0" indent="0">
              <a:buNone/>
            </a:pPr>
            <a:r>
              <a:rPr lang="nl-NL" dirty="0" err="1"/>
              <a:t>myclass</a:t>
            </a:r>
            <a:r>
              <a:rPr lang="nl-NL" dirty="0"/>
              <a:t> = </a:t>
            </a:r>
            <a:r>
              <a:rPr lang="nl-NL" dirty="0" err="1"/>
              <a:t>MyNumbers</a:t>
            </a:r>
            <a:r>
              <a:rPr lang="nl-NL" dirty="0"/>
              <a:t>()</a:t>
            </a:r>
          </a:p>
          <a:p>
            <a:pPr marL="0" indent="0">
              <a:buNone/>
            </a:pPr>
            <a:r>
              <a:rPr lang="nl-NL" dirty="0" err="1"/>
              <a:t>myiter</a:t>
            </a:r>
            <a:r>
              <a:rPr lang="nl-NL" dirty="0"/>
              <a:t> = </a:t>
            </a:r>
            <a:r>
              <a:rPr lang="nl-NL" dirty="0" err="1"/>
              <a:t>iter</a:t>
            </a:r>
            <a:r>
              <a:rPr lang="nl-NL" dirty="0"/>
              <a:t>(</a:t>
            </a:r>
            <a:r>
              <a:rPr lang="nl-NL" dirty="0" err="1"/>
              <a:t>myclass</a:t>
            </a:r>
            <a:r>
              <a:rPr lang="nl-NL" dirty="0"/>
              <a:t>)</a:t>
            </a:r>
          </a:p>
          <a:p>
            <a:pPr marL="0" indent="0">
              <a:buNone/>
            </a:pPr>
            <a:endParaRPr lang="nl-NL" dirty="0"/>
          </a:p>
          <a:p>
            <a:pPr marL="0" indent="0">
              <a:buNone/>
            </a:pPr>
            <a:r>
              <a:rPr lang="nl-NL" dirty="0"/>
              <a:t>print(next(</a:t>
            </a:r>
            <a:r>
              <a:rPr lang="nl-NL" dirty="0" err="1"/>
              <a:t>myiter</a:t>
            </a:r>
            <a:r>
              <a:rPr lang="nl-NL" dirty="0"/>
              <a:t>))</a:t>
            </a:r>
          </a:p>
        </p:txBody>
      </p:sp>
    </p:spTree>
    <p:extLst>
      <p:ext uri="{BB962C8B-B14F-4D97-AF65-F5344CB8AC3E}">
        <p14:creationId xmlns:p14="http://schemas.microsoft.com/office/powerpoint/2010/main" val="310784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938D21-366C-419D-8633-040E55331D45}"/>
              </a:ext>
            </a:extLst>
          </p:cNvPr>
          <p:cNvSpPr>
            <a:spLocks noGrp="1"/>
          </p:cNvSpPr>
          <p:nvPr>
            <p:ph type="title"/>
          </p:nvPr>
        </p:nvSpPr>
        <p:spPr/>
        <p:txBody>
          <a:bodyPr/>
          <a:lstStyle/>
          <a:p>
            <a:r>
              <a:rPr lang="nl-NL" dirty="0"/>
              <a:t>Mini </a:t>
            </a:r>
            <a:r>
              <a:rPr lang="nl-NL" dirty="0" err="1"/>
              <a:t>introduction</a:t>
            </a:r>
            <a:r>
              <a:rPr lang="nl-NL" dirty="0"/>
              <a:t> </a:t>
            </a:r>
            <a:r>
              <a:rPr lang="nl-NL" dirty="0" err="1"/>
              <a:t>to</a:t>
            </a:r>
            <a:r>
              <a:rPr lang="nl-NL" dirty="0"/>
              <a:t> </a:t>
            </a:r>
            <a:r>
              <a:rPr lang="nl-NL" dirty="0" err="1"/>
              <a:t>flask</a:t>
            </a:r>
            <a:r>
              <a:rPr lang="nl-NL" dirty="0"/>
              <a:t>	</a:t>
            </a:r>
          </a:p>
        </p:txBody>
      </p:sp>
      <p:sp>
        <p:nvSpPr>
          <p:cNvPr id="3" name="Tijdelijke aanduiding voor inhoud 2">
            <a:extLst>
              <a:ext uri="{FF2B5EF4-FFF2-40B4-BE49-F238E27FC236}">
                <a16:creationId xmlns:a16="http://schemas.microsoft.com/office/drawing/2014/main" id="{BFCD408D-D2C6-41F8-B6A2-E51D4D3AAD9F}"/>
              </a:ext>
            </a:extLst>
          </p:cNvPr>
          <p:cNvSpPr>
            <a:spLocks noGrp="1"/>
          </p:cNvSpPr>
          <p:nvPr>
            <p:ph idx="1"/>
          </p:nvPr>
        </p:nvSpPr>
        <p:spPr/>
        <p:txBody>
          <a:bodyPr/>
          <a:lstStyle/>
          <a:p>
            <a:r>
              <a:rPr lang="nl-NL" dirty="0" err="1"/>
              <a:t>Flask</a:t>
            </a:r>
            <a:r>
              <a:rPr lang="nl-NL" dirty="0"/>
              <a:t> is a </a:t>
            </a:r>
            <a:r>
              <a:rPr lang="nl-NL" dirty="0" err="1"/>
              <a:t>microwebframework</a:t>
            </a:r>
            <a:endParaRPr lang="nl-NL" dirty="0"/>
          </a:p>
          <a:p>
            <a:r>
              <a:rPr lang="nl-NL" dirty="0" err="1"/>
              <a:t>This</a:t>
            </a:r>
            <a:r>
              <a:rPr lang="nl-NL" dirty="0"/>
              <a:t> means </a:t>
            </a:r>
            <a:r>
              <a:rPr lang="nl-NL" dirty="0" err="1"/>
              <a:t>that</a:t>
            </a:r>
            <a:r>
              <a:rPr lang="nl-NL" dirty="0"/>
              <a:t> </a:t>
            </a:r>
            <a:r>
              <a:rPr lang="nl-NL" dirty="0" err="1"/>
              <a:t>using</a:t>
            </a:r>
            <a:r>
              <a:rPr lang="nl-NL" dirty="0"/>
              <a:t> </a:t>
            </a:r>
            <a:r>
              <a:rPr lang="nl-NL" dirty="0" err="1"/>
              <a:t>flask</a:t>
            </a:r>
            <a:r>
              <a:rPr lang="nl-NL" dirty="0"/>
              <a:t> </a:t>
            </a:r>
            <a:r>
              <a:rPr lang="nl-NL" dirty="0" err="1"/>
              <a:t>you</a:t>
            </a:r>
            <a:r>
              <a:rPr lang="nl-NL" dirty="0"/>
              <a:t> </a:t>
            </a:r>
            <a:r>
              <a:rPr lang="nl-NL" dirty="0" err="1"/>
              <a:t>can</a:t>
            </a:r>
            <a:r>
              <a:rPr lang="nl-NL" dirty="0"/>
              <a:t> </a:t>
            </a:r>
            <a:r>
              <a:rPr lang="nl-NL" dirty="0" err="1"/>
              <a:t>easily</a:t>
            </a:r>
            <a:r>
              <a:rPr lang="nl-NL" dirty="0"/>
              <a:t> set up web pages</a:t>
            </a:r>
          </a:p>
          <a:p>
            <a:endParaRPr lang="nl-NL" dirty="0"/>
          </a:p>
          <a:p>
            <a:r>
              <a:rPr lang="nl-NL" dirty="0" err="1"/>
              <a:t>Let’s</a:t>
            </a:r>
            <a:r>
              <a:rPr lang="nl-NL" dirty="0"/>
              <a:t> </a:t>
            </a:r>
            <a:r>
              <a:rPr lang="nl-NL" dirty="0" err="1"/>
              <a:t>write</a:t>
            </a:r>
            <a:r>
              <a:rPr lang="nl-NL" dirty="0"/>
              <a:t> a </a:t>
            </a:r>
            <a:r>
              <a:rPr lang="nl-NL" dirty="0" err="1"/>
              <a:t>hello</a:t>
            </a:r>
            <a:r>
              <a:rPr lang="nl-NL" dirty="0"/>
              <a:t> </a:t>
            </a:r>
            <a:r>
              <a:rPr lang="nl-NL" dirty="0" err="1"/>
              <a:t>world</a:t>
            </a:r>
            <a:r>
              <a:rPr lang="nl-NL" dirty="0"/>
              <a:t> in </a:t>
            </a:r>
            <a:r>
              <a:rPr lang="nl-NL" dirty="0" err="1"/>
              <a:t>Flask</a:t>
            </a:r>
            <a:r>
              <a:rPr lang="nl-NL" dirty="0"/>
              <a:t>!</a:t>
            </a:r>
          </a:p>
        </p:txBody>
      </p:sp>
    </p:spTree>
    <p:extLst>
      <p:ext uri="{BB962C8B-B14F-4D97-AF65-F5344CB8AC3E}">
        <p14:creationId xmlns:p14="http://schemas.microsoft.com/office/powerpoint/2010/main" val="734360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9D1C49-342B-4C12-ABB1-D4331BDE1CFC}"/>
              </a:ext>
            </a:extLst>
          </p:cNvPr>
          <p:cNvSpPr>
            <a:spLocks noGrp="1"/>
          </p:cNvSpPr>
          <p:nvPr>
            <p:ph type="title"/>
          </p:nvPr>
        </p:nvSpPr>
        <p:spPr/>
        <p:txBody>
          <a:bodyPr/>
          <a:lstStyle/>
          <a:p>
            <a:r>
              <a:rPr lang="nl-NL" dirty="0" err="1"/>
              <a:t>Flask</a:t>
            </a:r>
            <a:r>
              <a:rPr lang="nl-NL" dirty="0"/>
              <a:t> templates</a:t>
            </a:r>
          </a:p>
        </p:txBody>
      </p:sp>
      <p:sp>
        <p:nvSpPr>
          <p:cNvPr id="3" name="Tijdelijke aanduiding voor inhoud 2">
            <a:extLst>
              <a:ext uri="{FF2B5EF4-FFF2-40B4-BE49-F238E27FC236}">
                <a16:creationId xmlns:a16="http://schemas.microsoft.com/office/drawing/2014/main" id="{D6F3FE61-CA7D-459F-BE0F-4C9F8F4C5206}"/>
              </a:ext>
            </a:extLst>
          </p:cNvPr>
          <p:cNvSpPr>
            <a:spLocks noGrp="1"/>
          </p:cNvSpPr>
          <p:nvPr>
            <p:ph idx="1"/>
          </p:nvPr>
        </p:nvSpPr>
        <p:spPr/>
        <p:txBody>
          <a:bodyPr>
            <a:normAutofit/>
          </a:bodyPr>
          <a:lstStyle/>
          <a:p>
            <a:pPr marL="0" indent="0">
              <a:buNone/>
            </a:pPr>
            <a:r>
              <a:rPr lang="nl-NL" dirty="0" err="1"/>
              <a:t>Instead</a:t>
            </a:r>
            <a:r>
              <a:rPr lang="nl-NL" dirty="0"/>
              <a:t> of </a:t>
            </a:r>
            <a:r>
              <a:rPr lang="nl-NL" dirty="0" err="1"/>
              <a:t>returning</a:t>
            </a:r>
            <a:r>
              <a:rPr lang="nl-NL" dirty="0"/>
              <a:t> a string, </a:t>
            </a:r>
            <a:r>
              <a:rPr lang="nl-NL" dirty="0" err="1"/>
              <a:t>it’s</a:t>
            </a:r>
            <a:r>
              <a:rPr lang="nl-NL" dirty="0"/>
              <a:t> </a:t>
            </a:r>
            <a:r>
              <a:rPr lang="nl-NL" dirty="0" err="1"/>
              <a:t>nicer</a:t>
            </a:r>
            <a:r>
              <a:rPr lang="nl-NL" dirty="0"/>
              <a:t> </a:t>
            </a:r>
            <a:r>
              <a:rPr lang="nl-NL" dirty="0" err="1"/>
              <a:t>to</a:t>
            </a:r>
            <a:r>
              <a:rPr lang="nl-NL" dirty="0"/>
              <a:t> return </a:t>
            </a:r>
            <a:r>
              <a:rPr lang="nl-NL" dirty="0" err="1"/>
              <a:t>an</a:t>
            </a:r>
            <a:r>
              <a:rPr lang="nl-NL" dirty="0"/>
              <a:t> html page. </a:t>
            </a:r>
            <a:r>
              <a:rPr lang="nl-NL" dirty="0" err="1"/>
              <a:t>This</a:t>
            </a:r>
            <a:r>
              <a:rPr lang="nl-NL" dirty="0"/>
              <a:t> is </a:t>
            </a:r>
            <a:r>
              <a:rPr lang="nl-NL" dirty="0" err="1"/>
              <a:t>where</a:t>
            </a:r>
            <a:r>
              <a:rPr lang="nl-NL" dirty="0"/>
              <a:t> templates </a:t>
            </a:r>
            <a:r>
              <a:rPr lang="nl-NL" dirty="0" err="1"/>
              <a:t>come</a:t>
            </a:r>
            <a:r>
              <a:rPr lang="nl-NL" dirty="0"/>
              <a:t> in!</a:t>
            </a:r>
          </a:p>
          <a:p>
            <a:pPr marL="0" indent="0">
              <a:buNone/>
            </a:pPr>
            <a:endParaRPr lang="nl-NL" dirty="0"/>
          </a:p>
          <a:p>
            <a:pPr marL="0" indent="0">
              <a:buNone/>
            </a:pPr>
            <a:r>
              <a:rPr lang="nl-NL" dirty="0" err="1"/>
              <a:t>from</a:t>
            </a:r>
            <a:r>
              <a:rPr lang="nl-NL" dirty="0"/>
              <a:t> </a:t>
            </a:r>
            <a:r>
              <a:rPr lang="nl-NL" dirty="0" err="1"/>
              <a:t>flask</a:t>
            </a:r>
            <a:r>
              <a:rPr lang="nl-NL" dirty="0"/>
              <a:t> import </a:t>
            </a:r>
            <a:r>
              <a:rPr lang="nl-NL" dirty="0" err="1"/>
              <a:t>Flask</a:t>
            </a:r>
            <a:r>
              <a:rPr lang="nl-NL" dirty="0"/>
              <a:t>, </a:t>
            </a:r>
            <a:r>
              <a:rPr lang="nl-NL" dirty="0" err="1"/>
              <a:t>render_template</a:t>
            </a:r>
            <a:endParaRPr lang="nl-NL" dirty="0"/>
          </a:p>
          <a:p>
            <a:pPr marL="0" indent="0">
              <a:buNone/>
            </a:pPr>
            <a:r>
              <a:rPr lang="nl-NL" dirty="0"/>
              <a:t>app = </a:t>
            </a:r>
            <a:r>
              <a:rPr lang="nl-NL" dirty="0" err="1"/>
              <a:t>Flask</a:t>
            </a:r>
            <a:r>
              <a:rPr lang="nl-NL" dirty="0"/>
              <a:t>(__name__)</a:t>
            </a:r>
          </a:p>
          <a:p>
            <a:pPr marL="0" indent="0">
              <a:buNone/>
            </a:pPr>
            <a:endParaRPr lang="nl-NL" dirty="0"/>
          </a:p>
          <a:p>
            <a:pPr marL="0" indent="0">
              <a:buNone/>
            </a:pPr>
            <a:r>
              <a:rPr lang="nl-NL" dirty="0"/>
              <a:t>@</a:t>
            </a:r>
            <a:r>
              <a:rPr lang="nl-NL" dirty="0" err="1"/>
              <a:t>app.route</a:t>
            </a:r>
            <a:r>
              <a:rPr lang="nl-NL" dirty="0"/>
              <a:t>('/')</a:t>
            </a:r>
          </a:p>
          <a:p>
            <a:pPr marL="0" indent="0">
              <a:buNone/>
            </a:pPr>
            <a:r>
              <a:rPr lang="nl-NL" dirty="0" err="1"/>
              <a:t>def</a:t>
            </a:r>
            <a:r>
              <a:rPr lang="nl-NL" dirty="0"/>
              <a:t> </a:t>
            </a:r>
            <a:r>
              <a:rPr lang="nl-NL" dirty="0" err="1"/>
              <a:t>hello_world</a:t>
            </a:r>
            <a:r>
              <a:rPr lang="nl-NL" dirty="0"/>
              <a:t>():</a:t>
            </a:r>
          </a:p>
          <a:p>
            <a:pPr marL="0" indent="0">
              <a:buNone/>
            </a:pPr>
            <a:r>
              <a:rPr lang="nl-NL" dirty="0"/>
              <a:t>    return </a:t>
            </a:r>
            <a:r>
              <a:rPr lang="nl-NL" dirty="0" err="1"/>
              <a:t>render_template</a:t>
            </a:r>
            <a:r>
              <a:rPr lang="nl-NL" dirty="0"/>
              <a:t>("hello.html") </a:t>
            </a:r>
          </a:p>
          <a:p>
            <a:pPr marL="0" indent="0">
              <a:buNone/>
            </a:pPr>
            <a:endParaRPr lang="nl-NL" dirty="0"/>
          </a:p>
          <a:p>
            <a:pPr marL="0" indent="0">
              <a:buNone/>
            </a:pPr>
            <a:endParaRPr lang="nl-NL" dirty="0"/>
          </a:p>
        </p:txBody>
      </p:sp>
    </p:spTree>
    <p:extLst>
      <p:ext uri="{BB962C8B-B14F-4D97-AF65-F5344CB8AC3E}">
        <p14:creationId xmlns:p14="http://schemas.microsoft.com/office/powerpoint/2010/main" val="2512370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31C7F0-C915-414B-B8B9-DEDBB8C7B6C7}"/>
              </a:ext>
            </a:extLst>
          </p:cNvPr>
          <p:cNvSpPr>
            <a:spLocks noGrp="1"/>
          </p:cNvSpPr>
          <p:nvPr>
            <p:ph type="title"/>
          </p:nvPr>
        </p:nvSpPr>
        <p:spPr/>
        <p:txBody>
          <a:bodyPr/>
          <a:lstStyle/>
          <a:p>
            <a:r>
              <a:rPr lang="nl-NL" dirty="0"/>
              <a:t>Template syntax</a:t>
            </a:r>
          </a:p>
        </p:txBody>
      </p:sp>
      <p:sp>
        <p:nvSpPr>
          <p:cNvPr id="3" name="Tijdelijke aanduiding voor inhoud 2">
            <a:extLst>
              <a:ext uri="{FF2B5EF4-FFF2-40B4-BE49-F238E27FC236}">
                <a16:creationId xmlns:a16="http://schemas.microsoft.com/office/drawing/2014/main" id="{C0CFC7F0-A5C5-4770-A400-0F82F3E3DB4A}"/>
              </a:ext>
            </a:extLst>
          </p:cNvPr>
          <p:cNvSpPr>
            <a:spLocks noGrp="1"/>
          </p:cNvSpPr>
          <p:nvPr>
            <p:ph idx="1"/>
          </p:nvPr>
        </p:nvSpPr>
        <p:spPr/>
        <p:txBody>
          <a:bodyPr>
            <a:normAutofit lnSpcReduction="10000"/>
          </a:bodyPr>
          <a:lstStyle/>
          <a:p>
            <a:r>
              <a:rPr lang="nl-NL" dirty="0" err="1"/>
              <a:t>Between</a:t>
            </a:r>
            <a:r>
              <a:rPr lang="nl-NL" dirty="0"/>
              <a:t> {{ </a:t>
            </a:r>
            <a:r>
              <a:rPr lang="nl-NL" dirty="0" err="1"/>
              <a:t>and</a:t>
            </a:r>
            <a:r>
              <a:rPr lang="nl-NL" dirty="0"/>
              <a:t> }} : output </a:t>
            </a:r>
            <a:r>
              <a:rPr lang="nl-NL" dirty="0" err="1"/>
              <a:t>value</a:t>
            </a:r>
            <a:r>
              <a:rPr lang="nl-NL" dirty="0"/>
              <a:t> of a variabele </a:t>
            </a:r>
          </a:p>
          <a:p>
            <a:r>
              <a:rPr lang="nl-NL" dirty="0" err="1"/>
              <a:t>Between</a:t>
            </a:r>
            <a:r>
              <a:rPr lang="nl-NL" dirty="0"/>
              <a:t> { % </a:t>
            </a:r>
            <a:r>
              <a:rPr lang="nl-NL" dirty="0" err="1"/>
              <a:t>and</a:t>
            </a:r>
            <a:r>
              <a:rPr lang="nl-NL" dirty="0"/>
              <a:t> % } : code like </a:t>
            </a:r>
            <a:r>
              <a:rPr lang="nl-NL" dirty="0" err="1"/>
              <a:t>if</a:t>
            </a:r>
            <a:r>
              <a:rPr lang="nl-NL" dirty="0"/>
              <a:t> or </a:t>
            </a:r>
            <a:r>
              <a:rPr lang="nl-NL" dirty="0" err="1"/>
              <a:t>for</a:t>
            </a:r>
            <a:endParaRPr lang="nl-NL" dirty="0"/>
          </a:p>
          <a:p>
            <a:endParaRPr lang="nl-NL" dirty="0"/>
          </a:p>
          <a:p>
            <a:endParaRPr lang="nl-NL" dirty="0"/>
          </a:p>
          <a:p>
            <a:pPr marL="0" indent="0">
              <a:buNone/>
            </a:pPr>
            <a:r>
              <a:rPr lang="nl-NL" dirty="0"/>
              <a:t>&lt;</a:t>
            </a:r>
            <a:r>
              <a:rPr lang="nl-NL" dirty="0" err="1"/>
              <a:t>ul</a:t>
            </a:r>
            <a:r>
              <a:rPr lang="nl-NL" dirty="0"/>
              <a:t>&gt;</a:t>
            </a:r>
          </a:p>
          <a:p>
            <a:pPr marL="0" indent="0">
              <a:buNone/>
            </a:pPr>
            <a:r>
              <a:rPr lang="nl-NL" dirty="0"/>
              <a:t>{% </a:t>
            </a:r>
            <a:r>
              <a:rPr lang="nl-NL" dirty="0" err="1"/>
              <a:t>for</a:t>
            </a:r>
            <a:r>
              <a:rPr lang="nl-NL" dirty="0"/>
              <a:t> user in users %}</a:t>
            </a:r>
          </a:p>
          <a:p>
            <a:pPr marL="0" indent="0">
              <a:buNone/>
            </a:pPr>
            <a:r>
              <a:rPr lang="nl-NL" dirty="0"/>
              <a:t>    &lt;li&gt;{{ </a:t>
            </a:r>
            <a:r>
              <a:rPr lang="nl-NL" dirty="0" err="1"/>
              <a:t>user.username|e</a:t>
            </a:r>
            <a:r>
              <a:rPr lang="nl-NL" dirty="0"/>
              <a:t> }}&lt;/li&gt;</a:t>
            </a:r>
          </a:p>
          <a:p>
            <a:pPr marL="0" indent="0">
              <a:buNone/>
            </a:pPr>
            <a:r>
              <a:rPr lang="nl-NL" dirty="0"/>
              <a:t>{% </a:t>
            </a:r>
            <a:r>
              <a:rPr lang="nl-NL" dirty="0" err="1"/>
              <a:t>endfor</a:t>
            </a:r>
            <a:r>
              <a:rPr lang="nl-NL" dirty="0"/>
              <a:t> %}</a:t>
            </a:r>
          </a:p>
          <a:p>
            <a:pPr marL="0" indent="0">
              <a:buNone/>
            </a:pPr>
            <a:r>
              <a:rPr lang="nl-NL" dirty="0"/>
              <a:t>&lt;/</a:t>
            </a:r>
            <a:r>
              <a:rPr lang="nl-NL" dirty="0" err="1"/>
              <a:t>ul</a:t>
            </a:r>
            <a:r>
              <a:rPr lang="nl-NL" dirty="0"/>
              <a:t>&gt;</a:t>
            </a:r>
          </a:p>
          <a:p>
            <a:endParaRPr lang="nl-NL" dirty="0"/>
          </a:p>
        </p:txBody>
      </p:sp>
    </p:spTree>
    <p:extLst>
      <p:ext uri="{BB962C8B-B14F-4D97-AF65-F5344CB8AC3E}">
        <p14:creationId xmlns:p14="http://schemas.microsoft.com/office/powerpoint/2010/main" val="375102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24F99-9A07-4A36-8BC9-65380D9D2A03}"/>
              </a:ext>
            </a:extLst>
          </p:cNvPr>
          <p:cNvSpPr>
            <a:spLocks noGrp="1"/>
          </p:cNvSpPr>
          <p:nvPr>
            <p:ph type="title"/>
          </p:nvPr>
        </p:nvSpPr>
        <p:spPr/>
        <p:txBody>
          <a:bodyPr/>
          <a:lstStyle/>
          <a:p>
            <a:r>
              <a:rPr lang="nl-NL" dirty="0" err="1"/>
              <a:t>exercise</a:t>
            </a:r>
            <a:endParaRPr lang="nl-NL" dirty="0"/>
          </a:p>
        </p:txBody>
      </p:sp>
      <p:sp>
        <p:nvSpPr>
          <p:cNvPr id="3" name="Tijdelijke aanduiding voor inhoud 2">
            <a:extLst>
              <a:ext uri="{FF2B5EF4-FFF2-40B4-BE49-F238E27FC236}">
                <a16:creationId xmlns:a16="http://schemas.microsoft.com/office/drawing/2014/main" id="{ABFEC8D7-3833-424E-B42C-EB2D42294086}"/>
              </a:ext>
            </a:extLst>
          </p:cNvPr>
          <p:cNvSpPr>
            <a:spLocks noGrp="1"/>
          </p:cNvSpPr>
          <p:nvPr>
            <p:ph idx="1"/>
          </p:nvPr>
        </p:nvSpPr>
        <p:spPr/>
        <p:txBody>
          <a:bodyPr/>
          <a:lstStyle/>
          <a:p>
            <a:r>
              <a:rPr lang="nl-NL" dirty="0" err="1"/>
              <a:t>Create</a:t>
            </a:r>
            <a:r>
              <a:rPr lang="nl-NL" dirty="0"/>
              <a:t> </a:t>
            </a:r>
            <a:r>
              <a:rPr lang="nl-NL" dirty="0" err="1"/>
              <a:t>hello</a:t>
            </a:r>
            <a:r>
              <a:rPr lang="nl-NL" dirty="0"/>
              <a:t> </a:t>
            </a:r>
            <a:r>
              <a:rPr lang="nl-NL" dirty="0" err="1"/>
              <a:t>world</a:t>
            </a:r>
            <a:r>
              <a:rPr lang="nl-NL" dirty="0"/>
              <a:t> </a:t>
            </a:r>
            <a:r>
              <a:rPr lang="nl-NL" dirty="0" err="1"/>
              <a:t>Flask</a:t>
            </a:r>
            <a:endParaRPr lang="nl-NL" dirty="0"/>
          </a:p>
        </p:txBody>
      </p:sp>
    </p:spTree>
    <p:extLst>
      <p:ext uri="{BB962C8B-B14F-4D97-AF65-F5344CB8AC3E}">
        <p14:creationId xmlns:p14="http://schemas.microsoft.com/office/powerpoint/2010/main" val="662296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70337-D444-47B3-8201-4A62DEDDB222}"/>
              </a:ext>
            </a:extLst>
          </p:cNvPr>
          <p:cNvSpPr>
            <a:spLocks noGrp="1"/>
          </p:cNvSpPr>
          <p:nvPr>
            <p:ph type="title"/>
          </p:nvPr>
        </p:nvSpPr>
        <p:spPr/>
        <p:txBody>
          <a:bodyPr/>
          <a:lstStyle/>
          <a:p>
            <a:r>
              <a:rPr lang="nl-NL" dirty="0" err="1">
                <a:solidFill>
                  <a:schemeClr val="tx1"/>
                </a:solidFill>
              </a:rPr>
              <a:t>Final</a:t>
            </a:r>
            <a:r>
              <a:rPr lang="nl-NL" dirty="0">
                <a:solidFill>
                  <a:schemeClr val="tx1"/>
                </a:solidFill>
              </a:rPr>
              <a:t> </a:t>
            </a:r>
            <a:r>
              <a:rPr lang="nl-NL" dirty="0" err="1">
                <a:solidFill>
                  <a:schemeClr val="tx1"/>
                </a:solidFill>
              </a:rPr>
              <a:t>exercise</a:t>
            </a:r>
            <a:r>
              <a:rPr lang="nl-NL" dirty="0">
                <a:solidFill>
                  <a:schemeClr val="tx1"/>
                </a:solidFill>
              </a:rPr>
              <a:t>: </a:t>
            </a:r>
            <a:r>
              <a:rPr lang="nl-NL" dirty="0" err="1">
                <a:solidFill>
                  <a:schemeClr val="tx1"/>
                </a:solidFill>
              </a:rPr>
              <a:t>write</a:t>
            </a:r>
            <a:r>
              <a:rPr lang="nl-NL" dirty="0">
                <a:solidFill>
                  <a:schemeClr val="tx1"/>
                </a:solidFill>
              </a:rPr>
              <a:t> a web app</a:t>
            </a:r>
          </a:p>
        </p:txBody>
      </p:sp>
      <p:sp>
        <p:nvSpPr>
          <p:cNvPr id="3" name="Tijdelijke aanduiding voor inhoud 2">
            <a:extLst>
              <a:ext uri="{FF2B5EF4-FFF2-40B4-BE49-F238E27FC236}">
                <a16:creationId xmlns:a16="http://schemas.microsoft.com/office/drawing/2014/main" id="{6ECEB322-D1A1-4BAC-BBB7-693EE0563616}"/>
              </a:ext>
            </a:extLst>
          </p:cNvPr>
          <p:cNvSpPr>
            <a:spLocks noGrp="1"/>
          </p:cNvSpPr>
          <p:nvPr>
            <p:ph idx="1"/>
          </p:nvPr>
        </p:nvSpPr>
        <p:spPr/>
        <p:txBody>
          <a:bodyPr/>
          <a:lstStyle/>
          <a:p>
            <a:r>
              <a:rPr lang="nl-NL" dirty="0" err="1"/>
              <a:t>Create</a:t>
            </a:r>
            <a:r>
              <a:rPr lang="nl-NL" dirty="0"/>
              <a:t> a web app </a:t>
            </a:r>
            <a:r>
              <a:rPr lang="nl-NL" dirty="0" err="1"/>
              <a:t>with</a:t>
            </a:r>
            <a:r>
              <a:rPr lang="nl-NL" dirty="0"/>
              <a:t> a form </a:t>
            </a:r>
            <a:r>
              <a:rPr lang="nl-NL" dirty="0" err="1"/>
              <a:t>connected</a:t>
            </a:r>
            <a:r>
              <a:rPr lang="nl-NL" dirty="0"/>
              <a:t> </a:t>
            </a:r>
            <a:r>
              <a:rPr lang="nl-NL" dirty="0" err="1"/>
              <a:t>to</a:t>
            </a:r>
            <a:r>
              <a:rPr lang="nl-NL" dirty="0"/>
              <a:t> </a:t>
            </a:r>
            <a:r>
              <a:rPr lang="nl-NL" dirty="0" err="1"/>
              <a:t>an</a:t>
            </a:r>
            <a:r>
              <a:rPr lang="nl-NL" dirty="0"/>
              <a:t> API: e.g. </a:t>
            </a:r>
            <a:r>
              <a:rPr lang="nl-NL" dirty="0" err="1"/>
              <a:t>weather</a:t>
            </a:r>
            <a:r>
              <a:rPr lang="nl-NL" dirty="0"/>
              <a:t> API</a:t>
            </a:r>
          </a:p>
          <a:p>
            <a:endParaRPr lang="nl-NL" dirty="0"/>
          </a:p>
          <a:p>
            <a:r>
              <a:rPr lang="nl-NL" dirty="0"/>
              <a:t>Call </a:t>
            </a:r>
            <a:r>
              <a:rPr lang="nl-NL" dirty="0" err="1"/>
              <a:t>this</a:t>
            </a:r>
            <a:r>
              <a:rPr lang="nl-NL" dirty="0"/>
              <a:t> API </a:t>
            </a:r>
            <a:r>
              <a:rPr lang="nl-NL" dirty="0" err="1"/>
              <a:t>based</a:t>
            </a:r>
            <a:r>
              <a:rPr lang="nl-NL" dirty="0"/>
              <a:t> on </a:t>
            </a:r>
            <a:r>
              <a:rPr lang="nl-NL" dirty="0" err="1"/>
              <a:t>the</a:t>
            </a:r>
            <a:r>
              <a:rPr lang="nl-NL" dirty="0"/>
              <a:t> input </a:t>
            </a:r>
            <a:r>
              <a:rPr lang="nl-NL" dirty="0" err="1"/>
              <a:t>function</a:t>
            </a:r>
            <a:endParaRPr lang="nl-NL" dirty="0"/>
          </a:p>
          <a:p>
            <a:endParaRPr lang="nl-NL" dirty="0"/>
          </a:p>
          <a:p>
            <a:r>
              <a:rPr lang="nl-NL" dirty="0"/>
              <a:t>Display </a:t>
            </a:r>
            <a:r>
              <a:rPr lang="nl-NL" dirty="0" err="1"/>
              <a:t>the</a:t>
            </a:r>
            <a:r>
              <a:rPr lang="nl-NL" dirty="0"/>
              <a:t> output of </a:t>
            </a:r>
            <a:r>
              <a:rPr lang="nl-NL" dirty="0" err="1"/>
              <a:t>the</a:t>
            </a:r>
            <a:r>
              <a:rPr lang="nl-NL" dirty="0"/>
              <a:t> call on </a:t>
            </a:r>
            <a:r>
              <a:rPr lang="nl-NL" dirty="0" err="1"/>
              <a:t>the</a:t>
            </a:r>
            <a:r>
              <a:rPr lang="nl-NL" dirty="0"/>
              <a:t> webapp</a:t>
            </a:r>
          </a:p>
        </p:txBody>
      </p:sp>
    </p:spTree>
    <p:extLst>
      <p:ext uri="{BB962C8B-B14F-4D97-AF65-F5344CB8AC3E}">
        <p14:creationId xmlns:p14="http://schemas.microsoft.com/office/powerpoint/2010/main" val="4068530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CA61D-77FC-42B1-9E04-B40B1E420E5E}"/>
              </a:ext>
            </a:extLst>
          </p:cNvPr>
          <p:cNvSpPr>
            <a:spLocks noGrp="1"/>
          </p:cNvSpPr>
          <p:nvPr>
            <p:ph type="title"/>
          </p:nvPr>
        </p:nvSpPr>
        <p:spPr/>
        <p:txBody>
          <a:bodyPr/>
          <a:lstStyle/>
          <a:p>
            <a:r>
              <a:rPr lang="nl-NL" dirty="0" err="1"/>
              <a:t>Pyinstaller</a:t>
            </a:r>
            <a:endParaRPr lang="nl-NL" dirty="0"/>
          </a:p>
        </p:txBody>
      </p:sp>
      <p:sp>
        <p:nvSpPr>
          <p:cNvPr id="3" name="Tijdelijke aanduiding voor inhoud 2">
            <a:extLst>
              <a:ext uri="{FF2B5EF4-FFF2-40B4-BE49-F238E27FC236}">
                <a16:creationId xmlns:a16="http://schemas.microsoft.com/office/drawing/2014/main" id="{1DFA5784-9408-486B-83EE-9AF7F87B0261}"/>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37569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ED617D-905B-48D6-89AE-EE14385A40E3}"/>
              </a:ext>
            </a:extLst>
          </p:cNvPr>
          <p:cNvSpPr>
            <a:spLocks noGrp="1"/>
          </p:cNvSpPr>
          <p:nvPr>
            <p:ph type="title"/>
          </p:nvPr>
        </p:nvSpPr>
        <p:spPr/>
        <p:txBody>
          <a:bodyPr/>
          <a:lstStyle/>
          <a:p>
            <a:r>
              <a:rPr lang="nl-NL" dirty="0"/>
              <a:t>CSV reading </a:t>
            </a:r>
            <a:r>
              <a:rPr lang="nl-NL" dirty="0" err="1"/>
              <a:t>Example</a:t>
            </a:r>
            <a:r>
              <a:rPr lang="nl-NL" dirty="0"/>
              <a:t> </a:t>
            </a:r>
          </a:p>
        </p:txBody>
      </p:sp>
      <p:sp>
        <p:nvSpPr>
          <p:cNvPr id="3" name="Tijdelijke aanduiding voor inhoud 2">
            <a:extLst>
              <a:ext uri="{FF2B5EF4-FFF2-40B4-BE49-F238E27FC236}">
                <a16:creationId xmlns:a16="http://schemas.microsoft.com/office/drawing/2014/main" id="{902CFE1D-41F8-4997-8643-77E121C0CDB6}"/>
              </a:ext>
            </a:extLst>
          </p:cNvPr>
          <p:cNvSpPr>
            <a:spLocks noGrp="1"/>
          </p:cNvSpPr>
          <p:nvPr>
            <p:ph idx="1"/>
          </p:nvPr>
        </p:nvSpPr>
        <p:spPr/>
        <p:txBody>
          <a:bodyPr>
            <a:normAutofit fontScale="85000" lnSpcReduction="20000"/>
          </a:bodyPr>
          <a:lstStyle/>
          <a:p>
            <a:pPr marL="0" indent="0">
              <a:buNone/>
            </a:pPr>
            <a:r>
              <a:rPr lang="nl-NL" dirty="0"/>
              <a:t>import </a:t>
            </a:r>
            <a:r>
              <a:rPr lang="nl-NL" dirty="0" err="1"/>
              <a:t>csv</a:t>
            </a:r>
            <a:endParaRPr lang="nl-NL" dirty="0"/>
          </a:p>
          <a:p>
            <a:pPr marL="0" indent="0">
              <a:buNone/>
            </a:pPr>
            <a:endParaRPr lang="nl-NL" dirty="0"/>
          </a:p>
          <a:p>
            <a:pPr marL="0" indent="0">
              <a:buNone/>
            </a:pPr>
            <a:r>
              <a:rPr lang="nl-NL" dirty="0" err="1"/>
              <a:t>with</a:t>
            </a:r>
            <a:r>
              <a:rPr lang="nl-NL" dirty="0"/>
              <a:t> open("data.csv", 'r') as </a:t>
            </a:r>
            <a:r>
              <a:rPr lang="nl-NL" dirty="0" err="1"/>
              <a:t>csvfile</a:t>
            </a:r>
            <a:r>
              <a:rPr lang="nl-NL" dirty="0"/>
              <a:t>:</a:t>
            </a:r>
          </a:p>
          <a:p>
            <a:pPr marL="0" indent="0">
              <a:buNone/>
            </a:pPr>
            <a:r>
              <a:rPr lang="nl-NL" dirty="0"/>
              <a:t>    # </a:t>
            </a:r>
            <a:r>
              <a:rPr lang="nl-NL" dirty="0" err="1"/>
              <a:t>Create</a:t>
            </a:r>
            <a:r>
              <a:rPr lang="nl-NL" dirty="0"/>
              <a:t> a reader object</a:t>
            </a:r>
          </a:p>
          <a:p>
            <a:pPr marL="0" indent="0">
              <a:buNone/>
            </a:pPr>
            <a:r>
              <a:rPr lang="nl-NL" dirty="0"/>
              <a:t>    reader = </a:t>
            </a:r>
            <a:r>
              <a:rPr lang="nl-NL" dirty="0" err="1"/>
              <a:t>csv.reader</a:t>
            </a:r>
            <a:r>
              <a:rPr lang="nl-NL" dirty="0"/>
              <a:t>(</a:t>
            </a:r>
            <a:r>
              <a:rPr lang="nl-NL" dirty="0" err="1"/>
              <a:t>csvfile</a:t>
            </a:r>
            <a:r>
              <a:rPr lang="nl-NL" dirty="0"/>
              <a:t>)</a:t>
            </a:r>
          </a:p>
          <a:p>
            <a:pPr marL="0" indent="0">
              <a:buNone/>
            </a:pPr>
            <a:endParaRPr lang="nl-NL" dirty="0"/>
          </a:p>
          <a:p>
            <a:pPr marL="0" indent="0">
              <a:buNone/>
            </a:pPr>
            <a:r>
              <a:rPr lang="nl-NL" dirty="0"/>
              <a:t>    # </a:t>
            </a:r>
            <a:r>
              <a:rPr lang="nl-NL" dirty="0" err="1"/>
              <a:t>Let’s</a:t>
            </a:r>
            <a:r>
              <a:rPr lang="nl-NL" dirty="0"/>
              <a:t> loop over de </a:t>
            </a:r>
            <a:r>
              <a:rPr lang="nl-NL" dirty="0" err="1"/>
              <a:t>lines</a:t>
            </a:r>
            <a:r>
              <a:rPr lang="nl-NL" dirty="0"/>
              <a:t> in </a:t>
            </a:r>
            <a:r>
              <a:rPr lang="nl-NL" dirty="0" err="1"/>
              <a:t>the</a:t>
            </a:r>
            <a:r>
              <a:rPr lang="nl-NL" dirty="0"/>
              <a:t> file</a:t>
            </a:r>
          </a:p>
          <a:p>
            <a:pPr marL="0" indent="0">
              <a:buNone/>
            </a:pPr>
            <a:r>
              <a:rPr lang="nl-NL" dirty="0"/>
              <a:t>    </a:t>
            </a:r>
            <a:r>
              <a:rPr lang="nl-NL" dirty="0" err="1"/>
              <a:t>for</a:t>
            </a:r>
            <a:r>
              <a:rPr lang="nl-NL" dirty="0"/>
              <a:t> </a:t>
            </a:r>
            <a:r>
              <a:rPr lang="nl-NL" dirty="0" err="1"/>
              <a:t>row</a:t>
            </a:r>
            <a:r>
              <a:rPr lang="nl-NL" dirty="0"/>
              <a:t> in reader:</a:t>
            </a:r>
          </a:p>
          <a:p>
            <a:pPr marL="0" indent="0">
              <a:buNone/>
            </a:pPr>
            <a:r>
              <a:rPr lang="nl-NL" dirty="0"/>
              <a:t>        # </a:t>
            </a:r>
            <a:r>
              <a:rPr lang="nl-NL" dirty="0" err="1"/>
              <a:t>row</a:t>
            </a:r>
            <a:r>
              <a:rPr lang="nl-NL" dirty="0"/>
              <a:t> is a list </a:t>
            </a:r>
            <a:r>
              <a:rPr lang="nl-NL" dirty="0" err="1"/>
              <a:t>with</a:t>
            </a:r>
            <a:r>
              <a:rPr lang="nl-NL" dirty="0"/>
              <a:t> </a:t>
            </a:r>
            <a:r>
              <a:rPr lang="nl-NL" dirty="0" err="1"/>
              <a:t>the</a:t>
            </a:r>
            <a:r>
              <a:rPr lang="nl-NL" dirty="0"/>
              <a:t> fields </a:t>
            </a:r>
            <a:r>
              <a:rPr lang="nl-NL" dirty="0" err="1"/>
              <a:t>from</a:t>
            </a:r>
            <a:r>
              <a:rPr lang="nl-NL" dirty="0"/>
              <a:t> a line</a:t>
            </a:r>
          </a:p>
          <a:p>
            <a:pPr marL="0" indent="0">
              <a:buNone/>
            </a:pPr>
            <a:r>
              <a:rPr lang="nl-NL" dirty="0"/>
              <a:t>        # print </a:t>
            </a:r>
            <a:r>
              <a:rPr lang="nl-NL" dirty="0" err="1"/>
              <a:t>city</a:t>
            </a:r>
            <a:endParaRPr lang="nl-NL" dirty="0"/>
          </a:p>
          <a:p>
            <a:pPr marL="0" indent="0">
              <a:buNone/>
            </a:pPr>
            <a:r>
              <a:rPr lang="nl-NL" dirty="0"/>
              <a:t>        print(</a:t>
            </a:r>
            <a:r>
              <a:rPr lang="nl-NL" dirty="0" err="1"/>
              <a:t>row</a:t>
            </a:r>
            <a:r>
              <a:rPr lang="nl-NL" dirty="0"/>
              <a:t>[1])</a:t>
            </a:r>
          </a:p>
        </p:txBody>
      </p:sp>
    </p:spTree>
    <p:extLst>
      <p:ext uri="{BB962C8B-B14F-4D97-AF65-F5344CB8AC3E}">
        <p14:creationId xmlns:p14="http://schemas.microsoft.com/office/powerpoint/2010/main" val="407713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2727C-0FF5-4527-84DB-DF53C4033E62}"/>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1524C1E2-AF54-4F99-A261-6A662E272D96}"/>
              </a:ext>
            </a:extLst>
          </p:cNvPr>
          <p:cNvSpPr>
            <a:spLocks noGrp="1"/>
          </p:cNvSpPr>
          <p:nvPr>
            <p:ph idx="1"/>
          </p:nvPr>
        </p:nvSpPr>
        <p:spPr/>
        <p:txBody>
          <a:bodyPr/>
          <a:lstStyle/>
          <a:p>
            <a:r>
              <a:rPr lang="nl-NL" dirty="0"/>
              <a:t>OOP</a:t>
            </a:r>
          </a:p>
          <a:p>
            <a:r>
              <a:rPr lang="nl-NL" dirty="0" err="1"/>
              <a:t>Flask</a:t>
            </a:r>
            <a:endParaRPr lang="nl-NL" dirty="0"/>
          </a:p>
          <a:p>
            <a:r>
              <a:rPr lang="nl-NL" dirty="0"/>
              <a:t>Jinja2</a:t>
            </a:r>
          </a:p>
          <a:p>
            <a:r>
              <a:rPr lang="nl-NL" dirty="0"/>
              <a:t>Write a web app</a:t>
            </a:r>
          </a:p>
          <a:p>
            <a:endParaRPr lang="nl-NL" dirty="0"/>
          </a:p>
        </p:txBody>
      </p:sp>
    </p:spTree>
    <p:extLst>
      <p:ext uri="{BB962C8B-B14F-4D97-AF65-F5344CB8AC3E}">
        <p14:creationId xmlns:p14="http://schemas.microsoft.com/office/powerpoint/2010/main" val="295144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C2EF6E-2228-4325-9DEA-93A62A3BA28E}"/>
              </a:ext>
            </a:extLst>
          </p:cNvPr>
          <p:cNvSpPr>
            <a:spLocks noGrp="1"/>
          </p:cNvSpPr>
          <p:nvPr>
            <p:ph type="title"/>
          </p:nvPr>
        </p:nvSpPr>
        <p:spPr>
          <a:xfrm>
            <a:off x="1251677" y="382385"/>
            <a:ext cx="10847557" cy="1492132"/>
          </a:xfrm>
        </p:spPr>
        <p:txBody>
          <a:bodyPr/>
          <a:lstStyle/>
          <a:p>
            <a:r>
              <a:rPr lang="nl-NL" dirty="0"/>
              <a:t>CSV </a:t>
            </a:r>
            <a:r>
              <a:rPr lang="nl-NL" dirty="0" err="1"/>
              <a:t>Writing</a:t>
            </a:r>
            <a:r>
              <a:rPr lang="nl-NL" dirty="0"/>
              <a:t> – </a:t>
            </a:r>
            <a:r>
              <a:rPr lang="nl-NL" dirty="0" err="1"/>
              <a:t>use</a:t>
            </a:r>
            <a:r>
              <a:rPr lang="nl-NL" dirty="0"/>
              <a:t> CSV </a:t>
            </a:r>
            <a:r>
              <a:rPr lang="nl-NL" dirty="0" err="1"/>
              <a:t>writer</a:t>
            </a:r>
            <a:r>
              <a:rPr lang="nl-NL" dirty="0"/>
              <a:t> </a:t>
            </a:r>
            <a:r>
              <a:rPr lang="nl-NL" dirty="0" err="1"/>
              <a:t>obj</a:t>
            </a:r>
            <a:endParaRPr lang="nl-NL" dirty="0"/>
          </a:p>
        </p:txBody>
      </p:sp>
      <p:sp>
        <p:nvSpPr>
          <p:cNvPr id="3" name="Tijdelijke aanduiding voor inhoud 2">
            <a:extLst>
              <a:ext uri="{FF2B5EF4-FFF2-40B4-BE49-F238E27FC236}">
                <a16:creationId xmlns:a16="http://schemas.microsoft.com/office/drawing/2014/main" id="{D8BB787E-415C-4518-851E-1BD2487CB285}"/>
              </a:ext>
            </a:extLst>
          </p:cNvPr>
          <p:cNvSpPr>
            <a:spLocks noGrp="1"/>
          </p:cNvSpPr>
          <p:nvPr>
            <p:ph idx="1"/>
          </p:nvPr>
        </p:nvSpPr>
        <p:spPr>
          <a:xfrm>
            <a:off x="1251678" y="1444487"/>
            <a:ext cx="10178322" cy="4890052"/>
          </a:xfrm>
        </p:spPr>
        <p:txBody>
          <a:bodyPr>
            <a:normAutofit fontScale="92500" lnSpcReduction="20000"/>
          </a:bodyPr>
          <a:lstStyle/>
          <a:p>
            <a:pPr marL="0" indent="0">
              <a:buNone/>
            </a:pPr>
            <a:r>
              <a:rPr lang="nl-NL" dirty="0"/>
              <a:t>import </a:t>
            </a:r>
            <a:r>
              <a:rPr lang="nl-NL" dirty="0" err="1"/>
              <a:t>csv</a:t>
            </a:r>
            <a:endParaRPr lang="nl-NL" dirty="0"/>
          </a:p>
          <a:p>
            <a:pPr marL="0" indent="0">
              <a:buNone/>
            </a:pPr>
            <a:endParaRPr lang="nl-NL" dirty="0"/>
          </a:p>
          <a:p>
            <a:pPr marL="0" indent="0">
              <a:buNone/>
            </a:pPr>
            <a:r>
              <a:rPr lang="nl-NL" dirty="0"/>
              <a:t>data = [[“</a:t>
            </a:r>
            <a:r>
              <a:rPr lang="nl-NL" dirty="0" err="1"/>
              <a:t>animals</a:t>
            </a:r>
            <a:r>
              <a:rPr lang="nl-NL" dirty="0"/>
              <a:t>", “</a:t>
            </a:r>
            <a:r>
              <a:rPr lang="nl-NL" dirty="0" err="1"/>
              <a:t>legs</a:t>
            </a:r>
            <a:r>
              <a:rPr lang="nl-NL" dirty="0"/>
              <a:t>", “</a:t>
            </a:r>
            <a:r>
              <a:rPr lang="nl-NL" dirty="0" err="1"/>
              <a:t>wings</a:t>
            </a:r>
            <a:r>
              <a:rPr lang="nl-NL" dirty="0"/>
              <a:t>"],</a:t>
            </a:r>
          </a:p>
          <a:p>
            <a:pPr marL="0" indent="0">
              <a:buNone/>
            </a:pPr>
            <a:r>
              <a:rPr lang="nl-NL" dirty="0"/>
              <a:t>        [“dog", 4, 0],</a:t>
            </a:r>
          </a:p>
          <a:p>
            <a:pPr marL="0" indent="0">
              <a:buNone/>
            </a:pPr>
            <a:r>
              <a:rPr lang="nl-NL" dirty="0"/>
              <a:t>        [“</a:t>
            </a:r>
            <a:r>
              <a:rPr lang="nl-NL" dirty="0" err="1"/>
              <a:t>bird</a:t>
            </a:r>
            <a:r>
              <a:rPr lang="nl-NL" dirty="0"/>
              <a:t>", 2, 2]]</a:t>
            </a:r>
          </a:p>
          <a:p>
            <a:pPr marL="0" indent="0">
              <a:buNone/>
            </a:pPr>
            <a:endParaRPr lang="nl-NL" dirty="0"/>
          </a:p>
          <a:p>
            <a:pPr marL="0" indent="0">
              <a:buNone/>
            </a:pPr>
            <a:r>
              <a:rPr lang="nl-NL" dirty="0" err="1"/>
              <a:t>with</a:t>
            </a:r>
            <a:r>
              <a:rPr lang="nl-NL" dirty="0"/>
              <a:t> open(‘animals.csv', 'w') as f:</a:t>
            </a:r>
          </a:p>
          <a:p>
            <a:pPr marL="0" indent="0">
              <a:buNone/>
            </a:pPr>
            <a:r>
              <a:rPr lang="nl-NL" dirty="0"/>
              <a:t>    </a:t>
            </a:r>
            <a:r>
              <a:rPr lang="nl-NL" dirty="0" err="1"/>
              <a:t>writer</a:t>
            </a:r>
            <a:r>
              <a:rPr lang="nl-NL" dirty="0"/>
              <a:t> = </a:t>
            </a:r>
            <a:r>
              <a:rPr lang="nl-NL" dirty="0" err="1"/>
              <a:t>csv.writer</a:t>
            </a:r>
            <a:r>
              <a:rPr lang="nl-NL" dirty="0"/>
              <a:t>(f)</a:t>
            </a:r>
          </a:p>
          <a:p>
            <a:pPr marL="0" indent="0">
              <a:buNone/>
            </a:pPr>
            <a:endParaRPr lang="nl-NL" dirty="0"/>
          </a:p>
          <a:p>
            <a:pPr marL="0" indent="0">
              <a:buNone/>
            </a:pPr>
            <a:r>
              <a:rPr lang="nl-NL" dirty="0"/>
              <a:t>    </a:t>
            </a:r>
            <a:r>
              <a:rPr lang="nl-NL" dirty="0" err="1"/>
              <a:t>for</a:t>
            </a:r>
            <a:r>
              <a:rPr lang="nl-NL" dirty="0"/>
              <a:t> l in data:</a:t>
            </a:r>
          </a:p>
          <a:p>
            <a:pPr marL="0" indent="0">
              <a:buNone/>
            </a:pPr>
            <a:r>
              <a:rPr lang="nl-NL" dirty="0"/>
              <a:t>        # </a:t>
            </a:r>
            <a:r>
              <a:rPr lang="nl-NL" dirty="0" err="1"/>
              <a:t>write</a:t>
            </a:r>
            <a:r>
              <a:rPr lang="nl-NL" dirty="0"/>
              <a:t> a </a:t>
            </a:r>
            <a:r>
              <a:rPr lang="nl-NL" dirty="0" err="1"/>
              <a:t>row</a:t>
            </a:r>
            <a:endParaRPr lang="nl-NL" dirty="0"/>
          </a:p>
          <a:p>
            <a:pPr marL="0" indent="0">
              <a:buNone/>
            </a:pPr>
            <a:r>
              <a:rPr lang="nl-NL" dirty="0"/>
              <a:t>        # </a:t>
            </a:r>
            <a:r>
              <a:rPr lang="nl-NL" dirty="0" err="1"/>
              <a:t>please</a:t>
            </a:r>
            <a:r>
              <a:rPr lang="nl-NL" dirty="0"/>
              <a:t> </a:t>
            </a:r>
            <a:r>
              <a:rPr lang="nl-NL" dirty="0" err="1"/>
              <a:t>note</a:t>
            </a:r>
            <a:r>
              <a:rPr lang="nl-NL" dirty="0"/>
              <a:t>: </a:t>
            </a:r>
            <a:r>
              <a:rPr lang="nl-NL" dirty="0" err="1"/>
              <a:t>the</a:t>
            </a:r>
            <a:r>
              <a:rPr lang="nl-NL" dirty="0"/>
              <a:t> argument </a:t>
            </a:r>
            <a:r>
              <a:rPr lang="nl-NL" dirty="0" err="1"/>
              <a:t>for</a:t>
            </a:r>
            <a:r>
              <a:rPr lang="nl-NL" dirty="0"/>
              <a:t> </a:t>
            </a:r>
            <a:r>
              <a:rPr lang="nl-NL" dirty="0" err="1"/>
              <a:t>writerow</a:t>
            </a:r>
            <a:r>
              <a:rPr lang="nl-NL" dirty="0"/>
              <a:t> must </a:t>
            </a:r>
            <a:r>
              <a:rPr lang="nl-NL" dirty="0" err="1"/>
              <a:t>be</a:t>
            </a:r>
            <a:r>
              <a:rPr lang="nl-NL" dirty="0"/>
              <a:t> a list</a:t>
            </a:r>
          </a:p>
          <a:p>
            <a:pPr marL="0" indent="0">
              <a:buNone/>
            </a:pPr>
            <a:r>
              <a:rPr lang="nl-NL" dirty="0"/>
              <a:t>        </a:t>
            </a:r>
            <a:r>
              <a:rPr lang="nl-NL" dirty="0" err="1"/>
              <a:t>writer.writerow</a:t>
            </a:r>
            <a:r>
              <a:rPr lang="nl-NL" dirty="0"/>
              <a:t>(data)</a:t>
            </a:r>
          </a:p>
        </p:txBody>
      </p:sp>
    </p:spTree>
    <p:extLst>
      <p:ext uri="{BB962C8B-B14F-4D97-AF65-F5344CB8AC3E}">
        <p14:creationId xmlns:p14="http://schemas.microsoft.com/office/powerpoint/2010/main" val="325916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D6A4A-944A-4EDA-BFC5-74C8D6A709A5}"/>
              </a:ext>
            </a:extLst>
          </p:cNvPr>
          <p:cNvSpPr>
            <a:spLocks noGrp="1"/>
          </p:cNvSpPr>
          <p:nvPr>
            <p:ph type="title"/>
          </p:nvPr>
        </p:nvSpPr>
        <p:spPr/>
        <p:txBody>
          <a:bodyPr/>
          <a:lstStyle/>
          <a:p>
            <a:r>
              <a:rPr lang="nl-NL" dirty="0" err="1"/>
              <a:t>Exercise</a:t>
            </a:r>
            <a:endParaRPr lang="nl-NL" dirty="0"/>
          </a:p>
        </p:txBody>
      </p:sp>
      <p:sp>
        <p:nvSpPr>
          <p:cNvPr id="3" name="Tijdelijke aanduiding voor inhoud 2">
            <a:extLst>
              <a:ext uri="{FF2B5EF4-FFF2-40B4-BE49-F238E27FC236}">
                <a16:creationId xmlns:a16="http://schemas.microsoft.com/office/drawing/2014/main" id="{DFF97900-0AA5-4E42-822D-A7C1B2D6A0C5}"/>
              </a:ext>
            </a:extLst>
          </p:cNvPr>
          <p:cNvSpPr>
            <a:spLocks noGrp="1"/>
          </p:cNvSpPr>
          <p:nvPr>
            <p:ph idx="1"/>
          </p:nvPr>
        </p:nvSpPr>
        <p:spPr/>
        <p:txBody>
          <a:bodyPr/>
          <a:lstStyle/>
          <a:p>
            <a:r>
              <a:rPr lang="nl-NL" dirty="0" err="1"/>
              <a:t>Imagine</a:t>
            </a:r>
            <a:r>
              <a:rPr lang="nl-NL" dirty="0"/>
              <a:t> we </a:t>
            </a:r>
            <a:r>
              <a:rPr lang="nl-NL" dirty="0" err="1"/>
              <a:t>own</a:t>
            </a:r>
            <a:r>
              <a:rPr lang="nl-NL" dirty="0"/>
              <a:t> a </a:t>
            </a:r>
            <a:r>
              <a:rPr lang="nl-NL" dirty="0" err="1"/>
              <a:t>cable</a:t>
            </a:r>
            <a:r>
              <a:rPr lang="nl-NL" dirty="0"/>
              <a:t> shop</a:t>
            </a:r>
          </a:p>
          <a:p>
            <a:r>
              <a:rPr lang="nl-NL" dirty="0" err="1"/>
              <a:t>Create</a:t>
            </a:r>
            <a:r>
              <a:rPr lang="nl-NL" dirty="0"/>
              <a:t> a </a:t>
            </a:r>
            <a:r>
              <a:rPr lang="nl-NL" dirty="0" err="1"/>
              <a:t>csv</a:t>
            </a:r>
            <a:r>
              <a:rPr lang="nl-NL" dirty="0"/>
              <a:t> file </a:t>
            </a:r>
            <a:r>
              <a:rPr lang="nl-NL" dirty="0" err="1"/>
              <a:t>with</a:t>
            </a:r>
            <a:r>
              <a:rPr lang="nl-NL" dirty="0"/>
              <a:t> </a:t>
            </a:r>
            <a:r>
              <a:rPr lang="nl-NL" dirty="0" err="1"/>
              <a:t>our</a:t>
            </a:r>
            <a:r>
              <a:rPr lang="nl-NL" dirty="0"/>
              <a:t> </a:t>
            </a:r>
            <a:r>
              <a:rPr lang="nl-NL" dirty="0" err="1"/>
              <a:t>products</a:t>
            </a:r>
            <a:r>
              <a:rPr lang="nl-NL" dirty="0"/>
              <a:t>, </a:t>
            </a:r>
            <a:r>
              <a:rPr lang="nl-NL" dirty="0" err="1"/>
              <a:t>prices</a:t>
            </a:r>
            <a:r>
              <a:rPr lang="nl-NL" dirty="0"/>
              <a:t>, </a:t>
            </a:r>
            <a:r>
              <a:rPr lang="nl-NL" dirty="0" err="1"/>
              <a:t>and</a:t>
            </a:r>
            <a:r>
              <a:rPr lang="nl-NL" dirty="0"/>
              <a:t> </a:t>
            </a:r>
            <a:r>
              <a:rPr lang="nl-NL" dirty="0" err="1"/>
              <a:t>number</a:t>
            </a:r>
            <a:r>
              <a:rPr lang="nl-NL" dirty="0"/>
              <a:t> in stock</a:t>
            </a:r>
          </a:p>
          <a:p>
            <a:r>
              <a:rPr lang="nl-NL" dirty="0" err="1"/>
              <a:t>You</a:t>
            </a:r>
            <a:r>
              <a:rPr lang="nl-NL" dirty="0"/>
              <a:t> </a:t>
            </a:r>
            <a:r>
              <a:rPr lang="nl-NL" dirty="0" err="1"/>
              <a:t>can</a:t>
            </a:r>
            <a:r>
              <a:rPr lang="nl-NL" dirty="0"/>
              <a:t> </a:t>
            </a:r>
            <a:r>
              <a:rPr lang="nl-NL" dirty="0" err="1"/>
              <a:t>write</a:t>
            </a:r>
            <a:r>
              <a:rPr lang="nl-NL" dirty="0"/>
              <a:t> </a:t>
            </a:r>
            <a:r>
              <a:rPr lang="nl-NL" dirty="0" err="1"/>
              <a:t>to</a:t>
            </a:r>
            <a:r>
              <a:rPr lang="nl-NL" dirty="0"/>
              <a:t> </a:t>
            </a:r>
            <a:r>
              <a:rPr lang="nl-NL" dirty="0" err="1"/>
              <a:t>the</a:t>
            </a:r>
            <a:r>
              <a:rPr lang="nl-NL" dirty="0"/>
              <a:t> </a:t>
            </a:r>
            <a:r>
              <a:rPr lang="nl-NL" dirty="0" err="1"/>
              <a:t>csv</a:t>
            </a:r>
            <a:r>
              <a:rPr lang="nl-NL" dirty="0"/>
              <a:t> file </a:t>
            </a:r>
            <a:r>
              <a:rPr lang="nl-NL" dirty="0" err="1"/>
              <a:t>using</a:t>
            </a:r>
            <a:r>
              <a:rPr lang="nl-NL" dirty="0"/>
              <a:t> a list of </a:t>
            </a:r>
            <a:r>
              <a:rPr lang="nl-NL" dirty="0" err="1"/>
              <a:t>our</a:t>
            </a:r>
            <a:r>
              <a:rPr lang="nl-NL" dirty="0"/>
              <a:t> </a:t>
            </a:r>
            <a:r>
              <a:rPr lang="nl-NL" dirty="0" err="1"/>
              <a:t>products</a:t>
            </a:r>
            <a:r>
              <a:rPr lang="nl-NL" dirty="0"/>
              <a:t>, list of </a:t>
            </a:r>
            <a:r>
              <a:rPr lang="nl-NL" dirty="0" err="1"/>
              <a:t>prices</a:t>
            </a:r>
            <a:r>
              <a:rPr lang="nl-NL" dirty="0"/>
              <a:t> </a:t>
            </a:r>
            <a:r>
              <a:rPr lang="nl-NL" dirty="0" err="1"/>
              <a:t>and</a:t>
            </a:r>
            <a:r>
              <a:rPr lang="nl-NL" dirty="0"/>
              <a:t> list of stocks</a:t>
            </a:r>
          </a:p>
          <a:p>
            <a:endParaRPr lang="nl-NL" dirty="0"/>
          </a:p>
          <a:p>
            <a:r>
              <a:rPr lang="nl-NL" dirty="0" err="1"/>
              <a:t>Try</a:t>
            </a:r>
            <a:r>
              <a:rPr lang="nl-NL" dirty="0"/>
              <a:t> </a:t>
            </a:r>
            <a:r>
              <a:rPr lang="nl-NL" dirty="0" err="1"/>
              <a:t>to</a:t>
            </a:r>
            <a:r>
              <a:rPr lang="nl-NL" dirty="0"/>
              <a:t> import </a:t>
            </a:r>
            <a:r>
              <a:rPr lang="nl-NL" dirty="0" err="1"/>
              <a:t>your</a:t>
            </a:r>
            <a:r>
              <a:rPr lang="nl-NL" dirty="0"/>
              <a:t> </a:t>
            </a:r>
            <a:r>
              <a:rPr lang="nl-NL" dirty="0" err="1"/>
              <a:t>csv</a:t>
            </a:r>
            <a:r>
              <a:rPr lang="nl-NL" dirty="0"/>
              <a:t> in </a:t>
            </a:r>
            <a:r>
              <a:rPr lang="nl-NL" dirty="0" err="1"/>
              <a:t>excel</a:t>
            </a:r>
            <a:endParaRPr lang="nl-NL" dirty="0"/>
          </a:p>
          <a:p>
            <a:endParaRPr lang="nl-NL" dirty="0"/>
          </a:p>
          <a:p>
            <a:r>
              <a:rPr lang="nl-NL" dirty="0"/>
              <a:t>Read </a:t>
            </a:r>
            <a:r>
              <a:rPr lang="nl-NL" dirty="0" err="1"/>
              <a:t>the</a:t>
            </a:r>
            <a:r>
              <a:rPr lang="nl-NL" dirty="0"/>
              <a:t> </a:t>
            </a:r>
            <a:r>
              <a:rPr lang="nl-NL" dirty="0" err="1"/>
              <a:t>values</a:t>
            </a:r>
            <a:r>
              <a:rPr lang="nl-NL" dirty="0"/>
              <a:t> of </a:t>
            </a:r>
            <a:r>
              <a:rPr lang="nl-NL" dirty="0" err="1"/>
              <a:t>your</a:t>
            </a:r>
            <a:r>
              <a:rPr lang="nl-NL" dirty="0"/>
              <a:t> </a:t>
            </a:r>
            <a:r>
              <a:rPr lang="nl-NL" dirty="0" err="1"/>
              <a:t>csv</a:t>
            </a:r>
            <a:r>
              <a:rPr lang="nl-NL" dirty="0"/>
              <a:t> </a:t>
            </a:r>
            <a:r>
              <a:rPr lang="nl-NL" dirty="0" err="1"/>
              <a:t>and</a:t>
            </a:r>
            <a:r>
              <a:rPr lang="nl-NL" dirty="0"/>
              <a:t> print </a:t>
            </a:r>
            <a:r>
              <a:rPr lang="nl-NL" dirty="0" err="1"/>
              <a:t>them</a:t>
            </a:r>
            <a:r>
              <a:rPr lang="nl-NL" dirty="0"/>
              <a:t> </a:t>
            </a:r>
            <a:r>
              <a:rPr lang="nl-NL" dirty="0" err="1"/>
              <a:t>to</a:t>
            </a:r>
            <a:r>
              <a:rPr lang="nl-NL" dirty="0"/>
              <a:t> </a:t>
            </a:r>
            <a:r>
              <a:rPr lang="nl-NL" dirty="0" err="1"/>
              <a:t>the</a:t>
            </a:r>
            <a:r>
              <a:rPr lang="nl-NL" dirty="0"/>
              <a:t> console per </a:t>
            </a:r>
            <a:r>
              <a:rPr lang="nl-NL" dirty="0" err="1"/>
              <a:t>row</a:t>
            </a:r>
            <a:endParaRPr lang="nl-NL" dirty="0"/>
          </a:p>
        </p:txBody>
      </p:sp>
    </p:spTree>
    <p:extLst>
      <p:ext uri="{BB962C8B-B14F-4D97-AF65-F5344CB8AC3E}">
        <p14:creationId xmlns:p14="http://schemas.microsoft.com/office/powerpoint/2010/main" val="229284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3479D-48DE-4921-9A1A-A44B23ACF30F}"/>
              </a:ext>
            </a:extLst>
          </p:cNvPr>
          <p:cNvSpPr>
            <a:spLocks noGrp="1"/>
          </p:cNvSpPr>
          <p:nvPr>
            <p:ph type="title"/>
          </p:nvPr>
        </p:nvSpPr>
        <p:spPr/>
        <p:txBody>
          <a:bodyPr/>
          <a:lstStyle/>
          <a:p>
            <a:r>
              <a:rPr lang="nl-NL" dirty="0" err="1"/>
              <a:t>Xml</a:t>
            </a:r>
            <a:r>
              <a:rPr lang="nl-NL" dirty="0"/>
              <a:t> </a:t>
            </a:r>
          </a:p>
        </p:txBody>
      </p:sp>
      <p:sp>
        <p:nvSpPr>
          <p:cNvPr id="3" name="Tijdelijke aanduiding voor inhoud 2">
            <a:extLst>
              <a:ext uri="{FF2B5EF4-FFF2-40B4-BE49-F238E27FC236}">
                <a16:creationId xmlns:a16="http://schemas.microsoft.com/office/drawing/2014/main" id="{FA77FAC1-4EB7-4737-AF70-B52A969BAB30}"/>
              </a:ext>
            </a:extLst>
          </p:cNvPr>
          <p:cNvSpPr>
            <a:spLocks noGrp="1"/>
          </p:cNvSpPr>
          <p:nvPr>
            <p:ph idx="1"/>
          </p:nvPr>
        </p:nvSpPr>
        <p:spPr/>
        <p:txBody>
          <a:bodyPr/>
          <a:lstStyle/>
          <a:p>
            <a:r>
              <a:rPr lang="nl-NL" dirty="0" err="1"/>
              <a:t>Xml</a:t>
            </a:r>
            <a:r>
              <a:rPr lang="nl-NL" dirty="0"/>
              <a:t>: import </a:t>
            </a:r>
            <a:r>
              <a:rPr lang="nl-NL" dirty="0" err="1"/>
              <a:t>xml.dom.minidom</a:t>
            </a:r>
            <a:endParaRPr lang="nl-NL" dirty="0"/>
          </a:p>
          <a:p>
            <a:endParaRPr lang="nl-NL" dirty="0"/>
          </a:p>
          <a:p>
            <a:r>
              <a:rPr lang="nl-NL" dirty="0"/>
              <a:t>In order </a:t>
            </a:r>
            <a:r>
              <a:rPr lang="nl-NL" dirty="0" err="1"/>
              <a:t>to</a:t>
            </a:r>
            <a:r>
              <a:rPr lang="nl-NL" dirty="0"/>
              <a:t> </a:t>
            </a:r>
            <a:r>
              <a:rPr lang="nl-NL" dirty="0" err="1"/>
              <a:t>parse</a:t>
            </a:r>
            <a:r>
              <a:rPr lang="nl-NL" dirty="0"/>
              <a:t> XML </a:t>
            </a:r>
            <a:r>
              <a:rPr lang="nl-NL" dirty="0" err="1"/>
              <a:t>you’ll</a:t>
            </a:r>
            <a:r>
              <a:rPr lang="nl-NL" dirty="0"/>
              <a:t> </a:t>
            </a:r>
            <a:r>
              <a:rPr lang="nl-NL" dirty="0" err="1"/>
              <a:t>need</a:t>
            </a:r>
            <a:r>
              <a:rPr lang="nl-NL" dirty="0"/>
              <a:t> </a:t>
            </a:r>
            <a:r>
              <a:rPr lang="nl-NL" dirty="0" err="1"/>
              <a:t>to</a:t>
            </a:r>
            <a:r>
              <a:rPr lang="nl-NL" dirty="0"/>
              <a:t> have </a:t>
            </a:r>
            <a:r>
              <a:rPr lang="nl-NL" dirty="0" err="1"/>
              <a:t>the</a:t>
            </a:r>
            <a:r>
              <a:rPr lang="nl-NL" dirty="0"/>
              <a:t> </a:t>
            </a:r>
            <a:r>
              <a:rPr lang="nl-NL" dirty="0" err="1"/>
              <a:t>entire</a:t>
            </a:r>
            <a:r>
              <a:rPr lang="nl-NL" dirty="0"/>
              <a:t> XML object in memory</a:t>
            </a:r>
          </a:p>
        </p:txBody>
      </p:sp>
    </p:spTree>
    <p:extLst>
      <p:ext uri="{BB962C8B-B14F-4D97-AF65-F5344CB8AC3E}">
        <p14:creationId xmlns:p14="http://schemas.microsoft.com/office/powerpoint/2010/main" val="86575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6177DE88-07E8-4FB8-B7E3-786227FC7B85}"/>
              </a:ext>
            </a:extLst>
          </p:cNvPr>
          <p:cNvSpPr>
            <a:spLocks noGrp="1"/>
          </p:cNvSpPr>
          <p:nvPr>
            <p:ph idx="1"/>
          </p:nvPr>
        </p:nvSpPr>
        <p:spPr>
          <a:xfrm>
            <a:off x="1251678" y="92765"/>
            <a:ext cx="10178322" cy="6626087"/>
          </a:xfrm>
        </p:spPr>
        <p:txBody>
          <a:bodyPr>
            <a:normAutofit fontScale="47500" lnSpcReduction="20000"/>
          </a:bodyPr>
          <a:lstStyle/>
          <a:p>
            <a:pPr marL="0" indent="0">
              <a:buNone/>
            </a:pPr>
            <a:r>
              <a:rPr lang="nl-NL" dirty="0"/>
              <a:t>import </a:t>
            </a:r>
            <a:r>
              <a:rPr lang="nl-NL" dirty="0" err="1"/>
              <a:t>xml.dom.minidom</a:t>
            </a:r>
            <a:endParaRPr lang="nl-NL" dirty="0"/>
          </a:p>
          <a:p>
            <a:pPr marL="0" indent="0">
              <a:buNone/>
            </a:pPr>
            <a:endParaRPr lang="nl-NL" dirty="0"/>
          </a:p>
          <a:p>
            <a:pPr marL="0" indent="0">
              <a:buNone/>
            </a:pPr>
            <a:r>
              <a:rPr lang="nl-NL" dirty="0" err="1"/>
              <a:t>def</a:t>
            </a:r>
            <a:r>
              <a:rPr lang="nl-NL" dirty="0"/>
              <a:t> </a:t>
            </a:r>
            <a:r>
              <a:rPr lang="nl-NL" dirty="0" err="1"/>
              <a:t>main</a:t>
            </a:r>
            <a:r>
              <a:rPr lang="nl-NL" dirty="0"/>
              <a:t>():</a:t>
            </a:r>
          </a:p>
          <a:p>
            <a:pPr marL="0" indent="0">
              <a:buNone/>
            </a:pPr>
            <a:r>
              <a:rPr lang="nl-NL" dirty="0"/>
              <a:t>    # </a:t>
            </a:r>
            <a:r>
              <a:rPr lang="nl-NL" dirty="0" err="1"/>
              <a:t>use</a:t>
            </a:r>
            <a:r>
              <a:rPr lang="nl-NL" dirty="0"/>
              <a:t> </a:t>
            </a:r>
            <a:r>
              <a:rPr lang="nl-NL" dirty="0" err="1"/>
              <a:t>the</a:t>
            </a:r>
            <a:r>
              <a:rPr lang="nl-NL" dirty="0"/>
              <a:t> </a:t>
            </a:r>
            <a:r>
              <a:rPr lang="nl-NL" dirty="0" err="1"/>
              <a:t>parse</a:t>
            </a:r>
            <a:r>
              <a:rPr lang="nl-NL" dirty="0"/>
              <a:t>() </a:t>
            </a:r>
            <a:r>
              <a:rPr lang="nl-NL" dirty="0" err="1"/>
              <a:t>function</a:t>
            </a:r>
            <a:r>
              <a:rPr lang="nl-NL" dirty="0"/>
              <a:t> </a:t>
            </a:r>
            <a:r>
              <a:rPr lang="nl-NL" dirty="0" err="1"/>
              <a:t>to</a:t>
            </a:r>
            <a:r>
              <a:rPr lang="nl-NL" dirty="0"/>
              <a:t> load </a:t>
            </a:r>
            <a:r>
              <a:rPr lang="nl-NL" dirty="0" err="1"/>
              <a:t>and</a:t>
            </a:r>
            <a:r>
              <a:rPr lang="nl-NL" dirty="0"/>
              <a:t> </a:t>
            </a:r>
            <a:r>
              <a:rPr lang="nl-NL" dirty="0" err="1"/>
              <a:t>parse</a:t>
            </a:r>
            <a:r>
              <a:rPr lang="nl-NL" dirty="0"/>
              <a:t> </a:t>
            </a:r>
            <a:r>
              <a:rPr lang="nl-NL" dirty="0" err="1"/>
              <a:t>an</a:t>
            </a:r>
            <a:r>
              <a:rPr lang="nl-NL" dirty="0"/>
              <a:t> XML file</a:t>
            </a:r>
          </a:p>
          <a:p>
            <a:pPr marL="0" indent="0">
              <a:buNone/>
            </a:pPr>
            <a:r>
              <a:rPr lang="nl-NL" dirty="0"/>
              <a:t>    </a:t>
            </a:r>
            <a:r>
              <a:rPr lang="nl-NL" dirty="0" err="1"/>
              <a:t>doc</a:t>
            </a:r>
            <a:r>
              <a:rPr lang="nl-NL" dirty="0"/>
              <a:t> = </a:t>
            </a:r>
            <a:r>
              <a:rPr lang="nl-NL" dirty="0" err="1"/>
              <a:t>xml.dom.minidom.parse</a:t>
            </a:r>
            <a:r>
              <a:rPr lang="nl-NL" dirty="0"/>
              <a:t>("Myxml.xml");</a:t>
            </a:r>
          </a:p>
          <a:p>
            <a:pPr marL="0" indent="0">
              <a:buNone/>
            </a:pPr>
            <a:endParaRPr lang="nl-NL" dirty="0"/>
          </a:p>
          <a:p>
            <a:pPr marL="0" indent="0">
              <a:buNone/>
            </a:pPr>
            <a:r>
              <a:rPr lang="nl-NL" dirty="0"/>
              <a:t>    # print out </a:t>
            </a:r>
            <a:r>
              <a:rPr lang="nl-NL" dirty="0" err="1"/>
              <a:t>the</a:t>
            </a:r>
            <a:r>
              <a:rPr lang="nl-NL" dirty="0"/>
              <a:t> document node </a:t>
            </a:r>
            <a:r>
              <a:rPr lang="nl-NL" dirty="0" err="1"/>
              <a:t>and</a:t>
            </a:r>
            <a:r>
              <a:rPr lang="nl-NL" dirty="0"/>
              <a:t> </a:t>
            </a:r>
            <a:r>
              <a:rPr lang="nl-NL" dirty="0" err="1"/>
              <a:t>the</a:t>
            </a:r>
            <a:r>
              <a:rPr lang="nl-NL" dirty="0"/>
              <a:t> name of </a:t>
            </a:r>
            <a:r>
              <a:rPr lang="nl-NL" dirty="0" err="1"/>
              <a:t>the</a:t>
            </a:r>
            <a:r>
              <a:rPr lang="nl-NL" dirty="0"/>
              <a:t> first </a:t>
            </a:r>
            <a:r>
              <a:rPr lang="nl-NL" dirty="0" err="1"/>
              <a:t>child</a:t>
            </a:r>
            <a:r>
              <a:rPr lang="nl-NL" dirty="0"/>
              <a:t> tag</a:t>
            </a:r>
          </a:p>
          <a:p>
            <a:pPr marL="0" indent="0">
              <a:buNone/>
            </a:pPr>
            <a:r>
              <a:rPr lang="nl-NL" dirty="0"/>
              <a:t>    print (</a:t>
            </a:r>
            <a:r>
              <a:rPr lang="nl-NL" dirty="0" err="1"/>
              <a:t>doc.nodeName</a:t>
            </a:r>
            <a:r>
              <a:rPr lang="nl-NL" dirty="0"/>
              <a:t>)</a:t>
            </a:r>
          </a:p>
          <a:p>
            <a:pPr marL="0" indent="0">
              <a:buNone/>
            </a:pPr>
            <a:r>
              <a:rPr lang="nl-NL" dirty="0"/>
              <a:t>    print (</a:t>
            </a:r>
            <a:r>
              <a:rPr lang="nl-NL" dirty="0" err="1"/>
              <a:t>doc.firstChild.tagName</a:t>
            </a:r>
            <a:r>
              <a:rPr lang="nl-NL" dirty="0"/>
              <a:t>)</a:t>
            </a:r>
          </a:p>
          <a:p>
            <a:pPr marL="0" indent="0">
              <a:buNone/>
            </a:pPr>
            <a:r>
              <a:rPr lang="nl-NL" dirty="0"/>
              <a:t>    # get a list of XML tags </a:t>
            </a:r>
            <a:r>
              <a:rPr lang="nl-NL" dirty="0" err="1"/>
              <a:t>from</a:t>
            </a:r>
            <a:r>
              <a:rPr lang="nl-NL" dirty="0"/>
              <a:t> </a:t>
            </a:r>
            <a:r>
              <a:rPr lang="nl-NL" dirty="0" err="1"/>
              <a:t>the</a:t>
            </a:r>
            <a:r>
              <a:rPr lang="nl-NL" dirty="0"/>
              <a:t> document </a:t>
            </a:r>
            <a:r>
              <a:rPr lang="nl-NL" dirty="0" err="1"/>
              <a:t>and</a:t>
            </a:r>
            <a:r>
              <a:rPr lang="nl-NL" dirty="0"/>
              <a:t> print </a:t>
            </a:r>
            <a:r>
              <a:rPr lang="nl-NL" dirty="0" err="1"/>
              <a:t>each</a:t>
            </a:r>
            <a:r>
              <a:rPr lang="nl-NL" dirty="0"/>
              <a:t> </a:t>
            </a:r>
            <a:r>
              <a:rPr lang="nl-NL" dirty="0" err="1"/>
              <a:t>one</a:t>
            </a:r>
            <a:endParaRPr lang="nl-NL" dirty="0"/>
          </a:p>
          <a:p>
            <a:pPr marL="0" indent="0">
              <a:buNone/>
            </a:pPr>
            <a:r>
              <a:rPr lang="nl-NL" dirty="0"/>
              <a:t>    expertise = </a:t>
            </a:r>
            <a:r>
              <a:rPr lang="nl-NL" dirty="0" err="1"/>
              <a:t>doc.getElementsByTagName</a:t>
            </a:r>
            <a:r>
              <a:rPr lang="nl-NL" dirty="0"/>
              <a:t>("expertise")</a:t>
            </a:r>
          </a:p>
          <a:p>
            <a:pPr marL="0" indent="0">
              <a:buNone/>
            </a:pPr>
            <a:r>
              <a:rPr lang="nl-NL" dirty="0"/>
              <a:t>    print ("%d expertise:" % </a:t>
            </a:r>
            <a:r>
              <a:rPr lang="nl-NL" dirty="0" err="1"/>
              <a:t>expertise.length</a:t>
            </a:r>
            <a:r>
              <a:rPr lang="nl-NL" dirty="0"/>
              <a:t>)</a:t>
            </a:r>
          </a:p>
          <a:p>
            <a:pPr marL="0" indent="0">
              <a:buNone/>
            </a:pPr>
            <a:r>
              <a:rPr lang="nl-NL" dirty="0"/>
              <a:t>    </a:t>
            </a:r>
            <a:r>
              <a:rPr lang="nl-NL" dirty="0" err="1"/>
              <a:t>for</a:t>
            </a:r>
            <a:r>
              <a:rPr lang="nl-NL" dirty="0"/>
              <a:t> </a:t>
            </a:r>
            <a:r>
              <a:rPr lang="nl-NL" dirty="0" err="1"/>
              <a:t>skill</a:t>
            </a:r>
            <a:r>
              <a:rPr lang="nl-NL" dirty="0"/>
              <a:t> in expertise:</a:t>
            </a:r>
          </a:p>
          <a:p>
            <a:pPr marL="0" indent="0">
              <a:buNone/>
            </a:pPr>
            <a:r>
              <a:rPr lang="nl-NL" dirty="0"/>
              <a:t>        print (</a:t>
            </a:r>
            <a:r>
              <a:rPr lang="nl-NL" dirty="0" err="1"/>
              <a:t>skill.getAttribute</a:t>
            </a:r>
            <a:r>
              <a:rPr lang="nl-NL" dirty="0"/>
              <a:t>("name"))</a:t>
            </a:r>
          </a:p>
          <a:p>
            <a:pPr marL="0" indent="0">
              <a:buNone/>
            </a:pPr>
            <a:endParaRPr lang="nl-NL" dirty="0"/>
          </a:p>
          <a:p>
            <a:pPr marL="0" indent="0">
              <a:buNone/>
            </a:pPr>
            <a:r>
              <a:rPr lang="nl-NL" dirty="0"/>
              <a:t>    # </a:t>
            </a:r>
            <a:r>
              <a:rPr lang="nl-NL" dirty="0" err="1"/>
              <a:t>create</a:t>
            </a:r>
            <a:r>
              <a:rPr lang="nl-NL" dirty="0"/>
              <a:t> a new XML tag </a:t>
            </a:r>
            <a:r>
              <a:rPr lang="nl-NL" dirty="0" err="1"/>
              <a:t>and</a:t>
            </a:r>
            <a:r>
              <a:rPr lang="nl-NL" dirty="0"/>
              <a:t> </a:t>
            </a:r>
            <a:r>
              <a:rPr lang="nl-NL" dirty="0" err="1"/>
              <a:t>add</a:t>
            </a:r>
            <a:r>
              <a:rPr lang="nl-NL" dirty="0"/>
              <a:t> it </a:t>
            </a:r>
            <a:r>
              <a:rPr lang="nl-NL" dirty="0" err="1"/>
              <a:t>into</a:t>
            </a:r>
            <a:r>
              <a:rPr lang="nl-NL" dirty="0"/>
              <a:t> </a:t>
            </a:r>
            <a:r>
              <a:rPr lang="nl-NL" dirty="0" err="1"/>
              <a:t>the</a:t>
            </a:r>
            <a:r>
              <a:rPr lang="nl-NL" dirty="0"/>
              <a:t> document</a:t>
            </a:r>
          </a:p>
          <a:p>
            <a:pPr marL="0" indent="0">
              <a:buNone/>
            </a:pPr>
            <a:r>
              <a:rPr lang="nl-NL" dirty="0"/>
              <a:t>    </a:t>
            </a:r>
            <a:r>
              <a:rPr lang="nl-NL" dirty="0" err="1"/>
              <a:t>newexpertise</a:t>
            </a:r>
            <a:r>
              <a:rPr lang="nl-NL" dirty="0"/>
              <a:t> = </a:t>
            </a:r>
            <a:r>
              <a:rPr lang="nl-NL" dirty="0" err="1"/>
              <a:t>doc.createElement</a:t>
            </a:r>
            <a:r>
              <a:rPr lang="nl-NL" dirty="0"/>
              <a:t>("expertise")</a:t>
            </a:r>
          </a:p>
          <a:p>
            <a:pPr marL="0" indent="0">
              <a:buNone/>
            </a:pPr>
            <a:r>
              <a:rPr lang="nl-NL" dirty="0"/>
              <a:t>    </a:t>
            </a:r>
            <a:r>
              <a:rPr lang="nl-NL" dirty="0" err="1"/>
              <a:t>newexpertise.setAttribute</a:t>
            </a:r>
            <a:r>
              <a:rPr lang="nl-NL" dirty="0"/>
              <a:t>("name", "</a:t>
            </a:r>
            <a:r>
              <a:rPr lang="nl-NL" dirty="0" err="1"/>
              <a:t>BigData</a:t>
            </a:r>
            <a:r>
              <a:rPr lang="nl-NL" dirty="0"/>
              <a:t>")</a:t>
            </a:r>
          </a:p>
          <a:p>
            <a:pPr marL="0" indent="0">
              <a:buNone/>
            </a:pPr>
            <a:r>
              <a:rPr lang="nl-NL" dirty="0"/>
              <a:t>    </a:t>
            </a:r>
            <a:r>
              <a:rPr lang="nl-NL" dirty="0" err="1"/>
              <a:t>doc.firstChild.appendChild</a:t>
            </a:r>
            <a:r>
              <a:rPr lang="nl-NL" dirty="0"/>
              <a:t>(</a:t>
            </a:r>
            <a:r>
              <a:rPr lang="nl-NL" dirty="0" err="1"/>
              <a:t>newexpertise</a:t>
            </a:r>
            <a:r>
              <a:rPr lang="nl-NL" dirty="0"/>
              <a:t>)</a:t>
            </a:r>
          </a:p>
          <a:p>
            <a:pPr marL="0" indent="0">
              <a:buNone/>
            </a:pPr>
            <a:r>
              <a:rPr lang="nl-NL" dirty="0"/>
              <a:t>    print (" ")</a:t>
            </a:r>
          </a:p>
          <a:p>
            <a:pPr marL="0" indent="0">
              <a:buNone/>
            </a:pPr>
            <a:endParaRPr lang="nl-NL" dirty="0"/>
          </a:p>
          <a:p>
            <a:pPr marL="0" indent="0">
              <a:buNone/>
            </a:pPr>
            <a:r>
              <a:rPr lang="nl-NL" dirty="0"/>
              <a:t>    expertise = </a:t>
            </a:r>
            <a:r>
              <a:rPr lang="nl-NL" dirty="0" err="1"/>
              <a:t>doc.getElementsByTagName</a:t>
            </a:r>
            <a:r>
              <a:rPr lang="nl-NL" dirty="0"/>
              <a:t>("expertise")</a:t>
            </a:r>
          </a:p>
          <a:p>
            <a:pPr marL="0" indent="0">
              <a:buNone/>
            </a:pPr>
            <a:r>
              <a:rPr lang="nl-NL" dirty="0"/>
              <a:t>    print ("%d expertise:" % </a:t>
            </a:r>
            <a:r>
              <a:rPr lang="nl-NL" dirty="0" err="1"/>
              <a:t>expertise.length</a:t>
            </a:r>
            <a:r>
              <a:rPr lang="nl-NL" dirty="0"/>
              <a:t>)</a:t>
            </a:r>
          </a:p>
          <a:p>
            <a:pPr marL="0" indent="0">
              <a:buNone/>
            </a:pPr>
            <a:r>
              <a:rPr lang="nl-NL" dirty="0"/>
              <a:t>    </a:t>
            </a:r>
            <a:r>
              <a:rPr lang="nl-NL" dirty="0" err="1"/>
              <a:t>for</a:t>
            </a:r>
            <a:r>
              <a:rPr lang="nl-NL" dirty="0"/>
              <a:t> </a:t>
            </a:r>
            <a:r>
              <a:rPr lang="nl-NL" dirty="0" err="1"/>
              <a:t>skill</a:t>
            </a:r>
            <a:r>
              <a:rPr lang="nl-NL" dirty="0"/>
              <a:t> in expertise:</a:t>
            </a:r>
          </a:p>
          <a:p>
            <a:pPr marL="0" indent="0">
              <a:buNone/>
            </a:pPr>
            <a:r>
              <a:rPr lang="nl-NL" dirty="0"/>
              <a:t>        print (</a:t>
            </a:r>
            <a:r>
              <a:rPr lang="nl-NL" dirty="0" err="1"/>
              <a:t>skill.getAttribute</a:t>
            </a:r>
            <a:r>
              <a:rPr lang="nl-NL" dirty="0"/>
              <a:t>("name"))</a:t>
            </a:r>
          </a:p>
          <a:p>
            <a:pPr marL="0" indent="0">
              <a:buNone/>
            </a:pPr>
            <a:endParaRPr lang="nl-NL" dirty="0"/>
          </a:p>
          <a:p>
            <a:pPr marL="0" indent="0">
              <a:buNone/>
            </a:pPr>
            <a:r>
              <a:rPr lang="nl-NL" dirty="0" err="1"/>
              <a:t>if</a:t>
            </a:r>
            <a:r>
              <a:rPr lang="nl-NL" dirty="0"/>
              <a:t> __name__ == "__</a:t>
            </a:r>
            <a:r>
              <a:rPr lang="nl-NL" dirty="0" err="1"/>
              <a:t>main</a:t>
            </a:r>
            <a:r>
              <a:rPr lang="nl-NL" dirty="0"/>
              <a:t>__":</a:t>
            </a:r>
          </a:p>
          <a:p>
            <a:pPr marL="0" indent="0">
              <a:buNone/>
            </a:pPr>
            <a:r>
              <a:rPr lang="nl-NL" dirty="0"/>
              <a:t>    </a:t>
            </a:r>
            <a:r>
              <a:rPr lang="nl-NL" dirty="0" err="1"/>
              <a:t>main</a:t>
            </a:r>
            <a:r>
              <a:rPr lang="nl-NL" dirty="0"/>
              <a:t>();</a:t>
            </a:r>
          </a:p>
        </p:txBody>
      </p:sp>
      <p:sp>
        <p:nvSpPr>
          <p:cNvPr id="5" name="Titel 1">
            <a:extLst>
              <a:ext uri="{FF2B5EF4-FFF2-40B4-BE49-F238E27FC236}">
                <a16:creationId xmlns:a16="http://schemas.microsoft.com/office/drawing/2014/main" id="{8C040AE9-75F5-4C1A-80D8-F257ABCB7189}"/>
              </a:ext>
            </a:extLst>
          </p:cNvPr>
          <p:cNvSpPr>
            <a:spLocks noGrp="1"/>
          </p:cNvSpPr>
          <p:nvPr>
            <p:ph type="title"/>
          </p:nvPr>
        </p:nvSpPr>
        <p:spPr>
          <a:xfrm>
            <a:off x="7135643" y="139148"/>
            <a:ext cx="4844322" cy="1492132"/>
          </a:xfrm>
        </p:spPr>
        <p:txBody>
          <a:bodyPr/>
          <a:lstStyle/>
          <a:p>
            <a:r>
              <a:rPr lang="nl-NL" dirty="0" err="1"/>
              <a:t>Parsing</a:t>
            </a:r>
            <a:r>
              <a:rPr lang="nl-NL" dirty="0"/>
              <a:t> </a:t>
            </a:r>
            <a:r>
              <a:rPr lang="nl-NL" dirty="0" err="1"/>
              <a:t>and</a:t>
            </a:r>
            <a:r>
              <a:rPr lang="nl-NL" dirty="0"/>
              <a:t> </a:t>
            </a:r>
            <a:r>
              <a:rPr lang="nl-NL" dirty="0" err="1"/>
              <a:t>writing</a:t>
            </a:r>
            <a:r>
              <a:rPr lang="nl-NL" dirty="0"/>
              <a:t> </a:t>
            </a:r>
            <a:r>
              <a:rPr lang="nl-NL" dirty="0" err="1"/>
              <a:t>xml</a:t>
            </a:r>
            <a:endParaRPr lang="nl-NL" dirty="0"/>
          </a:p>
        </p:txBody>
      </p:sp>
      <p:pic>
        <p:nvPicPr>
          <p:cNvPr id="6" name="Afbeelding 5">
            <a:extLst>
              <a:ext uri="{FF2B5EF4-FFF2-40B4-BE49-F238E27FC236}">
                <a16:creationId xmlns:a16="http://schemas.microsoft.com/office/drawing/2014/main" id="{13A4B8F9-E0D4-4BA6-A1EA-99CB6D675D85}"/>
              </a:ext>
            </a:extLst>
          </p:cNvPr>
          <p:cNvPicPr>
            <a:picLocks noChangeAspect="1"/>
          </p:cNvPicPr>
          <p:nvPr/>
        </p:nvPicPr>
        <p:blipFill>
          <a:blip r:embed="rId2"/>
          <a:stretch>
            <a:fillRect/>
          </a:stretch>
        </p:blipFill>
        <p:spPr>
          <a:xfrm>
            <a:off x="6837595" y="2319129"/>
            <a:ext cx="4867388" cy="2650435"/>
          </a:xfrm>
          <a:prstGeom prst="rect">
            <a:avLst/>
          </a:prstGeom>
        </p:spPr>
      </p:pic>
      <p:sp>
        <p:nvSpPr>
          <p:cNvPr id="7" name="Tekstvak 6">
            <a:extLst>
              <a:ext uri="{FF2B5EF4-FFF2-40B4-BE49-F238E27FC236}">
                <a16:creationId xmlns:a16="http://schemas.microsoft.com/office/drawing/2014/main" id="{270AD4D0-4C84-4F4D-B508-74170AD5088B}"/>
              </a:ext>
            </a:extLst>
          </p:cNvPr>
          <p:cNvSpPr txBox="1"/>
          <p:nvPr/>
        </p:nvSpPr>
        <p:spPr>
          <a:xfrm>
            <a:off x="1357695" y="6580352"/>
            <a:ext cx="4421210" cy="276999"/>
          </a:xfrm>
          <a:prstGeom prst="rect">
            <a:avLst/>
          </a:prstGeom>
          <a:noFill/>
        </p:spPr>
        <p:txBody>
          <a:bodyPr wrap="none" rtlCol="0">
            <a:spAutoFit/>
          </a:bodyPr>
          <a:lstStyle/>
          <a:p>
            <a:r>
              <a:rPr lang="nl-NL" sz="1200" dirty="0"/>
              <a:t>Source: https://www.guru99.com/manipulating-xml-with-python.html</a:t>
            </a:r>
          </a:p>
        </p:txBody>
      </p:sp>
    </p:spTree>
    <p:extLst>
      <p:ext uri="{BB962C8B-B14F-4D97-AF65-F5344CB8AC3E}">
        <p14:creationId xmlns:p14="http://schemas.microsoft.com/office/powerpoint/2010/main" val="75479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B6974-68C4-4477-9294-52B837EB2DC4}"/>
              </a:ext>
            </a:extLst>
          </p:cNvPr>
          <p:cNvSpPr>
            <a:spLocks noGrp="1"/>
          </p:cNvSpPr>
          <p:nvPr>
            <p:ph type="title"/>
          </p:nvPr>
        </p:nvSpPr>
        <p:spPr/>
        <p:txBody>
          <a:bodyPr/>
          <a:lstStyle/>
          <a:p>
            <a:r>
              <a:rPr lang="nl-NL" dirty="0" err="1">
                <a:solidFill>
                  <a:schemeClr val="tx1"/>
                </a:solidFill>
              </a:rPr>
              <a:t>json</a:t>
            </a:r>
            <a:endParaRPr lang="nl-NL" dirty="0">
              <a:solidFill>
                <a:schemeClr val="tx1"/>
              </a:solidFill>
            </a:endParaRPr>
          </a:p>
        </p:txBody>
      </p:sp>
      <p:sp>
        <p:nvSpPr>
          <p:cNvPr id="5" name="Rectangle 2">
            <a:extLst>
              <a:ext uri="{FF2B5EF4-FFF2-40B4-BE49-F238E27FC236}">
                <a16:creationId xmlns:a16="http://schemas.microsoft.com/office/drawing/2014/main" id="{045B7F90-7FAA-43A0-A848-FAE334246475}"/>
              </a:ext>
            </a:extLst>
          </p:cNvPr>
          <p:cNvSpPr>
            <a:spLocks noGrp="1" noChangeArrowheads="1"/>
          </p:cNvSpPr>
          <p:nvPr>
            <p:ph idx="1"/>
          </p:nvPr>
        </p:nvSpPr>
        <p:spPr bwMode="auto">
          <a:xfrm>
            <a:off x="1251678" y="1874517"/>
            <a:ext cx="620015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1" i="0" u="none" strike="noStrike" cap="none" normalizeH="0" baseline="0" dirty="0">
                <a:ln>
                  <a:noFill/>
                </a:ln>
                <a:solidFill>
                  <a:srgbClr val="000080"/>
                </a:solidFill>
                <a:effectLst/>
                <a:latin typeface="Consolas" panose="020B0609020204030204" pitchFamily="49" charset="0"/>
              </a:rPr>
              <a:t>import </a:t>
            </a:r>
            <a:r>
              <a:rPr kumimoji="0" lang="nl-NL" altLang="nl-NL" sz="1600" b="0" i="0" u="none" strike="noStrike" cap="none" normalizeH="0" baseline="0" dirty="0" err="1">
                <a:ln>
                  <a:noFill/>
                </a:ln>
                <a:solidFill>
                  <a:srgbClr val="000000"/>
                </a:solidFill>
                <a:effectLst/>
                <a:latin typeface="Consolas" panose="020B0609020204030204" pitchFamily="49" charset="0"/>
              </a:rPr>
              <a:t>json</a:t>
            </a:r>
            <a:br>
              <a:rPr kumimoji="0" lang="nl-NL" altLang="nl-NL" sz="1600" b="0" i="0" u="none" strike="noStrike" cap="none" normalizeH="0" baseline="0" dirty="0">
                <a:ln>
                  <a:noFill/>
                </a:ln>
                <a:solidFill>
                  <a:srgbClr val="000000"/>
                </a:solidFill>
                <a:effectLst/>
                <a:latin typeface="Consolas" panose="020B0609020204030204" pitchFamily="49" charset="0"/>
              </a:rPr>
            </a:br>
            <a:br>
              <a:rPr kumimoji="0" lang="nl-NL" altLang="nl-NL" sz="1600" b="0" i="0" u="none" strike="noStrike" cap="none" normalizeH="0" baseline="0" dirty="0">
                <a:ln>
                  <a:noFill/>
                </a:ln>
                <a:solidFill>
                  <a:srgbClr val="00000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Opening JSON file</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0" u="none" strike="noStrike" cap="none" normalizeH="0" baseline="0" dirty="0">
                <a:ln>
                  <a:noFill/>
                </a:ln>
                <a:solidFill>
                  <a:srgbClr val="000000"/>
                </a:solidFill>
                <a:effectLst/>
                <a:latin typeface="Consolas" panose="020B0609020204030204" pitchFamily="49" charset="0"/>
              </a:rPr>
              <a:t>f = </a:t>
            </a:r>
            <a:r>
              <a:rPr kumimoji="0" lang="nl-NL" altLang="nl-NL" sz="1600" b="0" i="0" u="none" strike="noStrike" cap="none" normalizeH="0" baseline="0" dirty="0">
                <a:ln>
                  <a:noFill/>
                </a:ln>
                <a:solidFill>
                  <a:srgbClr val="000080"/>
                </a:solidFill>
                <a:effectLst/>
                <a:latin typeface="Consolas" panose="020B0609020204030204" pitchFamily="49" charset="0"/>
              </a:rPr>
              <a:t>open</a:t>
            </a:r>
            <a:r>
              <a:rPr kumimoji="0" lang="nl-NL" altLang="nl-NL" sz="1600" b="0" i="0" u="none" strike="noStrike" cap="none" normalizeH="0" baseline="0" dirty="0">
                <a:ln>
                  <a:noFill/>
                </a:ln>
                <a:solidFill>
                  <a:srgbClr val="000000"/>
                </a:solidFill>
                <a:effectLst/>
                <a:latin typeface="Consolas" panose="020B0609020204030204" pitchFamily="49" charset="0"/>
              </a:rPr>
              <a:t>(</a:t>
            </a:r>
            <a:r>
              <a:rPr kumimoji="0" lang="nl-NL" altLang="nl-NL" sz="1600" b="1" i="0" u="none" strike="noStrike" cap="none" normalizeH="0" baseline="0" dirty="0">
                <a:ln>
                  <a:noFill/>
                </a:ln>
                <a:solidFill>
                  <a:srgbClr val="008080"/>
                </a:solidFill>
                <a:effectLst/>
                <a:latin typeface="Consolas" panose="020B0609020204030204" pitchFamily="49" charset="0"/>
              </a:rPr>
              <a:t>‘</a:t>
            </a:r>
            <a:r>
              <a:rPr lang="nl-NL" altLang="nl-NL" sz="1600" b="1" dirty="0" err="1">
                <a:solidFill>
                  <a:srgbClr val="008080"/>
                </a:solidFill>
                <a:latin typeface="Consolas" panose="020B0609020204030204" pitchFamily="49" charset="0"/>
              </a:rPr>
              <a:t>example</a:t>
            </a:r>
            <a:r>
              <a:rPr kumimoji="0" lang="nl-NL" altLang="nl-NL" sz="1600" b="1" i="0" u="none" strike="noStrike" cap="none" normalizeH="0" baseline="0" dirty="0" err="1">
                <a:ln>
                  <a:noFill/>
                </a:ln>
                <a:solidFill>
                  <a:srgbClr val="008080"/>
                </a:solidFill>
                <a:effectLst/>
                <a:latin typeface="Consolas" panose="020B0609020204030204" pitchFamily="49" charset="0"/>
              </a:rPr>
              <a:t>.json</a:t>
            </a:r>
            <a:r>
              <a:rPr kumimoji="0" lang="nl-NL" altLang="nl-NL" sz="1600" b="1" i="0" u="none" strike="noStrike" cap="none" normalizeH="0" baseline="0" dirty="0">
                <a:ln>
                  <a:noFill/>
                </a:ln>
                <a:solidFill>
                  <a:srgbClr val="008080"/>
                </a:solidFill>
                <a:effectLst/>
                <a:latin typeface="Consolas" panose="020B0609020204030204" pitchFamily="49" charset="0"/>
              </a:rPr>
              <a:t>'</a:t>
            </a:r>
            <a:r>
              <a:rPr kumimoji="0" lang="nl-NL" altLang="nl-NL" sz="1600" b="0" i="0" u="none" strike="noStrike" cap="none" normalizeH="0" baseline="0" dirty="0">
                <a:ln>
                  <a:noFill/>
                </a:ln>
                <a:solidFill>
                  <a:srgbClr val="000000"/>
                </a:solidFill>
                <a:effectLst/>
                <a:latin typeface="Consolas" panose="020B0609020204030204" pitchFamily="49" charset="0"/>
              </a:rPr>
              <a:t>, )</a:t>
            </a:r>
            <a:br>
              <a:rPr kumimoji="0" lang="nl-NL" altLang="nl-NL" sz="1600" b="0" i="0" u="none" strike="noStrike" cap="none" normalizeH="0" baseline="0" dirty="0">
                <a:ln>
                  <a:noFill/>
                </a:ln>
                <a:solidFill>
                  <a:srgbClr val="000000"/>
                </a:solidFill>
                <a:effectLst/>
                <a:latin typeface="Consolas" panose="020B0609020204030204" pitchFamily="49" charset="0"/>
              </a:rPr>
            </a:br>
            <a:br>
              <a:rPr kumimoji="0" lang="nl-NL" altLang="nl-NL" sz="1600" b="0" i="0" u="none" strike="noStrike" cap="none" normalizeH="0" baseline="0" dirty="0">
                <a:ln>
                  <a:noFill/>
                </a:ln>
                <a:solidFill>
                  <a:srgbClr val="00000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returns JSON object as</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a </a:t>
            </a:r>
            <a:r>
              <a:rPr kumimoji="0" lang="nl-NL" altLang="nl-NL" sz="1600" b="0" i="1" u="none" strike="noStrike" cap="none" normalizeH="0" baseline="0" dirty="0" err="1">
                <a:ln>
                  <a:noFill/>
                </a:ln>
                <a:solidFill>
                  <a:srgbClr val="808080"/>
                </a:solidFill>
                <a:effectLst/>
                <a:latin typeface="Consolas" panose="020B0609020204030204" pitchFamily="49" charset="0"/>
              </a:rPr>
              <a:t>dictionary</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0" u="none" strike="noStrike" cap="none" normalizeH="0" baseline="0" dirty="0">
                <a:ln>
                  <a:noFill/>
                </a:ln>
                <a:solidFill>
                  <a:srgbClr val="000000"/>
                </a:solidFill>
                <a:effectLst/>
                <a:latin typeface="Consolas" panose="020B0609020204030204" pitchFamily="49" charset="0"/>
              </a:rPr>
              <a:t>data = </a:t>
            </a:r>
            <a:r>
              <a:rPr kumimoji="0" lang="nl-NL" altLang="nl-NL" sz="1600" b="0" i="0" u="none" strike="noStrike" cap="none" normalizeH="0" baseline="0" dirty="0" err="1">
                <a:ln>
                  <a:noFill/>
                </a:ln>
                <a:solidFill>
                  <a:srgbClr val="000000"/>
                </a:solidFill>
                <a:effectLst/>
                <a:latin typeface="Consolas" panose="020B0609020204030204" pitchFamily="49" charset="0"/>
              </a:rPr>
              <a:t>json.load</a:t>
            </a:r>
            <a:r>
              <a:rPr kumimoji="0" lang="nl-NL" altLang="nl-NL" sz="1600" b="0" i="0" u="none" strike="noStrike" cap="none" normalizeH="0" baseline="0" dirty="0">
                <a:ln>
                  <a:noFill/>
                </a:ln>
                <a:solidFill>
                  <a:srgbClr val="000000"/>
                </a:solidFill>
                <a:effectLst/>
                <a:latin typeface="Consolas" panose="020B0609020204030204" pitchFamily="49" charset="0"/>
              </a:rPr>
              <a:t>(f)</a:t>
            </a:r>
          </a:p>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1600" b="0" i="0" u="none" strike="noStrike" cap="none" normalizeH="0" baseline="0" dirty="0">
                <a:ln>
                  <a:noFill/>
                </a:ln>
                <a:solidFill>
                  <a:srgbClr val="00000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a:t>
            </a:r>
            <a:r>
              <a:rPr kumimoji="0" lang="nl-NL" altLang="nl-NL" sz="1600" b="0" i="1" u="none" strike="noStrike" cap="none" normalizeH="0" baseline="0" dirty="0" err="1">
                <a:ln>
                  <a:noFill/>
                </a:ln>
                <a:solidFill>
                  <a:srgbClr val="808080"/>
                </a:solidFill>
                <a:effectLst/>
                <a:latin typeface="Consolas" panose="020B0609020204030204" pitchFamily="49" charset="0"/>
              </a:rPr>
              <a:t>Iterating</a:t>
            </a:r>
            <a:r>
              <a:rPr kumimoji="0" lang="nl-NL" altLang="nl-NL" sz="1600" b="0" i="1" u="none" strike="noStrike" cap="none" normalizeH="0" baseline="0" dirty="0">
                <a:ln>
                  <a:noFill/>
                </a:ln>
                <a:solidFill>
                  <a:srgbClr val="808080"/>
                </a:solidFill>
                <a:effectLst/>
                <a:latin typeface="Consolas" panose="020B0609020204030204" pitchFamily="49" charset="0"/>
              </a:rPr>
              <a:t> </a:t>
            </a:r>
            <a:r>
              <a:rPr kumimoji="0" lang="nl-NL" altLang="nl-NL" sz="1600" b="0" i="1" u="none" strike="noStrike" cap="none" normalizeH="0" baseline="0" dirty="0" err="1">
                <a:ln>
                  <a:noFill/>
                </a:ln>
                <a:solidFill>
                  <a:srgbClr val="808080"/>
                </a:solidFill>
                <a:effectLst/>
                <a:latin typeface="Consolas" panose="020B0609020204030204" pitchFamily="49" charset="0"/>
              </a:rPr>
              <a:t>through</a:t>
            </a:r>
            <a:r>
              <a:rPr kumimoji="0" lang="nl-NL" altLang="nl-NL" sz="1600" b="0" i="1" u="none" strike="noStrike" cap="none" normalizeH="0" baseline="0" dirty="0">
                <a:ln>
                  <a:noFill/>
                </a:ln>
                <a:solidFill>
                  <a:srgbClr val="808080"/>
                </a:solidFill>
                <a:effectLst/>
                <a:latin typeface="Consolas" panose="020B0609020204030204" pitchFamily="49" charset="0"/>
              </a:rPr>
              <a:t> </a:t>
            </a:r>
            <a:r>
              <a:rPr kumimoji="0" lang="nl-NL" altLang="nl-NL" sz="1600" b="0" i="1" u="none" strike="noStrike" cap="none" normalizeH="0" baseline="0" dirty="0" err="1">
                <a:ln>
                  <a:noFill/>
                </a:ln>
                <a:solidFill>
                  <a:srgbClr val="808080"/>
                </a:solidFill>
                <a:effectLst/>
                <a:latin typeface="Consolas" panose="020B0609020204030204" pitchFamily="49" charset="0"/>
              </a:rPr>
              <a:t>the</a:t>
            </a:r>
            <a:r>
              <a:rPr kumimoji="0" lang="nl-NL" altLang="nl-NL" sz="1600" b="0" i="1" u="none" strike="noStrike" cap="none" normalizeH="0" baseline="0" dirty="0">
                <a:ln>
                  <a:noFill/>
                </a:ln>
                <a:solidFill>
                  <a:srgbClr val="808080"/>
                </a:solidFill>
                <a:effectLst/>
                <a:latin typeface="Consolas" panose="020B0609020204030204" pitchFamily="49" charset="0"/>
              </a:rPr>
              <a:t> </a:t>
            </a:r>
            <a:r>
              <a:rPr kumimoji="0" lang="nl-NL" altLang="nl-NL" sz="1600" b="0" i="1" u="none" strike="noStrike" cap="none" normalizeH="0" baseline="0" dirty="0" err="1">
                <a:ln>
                  <a:noFill/>
                </a:ln>
                <a:solidFill>
                  <a:srgbClr val="808080"/>
                </a:solidFill>
                <a:effectLst/>
                <a:latin typeface="Consolas" panose="020B0609020204030204" pitchFamily="49" charset="0"/>
              </a:rPr>
              <a:t>json</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list</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0" u="none" strike="noStrike" cap="none" normalizeH="0" baseline="0" dirty="0">
                <a:ln>
                  <a:noFill/>
                </a:ln>
                <a:solidFill>
                  <a:srgbClr val="000080"/>
                </a:solidFill>
                <a:effectLst/>
                <a:latin typeface="Consolas" panose="020B0609020204030204" pitchFamily="49" charset="0"/>
              </a:rPr>
              <a:t>print</a:t>
            </a:r>
            <a:r>
              <a:rPr kumimoji="0" lang="nl-NL" altLang="nl-NL" sz="1600" b="0" i="0" u="none" strike="noStrike" cap="none" normalizeH="0" baseline="0" dirty="0">
                <a:ln>
                  <a:noFill/>
                </a:ln>
                <a:solidFill>
                  <a:srgbClr val="000000"/>
                </a:solidFill>
                <a:effectLst/>
                <a:latin typeface="Consolas" panose="020B0609020204030204" pitchFamily="49" charset="0"/>
              </a:rPr>
              <a:t>(data[</a:t>
            </a:r>
            <a:r>
              <a:rPr kumimoji="0" lang="nl-NL" altLang="nl-NL" sz="1600" b="1" i="0" u="none" strike="noStrike" cap="none" normalizeH="0" baseline="0" dirty="0">
                <a:ln>
                  <a:noFill/>
                </a:ln>
                <a:solidFill>
                  <a:srgbClr val="008080"/>
                </a:solidFill>
                <a:effectLst/>
                <a:latin typeface="Consolas" panose="020B0609020204030204" pitchFamily="49" charset="0"/>
              </a:rPr>
              <a:t>‘</a:t>
            </a:r>
            <a:r>
              <a:rPr kumimoji="0" lang="nl-NL" altLang="nl-NL" sz="1600" b="1" i="0" u="none" strike="noStrike" cap="none" normalizeH="0" baseline="0" dirty="0" err="1">
                <a:ln>
                  <a:noFill/>
                </a:ln>
                <a:solidFill>
                  <a:srgbClr val="008080"/>
                </a:solidFill>
                <a:effectLst/>
                <a:latin typeface="Consolas" panose="020B0609020204030204" pitchFamily="49" charset="0"/>
              </a:rPr>
              <a:t>some</a:t>
            </a:r>
            <a:r>
              <a:rPr kumimoji="0" lang="nl-NL" altLang="nl-NL" sz="1600" b="1" i="0" u="none" strike="noStrike" cap="none" normalizeH="0" baseline="0" dirty="0">
                <a:ln>
                  <a:noFill/>
                </a:ln>
                <a:solidFill>
                  <a:srgbClr val="008080"/>
                </a:solidFill>
                <a:effectLst/>
                <a:latin typeface="Consolas" panose="020B0609020204030204" pitchFamily="49" charset="0"/>
              </a:rPr>
              <a:t>'</a:t>
            </a:r>
            <a:r>
              <a:rPr kumimoji="0" lang="nl-NL" altLang="nl-NL" sz="1600" b="0" i="0" u="none" strike="noStrike" cap="none" normalizeH="0" baseline="0" dirty="0">
                <a:ln>
                  <a:noFill/>
                </a:ln>
                <a:solidFill>
                  <a:srgbClr val="000000"/>
                </a:solidFill>
                <a:effectLst/>
                <a:latin typeface="Consolas" panose="020B0609020204030204" pitchFamily="49" charset="0"/>
              </a:rPr>
              <a:t>][</a:t>
            </a:r>
            <a:r>
              <a:rPr kumimoji="0" lang="nl-NL" altLang="nl-NL" sz="1600" b="1" i="0" u="none" strike="noStrike" cap="none" normalizeH="0" baseline="0" dirty="0">
                <a:ln>
                  <a:noFill/>
                </a:ln>
                <a:solidFill>
                  <a:srgbClr val="008080"/>
                </a:solidFill>
                <a:effectLst/>
                <a:latin typeface="Consolas" panose="020B0609020204030204" pitchFamily="49" charset="0"/>
              </a:rPr>
              <a:t>‘</a:t>
            </a:r>
            <a:r>
              <a:rPr kumimoji="0" lang="nl-NL" altLang="nl-NL" sz="1600" b="1" i="0" u="none" strike="noStrike" cap="none" normalizeH="0" baseline="0" dirty="0" err="1">
                <a:ln>
                  <a:noFill/>
                </a:ln>
                <a:solidFill>
                  <a:srgbClr val="008080"/>
                </a:solidFill>
                <a:effectLst/>
                <a:latin typeface="Consolas" panose="020B0609020204030204" pitchFamily="49" charset="0"/>
              </a:rPr>
              <a:t>keys</a:t>
            </a:r>
            <a:r>
              <a:rPr kumimoji="0" lang="nl-NL" altLang="nl-NL" sz="1600" b="1" i="0" u="none" strike="noStrike" cap="none" normalizeH="0" baseline="0" dirty="0">
                <a:ln>
                  <a:noFill/>
                </a:ln>
                <a:solidFill>
                  <a:srgbClr val="008080"/>
                </a:solidFill>
                <a:effectLst/>
                <a:latin typeface="Consolas" panose="020B0609020204030204" pitchFamily="49" charset="0"/>
              </a:rPr>
              <a:t>'</a:t>
            </a:r>
            <a:r>
              <a:rPr kumimoji="0" lang="nl-NL" altLang="nl-NL" sz="1600" b="0" i="0" u="none" strike="noStrike" cap="none" normalizeH="0" baseline="0" dirty="0">
                <a:ln>
                  <a:noFill/>
                </a:ln>
                <a:solidFill>
                  <a:srgbClr val="000000"/>
                </a:solidFill>
                <a:effectLst/>
                <a:latin typeface="Consolas" panose="020B0609020204030204" pitchFamily="49" charset="0"/>
              </a:rPr>
              <a:t>])</a:t>
            </a:r>
            <a:br>
              <a:rPr kumimoji="0" lang="nl-NL" altLang="nl-NL" sz="1600" b="0" i="0" u="none" strike="noStrike" cap="none" normalizeH="0" baseline="0" dirty="0">
                <a:ln>
                  <a:noFill/>
                </a:ln>
                <a:solidFill>
                  <a:srgbClr val="000000"/>
                </a:solidFill>
                <a:effectLst/>
                <a:latin typeface="Consolas" panose="020B0609020204030204" pitchFamily="49" charset="0"/>
              </a:rPr>
            </a:br>
            <a:r>
              <a:rPr kumimoji="0" lang="nl-NL" altLang="nl-NL" sz="1600" b="0" i="0" u="none" strike="noStrike" cap="none" normalizeH="0" baseline="0" dirty="0">
                <a:ln>
                  <a:noFill/>
                </a:ln>
                <a:solidFill>
                  <a:srgbClr val="000000"/>
                </a:solidFill>
                <a:effectLst/>
                <a:latin typeface="Consolas" panose="020B0609020204030204" pitchFamily="49" charset="0"/>
              </a:rPr>
              <a:t>   </a:t>
            </a:r>
            <a:br>
              <a:rPr kumimoji="0" lang="nl-NL" altLang="nl-NL" sz="1600" b="0" i="0" u="none" strike="noStrike" cap="none" normalizeH="0" baseline="0" dirty="0">
                <a:ln>
                  <a:noFill/>
                </a:ln>
                <a:solidFill>
                  <a:srgbClr val="000000"/>
                </a:solidFill>
                <a:effectLst/>
                <a:latin typeface="Consolas" panose="020B0609020204030204" pitchFamily="49" charset="0"/>
              </a:rPr>
            </a:br>
            <a:r>
              <a:rPr kumimoji="0" lang="nl-NL" altLang="nl-NL" sz="1600" b="0" i="1" u="none" strike="noStrike" cap="none" normalizeH="0" baseline="0" dirty="0">
                <a:ln>
                  <a:noFill/>
                </a:ln>
                <a:solidFill>
                  <a:srgbClr val="808080"/>
                </a:solidFill>
                <a:effectLst/>
                <a:latin typeface="Consolas" panose="020B0609020204030204" pitchFamily="49" charset="0"/>
              </a:rPr>
              <a:t># </a:t>
            </a:r>
            <a:r>
              <a:rPr kumimoji="0" lang="nl-NL" altLang="nl-NL" sz="1600" b="0" i="1" u="none" strike="noStrike" cap="none" normalizeH="0" baseline="0" dirty="0" err="1">
                <a:ln>
                  <a:noFill/>
                </a:ln>
                <a:solidFill>
                  <a:srgbClr val="808080"/>
                </a:solidFill>
                <a:effectLst/>
                <a:latin typeface="Consolas" panose="020B0609020204030204" pitchFamily="49" charset="0"/>
              </a:rPr>
              <a:t>Closing</a:t>
            </a:r>
            <a:r>
              <a:rPr kumimoji="0" lang="nl-NL" altLang="nl-NL" sz="1600" b="0" i="1" u="none" strike="noStrike" cap="none" normalizeH="0" baseline="0" dirty="0">
                <a:ln>
                  <a:noFill/>
                </a:ln>
                <a:solidFill>
                  <a:srgbClr val="808080"/>
                </a:solidFill>
                <a:effectLst/>
                <a:latin typeface="Consolas" panose="020B0609020204030204" pitchFamily="49" charset="0"/>
              </a:rPr>
              <a:t> file</a:t>
            </a:r>
            <a:br>
              <a:rPr kumimoji="0" lang="nl-NL" altLang="nl-NL" sz="1600" b="0" i="1" u="none" strike="noStrike" cap="none" normalizeH="0" baseline="0" dirty="0">
                <a:ln>
                  <a:noFill/>
                </a:ln>
                <a:solidFill>
                  <a:srgbClr val="808080"/>
                </a:solidFill>
                <a:effectLst/>
                <a:latin typeface="Consolas" panose="020B0609020204030204" pitchFamily="49" charset="0"/>
              </a:rPr>
            </a:br>
            <a:r>
              <a:rPr kumimoji="0" lang="nl-NL" altLang="nl-NL" sz="1600" b="0" i="0" u="none" strike="noStrike" cap="none" normalizeH="0" baseline="0" dirty="0" err="1">
                <a:ln>
                  <a:noFill/>
                </a:ln>
                <a:solidFill>
                  <a:srgbClr val="000000"/>
                </a:solidFill>
                <a:effectLst/>
                <a:latin typeface="Consolas" panose="020B0609020204030204" pitchFamily="49" charset="0"/>
              </a:rPr>
              <a:t>f.close</a:t>
            </a:r>
            <a:r>
              <a:rPr kumimoji="0" lang="nl-NL" altLang="nl-NL" sz="1600" b="0" i="0" u="none" strike="noStrike" cap="none" normalizeH="0" baseline="0" dirty="0">
                <a:ln>
                  <a:noFill/>
                </a:ln>
                <a:solidFill>
                  <a:srgbClr val="000000"/>
                </a:solidFill>
                <a:effectLst/>
                <a:latin typeface="Consolas" panose="020B0609020204030204" pitchFamily="49" charset="0"/>
              </a:rPr>
              <a:t>()</a:t>
            </a:r>
            <a:br>
              <a:rPr kumimoji="0" lang="nl-NL" altLang="nl-NL" sz="1600" b="0" i="0" u="none" strike="noStrike" cap="none" normalizeH="0" baseline="0" dirty="0">
                <a:ln>
                  <a:noFill/>
                </a:ln>
                <a:solidFill>
                  <a:srgbClr val="000000"/>
                </a:solidFill>
                <a:effectLst/>
                <a:latin typeface="Consolas" panose="020B0609020204030204" pitchFamily="49" charset="0"/>
              </a:rPr>
            </a:br>
            <a:endParaRPr kumimoji="0" lang="nl-NL" altLang="nl-N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56357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4948</TotalTime>
  <Words>2241</Words>
  <Application>Microsoft Macintosh PowerPoint</Application>
  <PresentationFormat>Breedbeeld</PresentationFormat>
  <Paragraphs>342</Paragraphs>
  <Slides>40</Slides>
  <Notes>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40</vt:i4>
      </vt:variant>
    </vt:vector>
  </HeadingPairs>
  <TitlesOfParts>
    <vt:vector size="46" baseType="lpstr">
      <vt:lpstr>Arial</vt:lpstr>
      <vt:lpstr>Calibri</vt:lpstr>
      <vt:lpstr>Consolas</vt:lpstr>
      <vt:lpstr>Gill Sans MT</vt:lpstr>
      <vt:lpstr>Impact</vt:lpstr>
      <vt:lpstr>Badge</vt:lpstr>
      <vt:lpstr>PROGRAMMING with Python</vt:lpstr>
      <vt:lpstr>Today’s schedule</vt:lpstr>
      <vt:lpstr>Csv reading</vt:lpstr>
      <vt:lpstr>CSV reading Example </vt:lpstr>
      <vt:lpstr>CSV Writing – use CSV writer obj</vt:lpstr>
      <vt:lpstr>Exercise</vt:lpstr>
      <vt:lpstr>Xml </vt:lpstr>
      <vt:lpstr>Parsing and writing xml</vt:lpstr>
      <vt:lpstr>json</vt:lpstr>
      <vt:lpstr>How to figure out new stuff?</vt:lpstr>
      <vt:lpstr>GETTING VALUES OUT OF GEF FILE</vt:lpstr>
      <vt:lpstr>Exercise: Read gef</vt:lpstr>
      <vt:lpstr>Python and excel</vt:lpstr>
      <vt:lpstr>Create graph in excel</vt:lpstr>
      <vt:lpstr>Combine gef and excel</vt:lpstr>
      <vt:lpstr>pandas</vt:lpstr>
      <vt:lpstr>Pandas demo</vt:lpstr>
      <vt:lpstr>Console application!</vt:lpstr>
      <vt:lpstr>Api headers</vt:lpstr>
      <vt:lpstr>GUI: tkinter </vt:lpstr>
      <vt:lpstr>exercise </vt:lpstr>
      <vt:lpstr>Final exercise</vt:lpstr>
      <vt:lpstr>Object oriented programming (OOP)</vt:lpstr>
      <vt:lpstr>Object oriented thinking</vt:lpstr>
      <vt:lpstr>pillars OOP</vt:lpstr>
      <vt:lpstr>Object oriented thinking</vt:lpstr>
      <vt:lpstr>Draw class diagram</vt:lpstr>
      <vt:lpstr>Python classes</vt:lpstr>
      <vt:lpstr>Exercise</vt:lpstr>
      <vt:lpstr>Inheritance</vt:lpstr>
      <vt:lpstr>Exercise</vt:lpstr>
      <vt:lpstr>Exercise – code the class diagram</vt:lpstr>
      <vt:lpstr>Python iterators</vt:lpstr>
      <vt:lpstr>Mini introduction to flask </vt:lpstr>
      <vt:lpstr>Flask templates</vt:lpstr>
      <vt:lpstr>Template syntax</vt:lpstr>
      <vt:lpstr>exercise</vt:lpstr>
      <vt:lpstr>Final exercise: write a web app</vt:lpstr>
      <vt:lpstr>Pyinstaller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J van Putten</dc:creator>
  <cp:lastModifiedBy>Maaike J van Putten</cp:lastModifiedBy>
  <cp:revision>25</cp:revision>
  <dcterms:created xsi:type="dcterms:W3CDTF">2020-03-16T17:47:20Z</dcterms:created>
  <dcterms:modified xsi:type="dcterms:W3CDTF">2020-11-11T09:16:46Z</dcterms:modified>
</cp:coreProperties>
</file>