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333" r:id="rId4"/>
    <p:sldId id="343" r:id="rId5"/>
    <p:sldId id="345" r:id="rId6"/>
    <p:sldId id="348" r:id="rId7"/>
    <p:sldId id="349" r:id="rId8"/>
    <p:sldId id="334" r:id="rId9"/>
    <p:sldId id="340" r:id="rId10"/>
    <p:sldId id="341" r:id="rId11"/>
    <p:sldId id="342" r:id="rId12"/>
    <p:sldId id="350" r:id="rId13"/>
    <p:sldId id="353" r:id="rId14"/>
    <p:sldId id="354" r:id="rId15"/>
    <p:sldId id="355" r:id="rId16"/>
    <p:sldId id="361" r:id="rId17"/>
    <p:sldId id="351" r:id="rId18"/>
    <p:sldId id="356" r:id="rId19"/>
    <p:sldId id="357" r:id="rId20"/>
    <p:sldId id="352" r:id="rId21"/>
    <p:sldId id="358" r:id="rId22"/>
    <p:sldId id="359" r:id="rId23"/>
    <p:sldId id="307" r:id="rId24"/>
    <p:sldId id="309" r:id="rId25"/>
    <p:sldId id="3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0680" autoAdjust="0"/>
  </p:normalViewPr>
  <p:slideViewPr>
    <p:cSldViewPr snapToGrid="0">
      <p:cViewPr varScale="1">
        <p:scale>
          <a:sx n="102" d="100"/>
          <a:sy n="102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EC159F61-A16D-814B-A998-097FFD8B3FE3}"/>
    <pc:docChg chg="custSel addSld delSld modSld">
      <pc:chgData name="Maaike J van Putten" userId="eaaa552f951b8eb9" providerId="LiveId" clId="{EC159F61-A16D-814B-A998-097FFD8B3FE3}" dt="2020-03-19T21:34:53.336" v="137" actId="27636"/>
      <pc:docMkLst>
        <pc:docMk/>
      </pc:docMkLst>
      <pc:sldChg chg="modSp">
        <pc:chgData name="Maaike J van Putten" userId="eaaa552f951b8eb9" providerId="LiveId" clId="{EC159F61-A16D-814B-A998-097FFD8B3FE3}" dt="2020-03-19T21:34:53.336" v="137" actId="27636"/>
        <pc:sldMkLst>
          <pc:docMk/>
          <pc:sldMk cId="2985732118" sldId="258"/>
        </pc:sldMkLst>
        <pc:spChg chg="mod">
          <ac:chgData name="Maaike J van Putten" userId="eaaa552f951b8eb9" providerId="LiveId" clId="{EC159F61-A16D-814B-A998-097FFD8B3FE3}" dt="2020-03-19T21:34:53.336" v="137" actId="27636"/>
          <ac:spMkLst>
            <pc:docMk/>
            <pc:sldMk cId="2985732118" sldId="258"/>
            <ac:spMk id="3" creationId="{70EEBEB5-3B6E-4A9B-B70A-939AB82350C6}"/>
          </ac:spMkLst>
        </pc:spChg>
      </pc:sldChg>
      <pc:sldChg chg="del">
        <pc:chgData name="Maaike J van Putten" userId="eaaa552f951b8eb9" providerId="LiveId" clId="{EC159F61-A16D-814B-A998-097FFD8B3FE3}" dt="2020-03-19T21:33:27.004" v="15" actId="2696"/>
        <pc:sldMkLst>
          <pc:docMk/>
          <pc:sldMk cId="4243615083" sldId="277"/>
        </pc:sldMkLst>
      </pc:sldChg>
      <pc:sldChg chg="del">
        <pc:chgData name="Maaike J van Putten" userId="eaaa552f951b8eb9" providerId="LiveId" clId="{EC159F61-A16D-814B-A998-097FFD8B3FE3}" dt="2020-03-19T21:33:27.015" v="16" actId="2696"/>
        <pc:sldMkLst>
          <pc:docMk/>
          <pc:sldMk cId="3461386797" sldId="304"/>
        </pc:sldMkLst>
      </pc:sldChg>
      <pc:sldChg chg="del">
        <pc:chgData name="Maaike J van Putten" userId="eaaa552f951b8eb9" providerId="LiveId" clId="{EC159F61-A16D-814B-A998-097FFD8B3FE3}" dt="2020-03-19T21:33:27.043" v="19" actId="2696"/>
        <pc:sldMkLst>
          <pc:docMk/>
          <pc:sldMk cId="2919859723" sldId="305"/>
        </pc:sldMkLst>
      </pc:sldChg>
      <pc:sldChg chg="del">
        <pc:chgData name="Maaike J van Putten" userId="eaaa552f951b8eb9" providerId="LiveId" clId="{EC159F61-A16D-814B-A998-097FFD8B3FE3}" dt="2020-03-19T21:33:27.103" v="23" actId="2696"/>
        <pc:sldMkLst>
          <pc:docMk/>
          <pc:sldMk cId="865754607" sldId="306"/>
        </pc:sldMkLst>
      </pc:sldChg>
      <pc:sldChg chg="modSp">
        <pc:chgData name="Maaike J van Putten" userId="eaaa552f951b8eb9" providerId="LiveId" clId="{EC159F61-A16D-814B-A998-097FFD8B3FE3}" dt="2020-03-19T21:33:55.245" v="35"/>
        <pc:sldMkLst>
          <pc:docMk/>
          <pc:sldMk cId="2951445943" sldId="309"/>
        </pc:sldMkLst>
        <pc:spChg chg="mod">
          <ac:chgData name="Maaike J van Putten" userId="eaaa552f951b8eb9" providerId="LiveId" clId="{EC159F61-A16D-814B-A998-097FFD8B3FE3}" dt="2020-03-19T21:33:55.245" v="35"/>
          <ac:spMkLst>
            <pc:docMk/>
            <pc:sldMk cId="2951445943" sldId="309"/>
            <ac:spMk id="3" creationId="{1524C1E2-AF54-4F99-A261-6A662E272D96}"/>
          </ac:spMkLst>
        </pc:spChg>
      </pc:sldChg>
      <pc:sldChg chg="del">
        <pc:chgData name="Maaike J van Putten" userId="eaaa552f951b8eb9" providerId="LiveId" clId="{EC159F61-A16D-814B-A998-097FFD8B3FE3}" dt="2020-03-19T21:33:27.078" v="22" actId="2696"/>
        <pc:sldMkLst>
          <pc:docMk/>
          <pc:sldMk cId="2292844641" sldId="314"/>
        </pc:sldMkLst>
      </pc:sldChg>
      <pc:sldChg chg="del">
        <pc:chgData name="Maaike J van Putten" userId="eaaa552f951b8eb9" providerId="LiveId" clId="{EC159F61-A16D-814B-A998-097FFD8B3FE3}" dt="2020-03-19T21:30:07.245" v="0" actId="2696"/>
        <pc:sldMkLst>
          <pc:docMk/>
          <pc:sldMk cId="183080447" sldId="323"/>
        </pc:sldMkLst>
      </pc:sldChg>
      <pc:sldChg chg="del">
        <pc:chgData name="Maaike J van Putten" userId="eaaa552f951b8eb9" providerId="LiveId" clId="{EC159F61-A16D-814B-A998-097FFD8B3FE3}" dt="2020-03-19T21:33:27.026" v="17" actId="2696"/>
        <pc:sldMkLst>
          <pc:docMk/>
          <pc:sldMk cId="3678713281" sldId="324"/>
        </pc:sldMkLst>
      </pc:sldChg>
      <pc:sldChg chg="del">
        <pc:chgData name="Maaike J van Putten" userId="eaaa552f951b8eb9" providerId="LiveId" clId="{EC159F61-A16D-814B-A998-097FFD8B3FE3}" dt="2020-03-19T21:33:27.033" v="18" actId="2696"/>
        <pc:sldMkLst>
          <pc:docMk/>
          <pc:sldMk cId="1324642480" sldId="325"/>
        </pc:sldMkLst>
      </pc:sldChg>
      <pc:sldChg chg="del">
        <pc:chgData name="Maaike J van Putten" userId="eaaa552f951b8eb9" providerId="LiveId" clId="{EC159F61-A16D-814B-A998-097FFD8B3FE3}" dt="2020-03-19T21:33:27.054" v="20" actId="2696"/>
        <pc:sldMkLst>
          <pc:docMk/>
          <pc:sldMk cId="4077133435" sldId="326"/>
        </pc:sldMkLst>
      </pc:sldChg>
      <pc:sldChg chg="del">
        <pc:chgData name="Maaike J van Putten" userId="eaaa552f951b8eb9" providerId="LiveId" clId="{EC159F61-A16D-814B-A998-097FFD8B3FE3}" dt="2020-03-19T21:33:27.071" v="21" actId="2696"/>
        <pc:sldMkLst>
          <pc:docMk/>
          <pc:sldMk cId="3259169343" sldId="327"/>
        </pc:sldMkLst>
      </pc:sldChg>
      <pc:sldChg chg="del">
        <pc:chgData name="Maaike J van Putten" userId="eaaa552f951b8eb9" providerId="LiveId" clId="{EC159F61-A16D-814B-A998-097FFD8B3FE3}" dt="2020-03-19T21:33:27.119" v="24" actId="2696"/>
        <pc:sldMkLst>
          <pc:docMk/>
          <pc:sldMk cId="754793344" sldId="329"/>
        </pc:sldMkLst>
      </pc:sldChg>
      <pc:sldChg chg="del">
        <pc:chgData name="Maaike J van Putten" userId="eaaa552f951b8eb9" providerId="LiveId" clId="{EC159F61-A16D-814B-A998-097FFD8B3FE3}" dt="2020-03-19T21:33:27.137" v="26" actId="2696"/>
        <pc:sldMkLst>
          <pc:docMk/>
          <pc:sldMk cId="2468752391" sldId="331"/>
        </pc:sldMkLst>
      </pc:sldChg>
      <pc:sldChg chg="del">
        <pc:chgData name="Maaike J van Putten" userId="eaaa552f951b8eb9" providerId="LiveId" clId="{EC159F61-A16D-814B-A998-097FFD8B3FE3}" dt="2020-03-19T21:33:27.143" v="27" actId="2696"/>
        <pc:sldMkLst>
          <pc:docMk/>
          <pc:sldMk cId="1253537706" sldId="335"/>
        </pc:sldMkLst>
      </pc:sldChg>
      <pc:sldChg chg="del">
        <pc:chgData name="Maaike J van Putten" userId="eaaa552f951b8eb9" providerId="LiveId" clId="{EC159F61-A16D-814B-A998-097FFD8B3FE3}" dt="2020-03-19T21:33:27.152" v="28" actId="2696"/>
        <pc:sldMkLst>
          <pc:docMk/>
          <pc:sldMk cId="395018045" sldId="336"/>
        </pc:sldMkLst>
      </pc:sldChg>
      <pc:sldChg chg="del">
        <pc:chgData name="Maaike J van Putten" userId="eaaa552f951b8eb9" providerId="LiveId" clId="{EC159F61-A16D-814B-A998-097FFD8B3FE3}" dt="2020-03-19T21:33:27.172" v="30" actId="2696"/>
        <pc:sldMkLst>
          <pc:docMk/>
          <pc:sldMk cId="1446697211" sldId="337"/>
        </pc:sldMkLst>
      </pc:sldChg>
      <pc:sldChg chg="del">
        <pc:chgData name="Maaike J van Putten" userId="eaaa552f951b8eb9" providerId="LiveId" clId="{EC159F61-A16D-814B-A998-097FFD8B3FE3}" dt="2020-03-19T21:33:27.190" v="31" actId="2696"/>
        <pc:sldMkLst>
          <pc:docMk/>
          <pc:sldMk cId="3867504446" sldId="338"/>
        </pc:sldMkLst>
      </pc:sldChg>
      <pc:sldChg chg="del">
        <pc:chgData name="Maaike J van Putten" userId="eaaa552f951b8eb9" providerId="LiveId" clId="{EC159F61-A16D-814B-A998-097FFD8B3FE3}" dt="2020-03-19T21:33:27.196" v="32" actId="2696"/>
        <pc:sldMkLst>
          <pc:docMk/>
          <pc:sldMk cId="1957887662" sldId="344"/>
        </pc:sldMkLst>
      </pc:sldChg>
      <pc:sldChg chg="del">
        <pc:chgData name="Maaike J van Putten" userId="eaaa552f951b8eb9" providerId="LiveId" clId="{EC159F61-A16D-814B-A998-097FFD8B3FE3}" dt="2020-03-19T21:33:27.129" v="25" actId="2696"/>
        <pc:sldMkLst>
          <pc:docMk/>
          <pc:sldMk cId="3084947149" sldId="346"/>
        </pc:sldMkLst>
      </pc:sldChg>
      <pc:sldChg chg="del">
        <pc:chgData name="Maaike J van Putten" userId="eaaa552f951b8eb9" providerId="LiveId" clId="{EC159F61-A16D-814B-A998-097FFD8B3FE3}" dt="2020-03-19T21:33:27.165" v="29" actId="2696"/>
        <pc:sldMkLst>
          <pc:docMk/>
          <pc:sldMk cId="2952839933" sldId="347"/>
        </pc:sldMkLst>
      </pc:sldChg>
      <pc:sldChg chg="modSp add">
        <pc:chgData name="Maaike J van Putten" userId="eaaa552f951b8eb9" providerId="LiveId" clId="{EC159F61-A16D-814B-A998-097FFD8B3FE3}" dt="2020-03-19T21:34:11.036" v="51" actId="20577"/>
        <pc:sldMkLst>
          <pc:docMk/>
          <pc:sldMk cId="3464459125" sldId="350"/>
        </pc:sldMkLst>
        <pc:spChg chg="mod">
          <ac:chgData name="Maaike J van Putten" userId="eaaa552f951b8eb9" providerId="LiveId" clId="{EC159F61-A16D-814B-A998-097FFD8B3FE3}" dt="2020-03-19T21:34:11.036" v="51" actId="20577"/>
          <ac:spMkLst>
            <pc:docMk/>
            <pc:sldMk cId="3464459125" sldId="350"/>
            <ac:spMk id="2" creationId="{730E745C-5B8B-004F-8A21-1851A84B9607}"/>
          </ac:spMkLst>
        </pc:spChg>
      </pc:sldChg>
      <pc:sldChg chg="modSp add">
        <pc:chgData name="Maaike J van Putten" userId="eaaa552f951b8eb9" providerId="LiveId" clId="{EC159F61-A16D-814B-A998-097FFD8B3FE3}" dt="2020-03-19T21:34:16.002" v="61" actId="20577"/>
        <pc:sldMkLst>
          <pc:docMk/>
          <pc:sldMk cId="2133802144" sldId="351"/>
        </pc:sldMkLst>
        <pc:spChg chg="mod">
          <ac:chgData name="Maaike J van Putten" userId="eaaa552f951b8eb9" providerId="LiveId" clId="{EC159F61-A16D-814B-A998-097FFD8B3FE3}" dt="2020-03-19T21:34:16.002" v="61" actId="20577"/>
          <ac:spMkLst>
            <pc:docMk/>
            <pc:sldMk cId="2133802144" sldId="351"/>
            <ac:spMk id="2" creationId="{4E535954-62A0-C440-B2B3-5BCB255CB59C}"/>
          </ac:spMkLst>
        </pc:spChg>
      </pc:sldChg>
      <pc:sldChg chg="modSp add">
        <pc:chgData name="Maaike J van Putten" userId="eaaa552f951b8eb9" providerId="LiveId" clId="{EC159F61-A16D-814B-A998-097FFD8B3FE3}" dt="2020-03-19T21:34:47.329" v="135" actId="20577"/>
        <pc:sldMkLst>
          <pc:docMk/>
          <pc:sldMk cId="808101761" sldId="352"/>
        </pc:sldMkLst>
        <pc:spChg chg="mod">
          <ac:chgData name="Maaike J van Putten" userId="eaaa552f951b8eb9" providerId="LiveId" clId="{EC159F61-A16D-814B-A998-097FFD8B3FE3}" dt="2020-03-19T21:34:47.329" v="135" actId="20577"/>
          <ac:spMkLst>
            <pc:docMk/>
            <pc:sldMk cId="808101761" sldId="352"/>
            <ac:spMk id="2" creationId="{AC93FD42-AD84-484D-A195-997996E59896}"/>
          </ac:spMkLst>
        </pc:spChg>
      </pc:sldChg>
      <pc:sldChg chg="modSp add del">
        <pc:chgData name="Maaike J van Putten" userId="eaaa552f951b8eb9" providerId="LiveId" clId="{EC159F61-A16D-814B-A998-097FFD8B3FE3}" dt="2020-03-19T21:34:37.782" v="118" actId="2696"/>
        <pc:sldMkLst>
          <pc:docMk/>
          <pc:sldMk cId="3021487610" sldId="352"/>
        </pc:sldMkLst>
        <pc:spChg chg="mod">
          <ac:chgData name="Maaike J van Putten" userId="eaaa552f951b8eb9" providerId="LiveId" clId="{EC159F61-A16D-814B-A998-097FFD8B3FE3}" dt="2020-03-19T21:34:35.481" v="117" actId="20577"/>
          <ac:spMkLst>
            <pc:docMk/>
            <pc:sldMk cId="3021487610" sldId="352"/>
            <ac:spMk id="2" creationId="{BCED314F-42BD-2D4D-AC09-04BF56FDF9AB}"/>
          </ac:spMkLst>
        </pc:spChg>
      </pc:sldChg>
    </pc:docChg>
  </pc:docChgLst>
  <pc:docChgLst>
    <pc:chgData name="Maaike J van Putten" userId="eaaa552f951b8eb9" providerId="LiveId" clId="{969E52E2-438D-4FB1-B7A8-930DBA9E22A7}"/>
    <pc:docChg chg="custSel addSld modSld sldOrd">
      <pc:chgData name="Maaike J van Putten" userId="eaaa552f951b8eb9" providerId="LiveId" clId="{969E52E2-438D-4FB1-B7A8-930DBA9E22A7}" dt="2020-03-20T08:53:55.487" v="1882" actId="20577"/>
      <pc:docMkLst>
        <pc:docMk/>
      </pc:docMkLst>
      <pc:sldChg chg="modSp mod">
        <pc:chgData name="Maaike J van Putten" userId="eaaa552f951b8eb9" providerId="LiveId" clId="{969E52E2-438D-4FB1-B7A8-930DBA9E22A7}" dt="2020-03-20T06:41:34.695" v="4" actId="20577"/>
        <pc:sldMkLst>
          <pc:docMk/>
          <pc:sldMk cId="3678300839" sldId="256"/>
        </pc:sldMkLst>
        <pc:spChg chg="mod">
          <ac:chgData name="Maaike J van Putten" userId="eaaa552f951b8eb9" providerId="LiveId" clId="{969E52E2-438D-4FB1-B7A8-930DBA9E22A7}" dt="2020-03-20T06:41:34.695" v="4" actId="20577"/>
          <ac:spMkLst>
            <pc:docMk/>
            <pc:sldMk cId="3678300839" sldId="256"/>
            <ac:spMk id="3" creationId="{F41CE29D-B947-4AC6-B53E-22DBB62A9918}"/>
          </ac:spMkLst>
        </pc:spChg>
      </pc:sldChg>
      <pc:sldChg chg="ord">
        <pc:chgData name="Maaike J van Putten" userId="eaaa552f951b8eb9" providerId="LiveId" clId="{969E52E2-438D-4FB1-B7A8-930DBA9E22A7}" dt="2020-03-20T08:16:03.596" v="1875"/>
        <pc:sldMkLst>
          <pc:docMk/>
          <pc:sldMk cId="67770849" sldId="307"/>
        </pc:sldMkLst>
      </pc:sldChg>
      <pc:sldChg chg="modSp mod">
        <pc:chgData name="Maaike J van Putten" userId="eaaa552f951b8eb9" providerId="LiveId" clId="{969E52E2-438D-4FB1-B7A8-930DBA9E22A7}" dt="2020-03-20T06:46:57.619" v="47" actId="27636"/>
        <pc:sldMkLst>
          <pc:docMk/>
          <pc:sldMk cId="3464459125" sldId="350"/>
        </pc:sldMkLst>
        <pc:spChg chg="mod">
          <ac:chgData name="Maaike J van Putten" userId="eaaa552f951b8eb9" providerId="LiveId" clId="{969E52E2-438D-4FB1-B7A8-930DBA9E22A7}" dt="2020-03-20T06:46:57.619" v="47" actId="27636"/>
          <ac:spMkLst>
            <pc:docMk/>
            <pc:sldMk cId="3464459125" sldId="350"/>
            <ac:spMk id="3" creationId="{AF957572-579E-AC47-98CE-1F9C009DF960}"/>
          </ac:spMkLst>
        </pc:spChg>
      </pc:sldChg>
      <pc:sldChg chg="modSp mod">
        <pc:chgData name="Maaike J van Putten" userId="eaaa552f951b8eb9" providerId="LiveId" clId="{969E52E2-438D-4FB1-B7A8-930DBA9E22A7}" dt="2020-03-20T07:09:01.930" v="960" actId="20577"/>
        <pc:sldMkLst>
          <pc:docMk/>
          <pc:sldMk cId="2133802144" sldId="351"/>
        </pc:sldMkLst>
        <pc:spChg chg="mod">
          <ac:chgData name="Maaike J van Putten" userId="eaaa552f951b8eb9" providerId="LiveId" clId="{969E52E2-438D-4FB1-B7A8-930DBA9E22A7}" dt="2020-03-20T07:09:01.930" v="960" actId="20577"/>
          <ac:spMkLst>
            <pc:docMk/>
            <pc:sldMk cId="2133802144" sldId="351"/>
            <ac:spMk id="3" creationId="{F6ED6E36-C43E-BA46-8876-86E102C882C0}"/>
          </ac:spMkLst>
        </pc:spChg>
      </pc:sldChg>
      <pc:sldChg chg="modSp mod">
        <pc:chgData name="Maaike J van Putten" userId="eaaa552f951b8eb9" providerId="LiveId" clId="{969E52E2-438D-4FB1-B7A8-930DBA9E22A7}" dt="2020-03-20T07:21:31.746" v="1185" actId="20577"/>
        <pc:sldMkLst>
          <pc:docMk/>
          <pc:sldMk cId="808101761" sldId="352"/>
        </pc:sldMkLst>
        <pc:spChg chg="mod">
          <ac:chgData name="Maaike J van Putten" userId="eaaa552f951b8eb9" providerId="LiveId" clId="{969E52E2-438D-4FB1-B7A8-930DBA9E22A7}" dt="2020-03-20T07:21:31.746" v="1185" actId="20577"/>
          <ac:spMkLst>
            <pc:docMk/>
            <pc:sldMk cId="808101761" sldId="352"/>
            <ac:spMk id="3" creationId="{2E01B8D3-979C-6F4E-957C-0C96AFF14FDC}"/>
          </ac:spMkLst>
        </pc:spChg>
      </pc:sldChg>
      <pc:sldChg chg="modSp add mod">
        <pc:chgData name="Maaike J van Putten" userId="eaaa552f951b8eb9" providerId="LiveId" clId="{969E52E2-438D-4FB1-B7A8-930DBA9E22A7}" dt="2020-03-20T08:24:48.917" v="1879" actId="20577"/>
        <pc:sldMkLst>
          <pc:docMk/>
          <pc:sldMk cId="3083462226" sldId="353"/>
        </pc:sldMkLst>
        <pc:spChg chg="mod">
          <ac:chgData name="Maaike J van Putten" userId="eaaa552f951b8eb9" providerId="LiveId" clId="{969E52E2-438D-4FB1-B7A8-930DBA9E22A7}" dt="2020-03-20T06:48:36.865" v="60" actId="20577"/>
          <ac:spMkLst>
            <pc:docMk/>
            <pc:sldMk cId="3083462226" sldId="353"/>
            <ac:spMk id="2" creationId="{084D8692-37F9-4FE1-A147-FFFBBD6B068A}"/>
          </ac:spMkLst>
        </pc:spChg>
        <pc:spChg chg="mod">
          <ac:chgData name="Maaike J van Putten" userId="eaaa552f951b8eb9" providerId="LiveId" clId="{969E52E2-438D-4FB1-B7A8-930DBA9E22A7}" dt="2020-03-20T08:24:48.917" v="1879" actId="20577"/>
          <ac:spMkLst>
            <pc:docMk/>
            <pc:sldMk cId="3083462226" sldId="353"/>
            <ac:spMk id="3" creationId="{DB2FC27C-62E6-460C-B741-5ACFE478D80B}"/>
          </ac:spMkLst>
        </pc:spChg>
      </pc:sldChg>
      <pc:sldChg chg="modSp add mod">
        <pc:chgData name="Maaike J van Putten" userId="eaaa552f951b8eb9" providerId="LiveId" clId="{969E52E2-438D-4FB1-B7A8-930DBA9E22A7}" dt="2020-03-20T08:53:55.487" v="1882" actId="20577"/>
        <pc:sldMkLst>
          <pc:docMk/>
          <pc:sldMk cId="1502954735" sldId="354"/>
        </pc:sldMkLst>
        <pc:spChg chg="mod">
          <ac:chgData name="Maaike J van Putten" userId="eaaa552f951b8eb9" providerId="LiveId" clId="{969E52E2-438D-4FB1-B7A8-930DBA9E22A7}" dt="2020-03-20T06:51:11.598" v="209" actId="20577"/>
          <ac:spMkLst>
            <pc:docMk/>
            <pc:sldMk cId="1502954735" sldId="354"/>
            <ac:spMk id="2" creationId="{C63ADE97-1E61-4698-906D-42455581172E}"/>
          </ac:spMkLst>
        </pc:spChg>
        <pc:spChg chg="mod">
          <ac:chgData name="Maaike J van Putten" userId="eaaa552f951b8eb9" providerId="LiveId" clId="{969E52E2-438D-4FB1-B7A8-930DBA9E22A7}" dt="2020-03-20T08:53:55.487" v="1882" actId="20577"/>
          <ac:spMkLst>
            <pc:docMk/>
            <pc:sldMk cId="1502954735" sldId="354"/>
            <ac:spMk id="3" creationId="{17D085DF-28C5-4DFA-882B-4918E1D8592E}"/>
          </ac:spMkLst>
        </pc:spChg>
      </pc:sldChg>
      <pc:sldChg chg="modSp add mod">
        <pc:chgData name="Maaike J van Putten" userId="eaaa552f951b8eb9" providerId="LiveId" clId="{969E52E2-438D-4FB1-B7A8-930DBA9E22A7}" dt="2020-03-20T06:55:23.530" v="728" actId="20577"/>
        <pc:sldMkLst>
          <pc:docMk/>
          <pc:sldMk cId="3575023545" sldId="355"/>
        </pc:sldMkLst>
        <pc:spChg chg="mod">
          <ac:chgData name="Maaike J van Putten" userId="eaaa552f951b8eb9" providerId="LiveId" clId="{969E52E2-438D-4FB1-B7A8-930DBA9E22A7}" dt="2020-03-20T06:54:02.119" v="455" actId="20577"/>
          <ac:spMkLst>
            <pc:docMk/>
            <pc:sldMk cId="3575023545" sldId="355"/>
            <ac:spMk id="2" creationId="{A1D61F1E-D241-480E-919C-6B6A9FC33F94}"/>
          </ac:spMkLst>
        </pc:spChg>
        <pc:spChg chg="mod">
          <ac:chgData name="Maaike J van Putten" userId="eaaa552f951b8eb9" providerId="LiveId" clId="{969E52E2-438D-4FB1-B7A8-930DBA9E22A7}" dt="2020-03-20T06:55:23.530" v="728" actId="20577"/>
          <ac:spMkLst>
            <pc:docMk/>
            <pc:sldMk cId="3575023545" sldId="355"/>
            <ac:spMk id="3" creationId="{2A5DDB24-B352-4D25-9AED-5F623AD8E40E}"/>
          </ac:spMkLst>
        </pc:spChg>
      </pc:sldChg>
      <pc:sldChg chg="addSp delSp modSp add mod">
        <pc:chgData name="Maaike J van Putten" userId="eaaa552f951b8eb9" providerId="LiveId" clId="{969E52E2-438D-4FB1-B7A8-930DBA9E22A7}" dt="2020-03-20T06:58:03.451" v="839" actId="20577"/>
        <pc:sldMkLst>
          <pc:docMk/>
          <pc:sldMk cId="2612359303" sldId="356"/>
        </pc:sldMkLst>
        <pc:spChg chg="mod">
          <ac:chgData name="Maaike J van Putten" userId="eaaa552f951b8eb9" providerId="LiveId" clId="{969E52E2-438D-4FB1-B7A8-930DBA9E22A7}" dt="2020-03-20T06:56:31.938" v="744" actId="20577"/>
          <ac:spMkLst>
            <pc:docMk/>
            <pc:sldMk cId="2612359303" sldId="356"/>
            <ac:spMk id="2" creationId="{D7C11D15-A591-43BB-9DD5-05E1491C7C02}"/>
          </ac:spMkLst>
        </pc:spChg>
        <pc:spChg chg="add del mod">
          <ac:chgData name="Maaike J van Putten" userId="eaaa552f951b8eb9" providerId="LiveId" clId="{969E52E2-438D-4FB1-B7A8-930DBA9E22A7}" dt="2020-03-20T06:58:03.451" v="839" actId="20577"/>
          <ac:spMkLst>
            <pc:docMk/>
            <pc:sldMk cId="2612359303" sldId="356"/>
            <ac:spMk id="3" creationId="{38DB81B2-142F-426E-A0F1-FDB28404629E}"/>
          </ac:spMkLst>
        </pc:spChg>
        <pc:spChg chg="add del">
          <ac:chgData name="Maaike J van Putten" userId="eaaa552f951b8eb9" providerId="LiveId" clId="{969E52E2-438D-4FB1-B7A8-930DBA9E22A7}" dt="2020-03-20T06:56:24.247" v="731"/>
          <ac:spMkLst>
            <pc:docMk/>
            <pc:sldMk cId="2612359303" sldId="356"/>
            <ac:spMk id="4" creationId="{8107E2F4-711F-43A9-9C5A-C2B1D7563A69}"/>
          </ac:spMkLst>
        </pc:spChg>
        <pc:spChg chg="add del">
          <ac:chgData name="Maaike J van Putten" userId="eaaa552f951b8eb9" providerId="LiveId" clId="{969E52E2-438D-4FB1-B7A8-930DBA9E22A7}" dt="2020-03-20T06:56:53.233" v="764"/>
          <ac:spMkLst>
            <pc:docMk/>
            <pc:sldMk cId="2612359303" sldId="356"/>
            <ac:spMk id="5" creationId="{69F92F73-00AD-45F7-8D9D-DABE31654590}"/>
          </ac:spMkLst>
        </pc:spChg>
        <pc:spChg chg="add del">
          <ac:chgData name="Maaike J van Putten" userId="eaaa552f951b8eb9" providerId="LiveId" clId="{969E52E2-438D-4FB1-B7A8-930DBA9E22A7}" dt="2020-03-20T06:57:50.097" v="832"/>
          <ac:spMkLst>
            <pc:docMk/>
            <pc:sldMk cId="2612359303" sldId="356"/>
            <ac:spMk id="6" creationId="{A01125EA-2404-4E92-8913-787ABE9AAF01}"/>
          </ac:spMkLst>
        </pc:spChg>
      </pc:sldChg>
      <pc:sldChg chg="modSp add mod">
        <pc:chgData name="Maaike J van Putten" userId="eaaa552f951b8eb9" providerId="LiveId" clId="{969E52E2-438D-4FB1-B7A8-930DBA9E22A7}" dt="2020-03-20T07:18:45.028" v="1082" actId="20577"/>
        <pc:sldMkLst>
          <pc:docMk/>
          <pc:sldMk cId="3030750152" sldId="357"/>
        </pc:sldMkLst>
        <pc:spChg chg="mod">
          <ac:chgData name="Maaike J van Putten" userId="eaaa552f951b8eb9" providerId="LiveId" clId="{969E52E2-438D-4FB1-B7A8-930DBA9E22A7}" dt="2020-03-20T06:58:14.518" v="848" actId="20577"/>
          <ac:spMkLst>
            <pc:docMk/>
            <pc:sldMk cId="3030750152" sldId="357"/>
            <ac:spMk id="2" creationId="{2426B563-499D-4F38-A0B4-A7D89349D102}"/>
          </ac:spMkLst>
        </pc:spChg>
        <pc:spChg chg="mod">
          <ac:chgData name="Maaike J van Putten" userId="eaaa552f951b8eb9" providerId="LiveId" clId="{969E52E2-438D-4FB1-B7A8-930DBA9E22A7}" dt="2020-03-20T07:18:45.028" v="1082" actId="20577"/>
          <ac:spMkLst>
            <pc:docMk/>
            <pc:sldMk cId="3030750152" sldId="357"/>
            <ac:spMk id="3" creationId="{3F678833-330A-4B5C-B426-BA54F8F4EA7C}"/>
          </ac:spMkLst>
        </pc:spChg>
      </pc:sldChg>
      <pc:sldChg chg="addSp delSp modSp add mod">
        <pc:chgData name="Maaike J van Putten" userId="eaaa552f951b8eb9" providerId="LiveId" clId="{969E52E2-438D-4FB1-B7A8-930DBA9E22A7}" dt="2020-03-20T07:23:27.513" v="1251" actId="20577"/>
        <pc:sldMkLst>
          <pc:docMk/>
          <pc:sldMk cId="3534443280" sldId="358"/>
        </pc:sldMkLst>
        <pc:spChg chg="mod">
          <ac:chgData name="Maaike J van Putten" userId="eaaa552f951b8eb9" providerId="LiveId" clId="{969E52E2-438D-4FB1-B7A8-930DBA9E22A7}" dt="2020-03-20T07:21:37.973" v="1196" actId="20577"/>
          <ac:spMkLst>
            <pc:docMk/>
            <pc:sldMk cId="3534443280" sldId="358"/>
            <ac:spMk id="2" creationId="{73CC257E-1C62-4444-B23B-BCD6C485CF64}"/>
          </ac:spMkLst>
        </pc:spChg>
        <pc:spChg chg="add del mod">
          <ac:chgData name="Maaike J van Putten" userId="eaaa552f951b8eb9" providerId="LiveId" clId="{969E52E2-438D-4FB1-B7A8-930DBA9E22A7}" dt="2020-03-20T07:23:27.513" v="1251" actId="20577"/>
          <ac:spMkLst>
            <pc:docMk/>
            <pc:sldMk cId="3534443280" sldId="358"/>
            <ac:spMk id="3" creationId="{DC53F0BA-B34B-4A1B-A9C6-535EC3012030}"/>
          </ac:spMkLst>
        </pc:spChg>
        <pc:graphicFrameChg chg="add del mod">
          <ac:chgData name="Maaike J van Putten" userId="eaaa552f951b8eb9" providerId="LiveId" clId="{969E52E2-438D-4FB1-B7A8-930DBA9E22A7}" dt="2020-03-20T07:21:53.431" v="1198"/>
          <ac:graphicFrameMkLst>
            <pc:docMk/>
            <pc:sldMk cId="3534443280" sldId="358"/>
            <ac:graphicFrameMk id="4" creationId="{AF780230-8CE9-408D-B3C4-4F4005BE7195}"/>
          </ac:graphicFrameMkLst>
        </pc:graphicFrameChg>
        <pc:graphicFrameChg chg="add del">
          <ac:chgData name="Maaike J van Putten" userId="eaaa552f951b8eb9" providerId="LiveId" clId="{969E52E2-438D-4FB1-B7A8-930DBA9E22A7}" dt="2020-03-20T07:21:53.431" v="1198"/>
          <ac:graphicFrameMkLst>
            <pc:docMk/>
            <pc:sldMk cId="3534443280" sldId="358"/>
            <ac:graphicFrameMk id="5" creationId="{CB3B7E41-4CBD-4189-A48E-F52BA66E3DB0}"/>
          </ac:graphicFrameMkLst>
        </pc:graphicFrameChg>
        <pc:graphicFrameChg chg="add del">
          <ac:chgData name="Maaike J van Putten" userId="eaaa552f951b8eb9" providerId="LiveId" clId="{969E52E2-438D-4FB1-B7A8-930DBA9E22A7}" dt="2020-03-20T07:21:53.431" v="1198"/>
          <ac:graphicFrameMkLst>
            <pc:docMk/>
            <pc:sldMk cId="3534443280" sldId="358"/>
            <ac:graphicFrameMk id="6" creationId="{EC804D1D-A535-4ECF-B7EA-0A9FB5AAF63C}"/>
          </ac:graphicFrameMkLst>
        </pc:graphicFrameChg>
        <pc:graphicFrameChg chg="add del">
          <ac:chgData name="Maaike J van Putten" userId="eaaa552f951b8eb9" providerId="LiveId" clId="{969E52E2-438D-4FB1-B7A8-930DBA9E22A7}" dt="2020-03-20T07:21:53.431" v="1198"/>
          <ac:graphicFrameMkLst>
            <pc:docMk/>
            <pc:sldMk cId="3534443280" sldId="358"/>
            <ac:graphicFrameMk id="7" creationId="{E1829A54-B7B0-41E5-8200-3E44AD4A4E34}"/>
          </ac:graphicFrameMkLst>
        </pc:graphicFrameChg>
      </pc:sldChg>
      <pc:sldChg chg="modSp add mod">
        <pc:chgData name="Maaike J van Putten" userId="eaaa552f951b8eb9" providerId="LiveId" clId="{969E52E2-438D-4FB1-B7A8-930DBA9E22A7}" dt="2020-03-20T07:25:02.820" v="1458" actId="20577"/>
        <pc:sldMkLst>
          <pc:docMk/>
          <pc:sldMk cId="1460229156" sldId="359"/>
        </pc:sldMkLst>
        <pc:spChg chg="mod">
          <ac:chgData name="Maaike J van Putten" userId="eaaa552f951b8eb9" providerId="LiveId" clId="{969E52E2-438D-4FB1-B7A8-930DBA9E22A7}" dt="2020-03-20T07:24:25.384" v="1273" actId="20577"/>
          <ac:spMkLst>
            <pc:docMk/>
            <pc:sldMk cId="1460229156" sldId="359"/>
            <ac:spMk id="2" creationId="{FC22200C-8E62-4BCD-9BCD-4D5FE34B91B1}"/>
          </ac:spMkLst>
        </pc:spChg>
        <pc:spChg chg="mod">
          <ac:chgData name="Maaike J van Putten" userId="eaaa552f951b8eb9" providerId="LiveId" clId="{969E52E2-438D-4FB1-B7A8-930DBA9E22A7}" dt="2020-03-20T07:25:02.820" v="1458" actId="20577"/>
          <ac:spMkLst>
            <pc:docMk/>
            <pc:sldMk cId="1460229156" sldId="359"/>
            <ac:spMk id="3" creationId="{652D53F5-1418-443B-AE26-2475D4A2456C}"/>
          </ac:spMkLst>
        </pc:spChg>
      </pc:sldChg>
      <pc:sldChg chg="modSp add mod">
        <pc:chgData name="Maaike J van Putten" userId="eaaa552f951b8eb9" providerId="LiveId" clId="{969E52E2-438D-4FB1-B7A8-930DBA9E22A7}" dt="2020-03-20T07:26:40.687" v="1744" actId="20577"/>
        <pc:sldMkLst>
          <pc:docMk/>
          <pc:sldMk cId="495754398" sldId="360"/>
        </pc:sldMkLst>
        <pc:spChg chg="mod">
          <ac:chgData name="Maaike J van Putten" userId="eaaa552f951b8eb9" providerId="LiveId" clId="{969E52E2-438D-4FB1-B7A8-930DBA9E22A7}" dt="2020-03-20T07:25:15.904" v="1474" actId="20577"/>
          <ac:spMkLst>
            <pc:docMk/>
            <pc:sldMk cId="495754398" sldId="360"/>
            <ac:spMk id="2" creationId="{2DEA96D7-5774-43F5-99B2-572CB397D595}"/>
          </ac:spMkLst>
        </pc:spChg>
        <pc:spChg chg="mod">
          <ac:chgData name="Maaike J van Putten" userId="eaaa552f951b8eb9" providerId="LiveId" clId="{969E52E2-438D-4FB1-B7A8-930DBA9E22A7}" dt="2020-03-20T07:26:40.687" v="1744" actId="20577"/>
          <ac:spMkLst>
            <pc:docMk/>
            <pc:sldMk cId="495754398" sldId="360"/>
            <ac:spMk id="3" creationId="{3F6830F3-7426-4FF0-9F32-5280A5FD5D64}"/>
          </ac:spMkLst>
        </pc:spChg>
      </pc:sldChg>
      <pc:sldChg chg="modSp add mod">
        <pc:chgData name="Maaike J van Putten" userId="eaaa552f951b8eb9" providerId="LiveId" clId="{969E52E2-438D-4FB1-B7A8-930DBA9E22A7}" dt="2020-03-20T07:27:54.138" v="1873" actId="5793"/>
        <pc:sldMkLst>
          <pc:docMk/>
          <pc:sldMk cId="3335206969" sldId="361"/>
        </pc:sldMkLst>
        <pc:spChg chg="mod">
          <ac:chgData name="Maaike J van Putten" userId="eaaa552f951b8eb9" providerId="LiveId" clId="{969E52E2-438D-4FB1-B7A8-930DBA9E22A7}" dt="2020-03-20T07:27:32.300" v="1753" actId="20577"/>
          <ac:spMkLst>
            <pc:docMk/>
            <pc:sldMk cId="3335206969" sldId="361"/>
            <ac:spMk id="2" creationId="{6189364D-C09D-4A5F-8C77-38E7C0FE2C64}"/>
          </ac:spMkLst>
        </pc:spChg>
        <pc:spChg chg="mod">
          <ac:chgData name="Maaike J van Putten" userId="eaaa552f951b8eb9" providerId="LiveId" clId="{969E52E2-438D-4FB1-B7A8-930DBA9E22A7}" dt="2020-03-20T07:27:54.138" v="1873" actId="5793"/>
          <ac:spMkLst>
            <pc:docMk/>
            <pc:sldMk cId="3335206969" sldId="361"/>
            <ac:spMk id="3" creationId="{FF94D1AE-FA79-4DDE-9D75-73183DC11041}"/>
          </ac:spMkLst>
        </pc:spChg>
      </pc:sldChg>
    </pc:docChg>
  </pc:docChgLst>
  <pc:docChgLst>
    <pc:chgData name="Maaike J van Putten" userId="eaaa552f951b8eb9" providerId="LiveId" clId="{C383B737-3145-274E-A5D5-19FE253B193F}"/>
    <pc:docChg chg="custSel delSld modSld">
      <pc:chgData name="Maaike J van Putten" userId="eaaa552f951b8eb9" providerId="LiveId" clId="{C383B737-3145-274E-A5D5-19FE253B193F}" dt="2020-11-11T08:11:47.501" v="3" actId="2696"/>
      <pc:docMkLst>
        <pc:docMk/>
      </pc:docMkLst>
      <pc:sldChg chg="modSp mod">
        <pc:chgData name="Maaike J van Putten" userId="eaaa552f951b8eb9" providerId="LiveId" clId="{C383B737-3145-274E-A5D5-19FE253B193F}" dt="2020-11-11T08:11:35.834" v="2" actId="20577"/>
        <pc:sldMkLst>
          <pc:docMk/>
          <pc:sldMk cId="2985732118" sldId="258"/>
        </pc:sldMkLst>
        <pc:spChg chg="mod">
          <ac:chgData name="Maaike J van Putten" userId="eaaa552f951b8eb9" providerId="LiveId" clId="{C383B737-3145-274E-A5D5-19FE253B193F}" dt="2020-11-11T08:11:35.834" v="2" actId="20577"/>
          <ac:spMkLst>
            <pc:docMk/>
            <pc:sldMk cId="2985732118" sldId="258"/>
            <ac:spMk id="3" creationId="{70EEBEB5-3B6E-4A9B-B70A-939AB82350C6}"/>
          </ac:spMkLst>
        </pc:spChg>
      </pc:sldChg>
      <pc:sldChg chg="del">
        <pc:chgData name="Maaike J van Putten" userId="eaaa552f951b8eb9" providerId="LiveId" clId="{C383B737-3145-274E-A5D5-19FE253B193F}" dt="2020-11-11T08:11:47.501" v="3" actId="2696"/>
        <pc:sldMkLst>
          <pc:docMk/>
          <pc:sldMk cId="2720482089" sldId="332"/>
        </pc:sldMkLst>
      </pc:sldChg>
    </pc:docChg>
  </pc:docChgLst>
  <pc:docChgLst>
    <pc:chgData name="Maaike J van Putten" userId="eaaa552f951b8eb9" providerId="LiveId" clId="{6006CD5C-3496-4870-B2FE-C400C8737146}"/>
    <pc:docChg chg="undo custSel modSld">
      <pc:chgData name="Maaike J van Putten" userId="eaaa552f951b8eb9" providerId="LiveId" clId="{6006CD5C-3496-4870-B2FE-C400C8737146}" dt="2020-10-05T10:54:28.387" v="31" actId="20577"/>
      <pc:docMkLst>
        <pc:docMk/>
      </pc:docMkLst>
      <pc:sldChg chg="modSp mod">
        <pc:chgData name="Maaike J van Putten" userId="eaaa552f951b8eb9" providerId="LiveId" clId="{6006CD5C-3496-4870-B2FE-C400C8737146}" dt="2020-10-05T10:54:17.297" v="15" actId="20577"/>
        <pc:sldMkLst>
          <pc:docMk/>
          <pc:sldMk cId="3678300839" sldId="256"/>
        </pc:sldMkLst>
        <pc:spChg chg="mod">
          <ac:chgData name="Maaike J van Putten" userId="eaaa552f951b8eb9" providerId="LiveId" clId="{6006CD5C-3496-4870-B2FE-C400C8737146}" dt="2020-10-05T10:54:17.297" v="15" actId="20577"/>
          <ac:spMkLst>
            <pc:docMk/>
            <pc:sldMk cId="3678300839" sldId="256"/>
            <ac:spMk id="2" creationId="{AA969AAC-40F8-48D9-BE46-02B54CD13D4F}"/>
          </ac:spMkLst>
        </pc:spChg>
      </pc:sldChg>
      <pc:sldChg chg="modSp mod">
        <pc:chgData name="Maaike J van Putten" userId="eaaa552f951b8eb9" providerId="LiveId" clId="{6006CD5C-3496-4870-B2FE-C400C8737146}" dt="2020-10-05T10:54:28.387" v="31" actId="20577"/>
        <pc:sldMkLst>
          <pc:docMk/>
          <pc:sldMk cId="2985732118" sldId="258"/>
        </pc:sldMkLst>
        <pc:spChg chg="mod">
          <ac:chgData name="Maaike J van Putten" userId="eaaa552f951b8eb9" providerId="LiveId" clId="{6006CD5C-3496-4870-B2FE-C400C8737146}" dt="2020-10-05T10:54:28.387" v="31" actId="20577"/>
          <ac:spMkLst>
            <pc:docMk/>
            <pc:sldMk cId="2985732118" sldId="258"/>
            <ac:spMk id="3" creationId="{70EEBEB5-3B6E-4A9B-B70A-939AB82350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C4F0-175A-4CAF-954B-1C694612252F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67299-C76B-48F4-B579-3F4F2E065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4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05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8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99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7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441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400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329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42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14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2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5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14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stable/install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ensei.nl/courses/shared/opdrachten/uitwerking_jinja.html" TargetMode="External"/><Relationship Id="rId2" Type="http://schemas.openxmlformats.org/officeDocument/2006/relationships/hyperlink" Target="https://codesensei.nl/courses/shared/opdrachten/uitleg_jinj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sensei.nl/courses/shared/opdrachten/opdracht_jinja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69AAC-40F8-48D9-BE46-02B54CD13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progamming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1CE29D-B947-4AC6-B53E-22DBB62A9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Day4 – Maaike van Putten</a:t>
            </a:r>
          </a:p>
        </p:txBody>
      </p:sp>
    </p:spTree>
    <p:extLst>
      <p:ext uri="{BB962C8B-B14F-4D97-AF65-F5344CB8AC3E}">
        <p14:creationId xmlns:p14="http://schemas.microsoft.com/office/powerpoint/2010/main" val="367830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E20CB-F2AC-4EAA-8068-27377514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CSV1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F16F8E-4B4F-48DB-B7CA-416C9EFB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Customers.csv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id,customer,address,zipcode,city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1,"Jan </a:t>
            </a:r>
            <a:r>
              <a:rPr lang="nl-NL" dirty="0" err="1"/>
              <a:t>Jansen","Kalverstraat</a:t>
            </a:r>
            <a:r>
              <a:rPr lang="nl-NL" dirty="0"/>
              <a:t> 1","1111 </a:t>
            </a:r>
            <a:r>
              <a:rPr lang="nl-NL" dirty="0" err="1"/>
              <a:t>AA",Amsterdam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2,"Piet </a:t>
            </a:r>
            <a:r>
              <a:rPr lang="nl-NL" dirty="0" err="1"/>
              <a:t>Pietersen</a:t>
            </a:r>
            <a:r>
              <a:rPr lang="nl-NL" dirty="0"/>
              <a:t>","Grote Markt 2","9876 </a:t>
            </a:r>
            <a:r>
              <a:rPr lang="nl-NL" dirty="0" err="1"/>
              <a:t>ZX",Groningen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9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E20CB-F2AC-4EAA-8068-27377514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CSV2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exercise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F16F8E-4B4F-48DB-B7CA-416C9EFB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Orders.csv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orderid,destination,start,end,price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2,Benidorm,2018-07-01,2018-07-10,1200</a:t>
            </a:r>
          </a:p>
          <a:p>
            <a:pPr marL="0" indent="0">
              <a:buNone/>
            </a:pPr>
            <a:r>
              <a:rPr lang="nl-NL" dirty="0"/>
              <a:t>1,Moskou,2018-05-03,2018-05-07,500</a:t>
            </a:r>
          </a:p>
          <a:p>
            <a:pPr marL="0" indent="0">
              <a:buNone/>
            </a:pPr>
            <a:r>
              <a:rPr lang="nl-NL" dirty="0"/>
              <a:t>2,Londen,2018-10-22,2018-11-01,975</a:t>
            </a:r>
          </a:p>
          <a:p>
            <a:pPr marL="0" indent="0">
              <a:buNone/>
            </a:pPr>
            <a:r>
              <a:rPr lang="nl-NL" dirty="0"/>
              <a:t>1,"New York",2018-12-1,2018-12-20,3000</a:t>
            </a:r>
          </a:p>
          <a:p>
            <a:pPr marL="0" indent="0">
              <a:buNone/>
            </a:pPr>
            <a:r>
              <a:rPr lang="nl-NL" dirty="0"/>
              <a:t>2,Timboektoe,2018-02-02,2018-04-01,100000</a:t>
            </a:r>
          </a:p>
        </p:txBody>
      </p:sp>
    </p:spTree>
    <p:extLst>
      <p:ext uri="{BB962C8B-B14F-4D97-AF65-F5344CB8AC3E}">
        <p14:creationId xmlns:p14="http://schemas.microsoft.com/office/powerpoint/2010/main" val="222572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E745C-5B8B-004F-8A21-1851A84B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Python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957572-579E-AC47-98CE-1F9C009D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OOP</a:t>
            </a:r>
          </a:p>
          <a:p>
            <a:endParaRPr lang="nl-NL" dirty="0"/>
          </a:p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buNone/>
            </a:pPr>
            <a:r>
              <a:rPr lang="en-US" dirty="0"/>
              <a:t>    self.name = 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print("Hello my name is " + self.name)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p1 = Person("John", 36)</a:t>
            </a:r>
          </a:p>
          <a:p>
            <a:pPr marL="0" indent="0">
              <a:buNone/>
            </a:pPr>
            <a:r>
              <a:rPr lang="en-US" dirty="0"/>
              <a:t>p1.myfunc()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45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D8692-37F9-4FE1-A147-FFFBBD6B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2FC27C-62E6-460C-B741-5ACFE478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Make a class Dog</a:t>
            </a:r>
          </a:p>
          <a:p>
            <a:r>
              <a:rPr lang="nl-NL" dirty="0" err="1"/>
              <a:t>Give</a:t>
            </a:r>
            <a:r>
              <a:rPr lang="nl-NL" dirty="0"/>
              <a:t> dog a name,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type of dog</a:t>
            </a:r>
          </a:p>
          <a:p>
            <a:r>
              <a:rPr lang="nl-NL" dirty="0" err="1"/>
              <a:t>Give</a:t>
            </a:r>
            <a:r>
              <a:rPr lang="nl-NL" dirty="0"/>
              <a:t> dog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roll</a:t>
            </a:r>
            <a:r>
              <a:rPr lang="nl-NL" dirty="0"/>
              <a:t> over, </a:t>
            </a:r>
            <a:r>
              <a:rPr lang="nl-NL" dirty="0" err="1"/>
              <a:t>sit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say </a:t>
            </a:r>
            <a:r>
              <a:rPr lang="nl-NL" dirty="0" err="1"/>
              <a:t>woof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346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ADE97-1E61-4698-906D-42455581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Inheritance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085DF-28C5-4DFA-882B-4918E1D8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Class </a:t>
            </a:r>
            <a:r>
              <a:rPr lang="nl-NL" dirty="0" err="1"/>
              <a:t>inherits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class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 / </a:t>
            </a:r>
            <a:r>
              <a:rPr lang="nl-NL" dirty="0" err="1"/>
              <a:t>attributes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Emplyee</a:t>
            </a:r>
            <a:r>
              <a:rPr lang="en-US" dirty="0"/>
              <a:t>(Person):</a:t>
            </a:r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name, age, job):</a:t>
            </a:r>
          </a:p>
          <a:p>
            <a:pPr marL="0" indent="0">
              <a:buNone/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__(self, name, age)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self.job</a:t>
            </a:r>
            <a:r>
              <a:rPr lang="en-US" dirty="0"/>
              <a:t> = job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def myfunc2(self):</a:t>
            </a:r>
          </a:p>
          <a:p>
            <a:pPr marL="0" indent="0">
              <a:buNone/>
            </a:pPr>
            <a:r>
              <a:rPr lang="en-US" dirty="0"/>
              <a:t>    print("Hello my name is " + self.name + “and my job is “ + </a:t>
            </a:r>
            <a:r>
              <a:rPr lang="en-US" dirty="0" err="1"/>
              <a:t>self.job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e1 = Employee("John", 36, “Programmer”)</a:t>
            </a:r>
          </a:p>
          <a:p>
            <a:pPr marL="0" indent="0">
              <a:buNone/>
            </a:pPr>
            <a:r>
              <a:rPr lang="en-US" dirty="0"/>
              <a:t>e1.myfunc() 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295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61F1E-D241-480E-919C-6B6A9FC3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5DDB24-B352-4D25-9AED-5F623AD8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Make a class </a:t>
            </a:r>
            <a:r>
              <a:rPr lang="nl-NL" dirty="0" err="1"/>
              <a:t>Animal</a:t>
            </a:r>
            <a:endParaRPr lang="nl-NL" dirty="0"/>
          </a:p>
          <a:p>
            <a:r>
              <a:rPr lang="nl-NL" dirty="0"/>
              <a:t>Let dog </a:t>
            </a:r>
            <a:r>
              <a:rPr lang="nl-NL" dirty="0" err="1"/>
              <a:t>extend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animal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class Cat, make it </a:t>
            </a:r>
            <a:r>
              <a:rPr lang="nl-NL" dirty="0" err="1"/>
              <a:t>inherit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class</a:t>
            </a:r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class Feline, make it </a:t>
            </a:r>
            <a:r>
              <a:rPr lang="nl-NL" dirty="0" err="1"/>
              <a:t>inherit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class</a:t>
            </a:r>
          </a:p>
          <a:p>
            <a:endParaRPr lang="nl-NL" dirty="0"/>
          </a:p>
          <a:p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 dirty="0" err="1"/>
              <a:t>you’d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Feline? </a:t>
            </a:r>
          </a:p>
        </p:txBody>
      </p:sp>
    </p:spTree>
    <p:extLst>
      <p:ext uri="{BB962C8B-B14F-4D97-AF65-F5344CB8AC3E}">
        <p14:creationId xmlns:p14="http://schemas.microsoft.com/office/powerpoint/2010/main" val="357502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9364D-C09D-4A5F-8C77-38E7C0FE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94D1AE-FA79-4DDE-9D75-73183DC1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yesterday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orders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classes </a:t>
            </a:r>
            <a:r>
              <a:rPr lang="nl-NL" dirty="0" err="1"/>
              <a:t>for</a:t>
            </a:r>
            <a:r>
              <a:rPr lang="nl-NL" dirty="0"/>
              <a:t> Order </a:t>
            </a:r>
            <a:r>
              <a:rPr lang="nl-NL" dirty="0" err="1"/>
              <a:t>and</a:t>
            </a:r>
            <a:r>
              <a:rPr lang="nl-NL" dirty="0"/>
              <a:t> Customer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520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35954-62A0-C440-B2B3-5BCB255C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 err="1"/>
              <a:t>api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D6E36-C43E-BA46-8876-86E102C8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Application </a:t>
            </a:r>
            <a:r>
              <a:rPr lang="nl-NL" dirty="0" err="1"/>
              <a:t>programming</a:t>
            </a:r>
            <a:r>
              <a:rPr lang="nl-NL" dirty="0"/>
              <a:t> interface</a:t>
            </a:r>
          </a:p>
          <a:p>
            <a:endParaRPr lang="nl-NL" dirty="0"/>
          </a:p>
          <a:p>
            <a:r>
              <a:rPr lang="nl-NL" dirty="0"/>
              <a:t>HTTP </a:t>
            </a:r>
            <a:r>
              <a:rPr lang="nl-NL" dirty="0" err="1"/>
              <a:t>endpoints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/>
              <a:t>JSON responses</a:t>
            </a:r>
          </a:p>
        </p:txBody>
      </p:sp>
    </p:spTree>
    <p:extLst>
      <p:ext uri="{BB962C8B-B14F-4D97-AF65-F5344CB8AC3E}">
        <p14:creationId xmlns:p14="http://schemas.microsoft.com/office/powerpoint/2010/main" val="213380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1D15-A591-43BB-9DD5-05E1491C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B81B2-142F-426E-A0F1-FDB28404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pip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requests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requests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response = </a:t>
            </a:r>
            <a:r>
              <a:rPr lang="nl-NL" dirty="0" err="1"/>
              <a:t>requests.get</a:t>
            </a:r>
            <a:r>
              <a:rPr lang="nl-NL" dirty="0"/>
              <a:t>("http://api.non-exising.org/</a:t>
            </a:r>
            <a:r>
              <a:rPr lang="nl-NL" dirty="0" err="1"/>
              <a:t>this-api-doesnt-exist</a:t>
            </a:r>
            <a:r>
              <a:rPr lang="nl-NL" dirty="0"/>
              <a:t>")</a:t>
            </a:r>
          </a:p>
          <a:p>
            <a:pPr marL="0" indent="0">
              <a:buNone/>
            </a:pPr>
            <a:r>
              <a:rPr lang="nl-NL" dirty="0"/>
              <a:t>print(response)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#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response: print(</a:t>
            </a:r>
            <a:r>
              <a:rPr lang="nl-NL" dirty="0" err="1"/>
              <a:t>response.json</a:t>
            </a:r>
            <a:r>
              <a:rPr lang="nl-NL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1235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6B563-499D-4F38-A0B4-A7D89349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678833-330A-4B5C-B426-BA54F8F4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First: let me show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endpoints</a:t>
            </a:r>
            <a:endParaRPr lang="nl-NL" dirty="0"/>
          </a:p>
          <a:p>
            <a:endParaRPr lang="nl-NL" dirty="0"/>
          </a:p>
          <a:p>
            <a:r>
              <a:rPr lang="nl-NL" dirty="0"/>
              <a:t>Call a REST API </a:t>
            </a:r>
            <a:r>
              <a:rPr lang="nl-NL" dirty="0" err="1"/>
              <a:t>you</a:t>
            </a:r>
            <a:r>
              <a:rPr lang="nl-NL" dirty="0"/>
              <a:t> like</a:t>
            </a:r>
          </a:p>
          <a:p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response</a:t>
            </a:r>
          </a:p>
        </p:txBody>
      </p:sp>
    </p:spTree>
    <p:extLst>
      <p:ext uri="{BB962C8B-B14F-4D97-AF65-F5344CB8AC3E}">
        <p14:creationId xmlns:p14="http://schemas.microsoft.com/office/powerpoint/2010/main" val="303075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23AAF-0BD6-46EB-86C0-FB36FB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Today’s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EBEB5-3B6E-4A9B-B70A-939AB823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Flask</a:t>
            </a:r>
            <a:endParaRPr lang="nl-NL" dirty="0"/>
          </a:p>
          <a:p>
            <a:r>
              <a:rPr lang="nl-NL" dirty="0"/>
              <a:t>Jinja2</a:t>
            </a:r>
          </a:p>
          <a:p>
            <a:r>
              <a:rPr lang="nl-NL" dirty="0"/>
              <a:t>Python classes</a:t>
            </a:r>
          </a:p>
          <a:p>
            <a:r>
              <a:rPr lang="nl-NL" dirty="0"/>
              <a:t>REST </a:t>
            </a:r>
            <a:r>
              <a:rPr lang="nl-NL" dirty="0" err="1"/>
              <a:t>APIs</a:t>
            </a:r>
            <a:endParaRPr lang="nl-NL" dirty="0"/>
          </a:p>
          <a:p>
            <a:r>
              <a:rPr lang="nl-NL" dirty="0"/>
              <a:t>Dates: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days</a:t>
            </a:r>
            <a:r>
              <a:rPr lang="nl-NL" dirty="0"/>
              <a:t> (</a:t>
            </a:r>
            <a:r>
              <a:rPr lang="nl-NL" dirty="0" err="1"/>
              <a:t>exclude</a:t>
            </a:r>
            <a:r>
              <a:rPr lang="nl-NL" dirty="0"/>
              <a:t> </a:t>
            </a:r>
            <a:r>
              <a:rPr lang="nl-NL" dirty="0" err="1"/>
              <a:t>holidays</a:t>
            </a:r>
            <a:r>
              <a:rPr lang="nl-NL" dirty="0"/>
              <a:t>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73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3FD42-AD84-484D-A195-997996E5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Datetime</a:t>
            </a:r>
            <a:r>
              <a:rPr lang="nl-NL" dirty="0"/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01B8D3-979C-6F4E-957C-0C96AFF1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Dates are </a:t>
            </a:r>
            <a:r>
              <a:rPr lang="nl-NL" dirty="0" err="1"/>
              <a:t>not</a:t>
            </a:r>
            <a:r>
              <a:rPr lang="nl-NL" dirty="0"/>
              <a:t> a datatype</a:t>
            </a:r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datetime</a:t>
            </a:r>
            <a:r>
              <a:rPr lang="nl-NL" dirty="0"/>
              <a:t> module</a:t>
            </a:r>
          </a:p>
          <a:p>
            <a:endParaRPr lang="nl-NL" dirty="0"/>
          </a:p>
          <a:p>
            <a:pPr marL="0" indent="0">
              <a:buNone/>
            </a:pPr>
            <a:r>
              <a:rPr lang="nn-NO" dirty="0"/>
              <a:t>import datetime</a:t>
            </a:r>
            <a:br>
              <a:rPr lang="nn-NO" dirty="0"/>
            </a:br>
            <a:br>
              <a:rPr lang="nn-NO" dirty="0"/>
            </a:br>
            <a:r>
              <a:rPr lang="nn-NO" dirty="0"/>
              <a:t>x = datetime.datetime.now()</a:t>
            </a:r>
          </a:p>
          <a:p>
            <a:pPr marL="0" indent="0">
              <a:buNone/>
            </a:pPr>
            <a:r>
              <a:rPr lang="nn-NO" dirty="0"/>
              <a:t>x2 = datetime.datetime(2020, 5, 17)</a:t>
            </a:r>
            <a:br>
              <a:rPr lang="nn-NO" dirty="0"/>
            </a:br>
            <a:r>
              <a:rPr lang="nl-NL" dirty="0"/>
              <a:t>print(x2.strftime("%B")) </a:t>
            </a:r>
            <a:br>
              <a:rPr lang="nn-NO" dirty="0"/>
            </a:br>
            <a:r>
              <a:rPr lang="nn-NO" dirty="0"/>
              <a:t>print(x)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10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C257E-1C62-4444-B23B-BCD6C485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Datetimes</a:t>
            </a:r>
            <a:r>
              <a:rPr lang="nl-NL" dirty="0"/>
              <a:t> </a:t>
            </a:r>
            <a:r>
              <a:rPr lang="nl-NL" dirty="0" err="1"/>
              <a:t>formatting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53F0BA-B34B-4A1B-A9C6-535EC301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02659"/>
            <a:ext cx="10178322" cy="566121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%a 	Weekday, short version 		Wed 	</a:t>
            </a:r>
          </a:p>
          <a:p>
            <a:r>
              <a:rPr lang="en-US" dirty="0"/>
              <a:t>%A 	Weekday, full version 		Wednesday 	</a:t>
            </a:r>
          </a:p>
          <a:p>
            <a:r>
              <a:rPr lang="en-US" dirty="0"/>
              <a:t>%w 	Weekday as a number 0-6, 0 is Sunday 	3 	</a:t>
            </a:r>
          </a:p>
          <a:p>
            <a:r>
              <a:rPr lang="en-US" dirty="0"/>
              <a:t>%d 	Day of month 01-31 		31 	</a:t>
            </a:r>
          </a:p>
          <a:p>
            <a:r>
              <a:rPr lang="en-US" dirty="0"/>
              <a:t>%b 	Month name, short version 		Dec 	</a:t>
            </a:r>
          </a:p>
          <a:p>
            <a:r>
              <a:rPr lang="en-US" dirty="0"/>
              <a:t>%B 	Month name, full version 		December 	</a:t>
            </a:r>
          </a:p>
          <a:p>
            <a:r>
              <a:rPr lang="en-US" dirty="0"/>
              <a:t>%m 	Month as a number 01-12 		12 	</a:t>
            </a:r>
          </a:p>
          <a:p>
            <a:r>
              <a:rPr lang="en-US" dirty="0"/>
              <a:t>%y 	Year, short version, without century 	18 	</a:t>
            </a:r>
          </a:p>
          <a:p>
            <a:r>
              <a:rPr lang="en-US" dirty="0"/>
              <a:t>%Y 	Year, full version 			2018 	</a:t>
            </a:r>
          </a:p>
          <a:p>
            <a:r>
              <a:rPr lang="en-US" dirty="0"/>
              <a:t>%H 	Hour 00-23 			17 	</a:t>
            </a:r>
          </a:p>
          <a:p>
            <a:r>
              <a:rPr lang="en-US" dirty="0"/>
              <a:t>%I 	Hour 00-12 			05 	</a:t>
            </a:r>
          </a:p>
          <a:p>
            <a:r>
              <a:rPr lang="en-US" dirty="0"/>
              <a:t>%p 	AM/PM 			PM 	</a:t>
            </a:r>
          </a:p>
          <a:p>
            <a:r>
              <a:rPr lang="en-US" dirty="0"/>
              <a:t>%M 	Minute 00-59 			41 	</a:t>
            </a:r>
          </a:p>
          <a:p>
            <a:r>
              <a:rPr lang="en-US" dirty="0"/>
              <a:t>%S 	Second 00-59 			08 	</a:t>
            </a:r>
          </a:p>
          <a:p>
            <a:r>
              <a:rPr lang="en-US" dirty="0"/>
              <a:t>%f 	Microsecond 000000-999999 		548513 	</a:t>
            </a:r>
          </a:p>
          <a:p>
            <a:r>
              <a:rPr lang="en-US" dirty="0"/>
              <a:t>%z 	UTC offset 			+0100 	</a:t>
            </a:r>
          </a:p>
          <a:p>
            <a:r>
              <a:rPr lang="en-US" dirty="0"/>
              <a:t>%Z 	</a:t>
            </a:r>
            <a:r>
              <a:rPr lang="en-US" dirty="0" err="1"/>
              <a:t>Timezone</a:t>
            </a:r>
            <a:r>
              <a:rPr lang="en-US" dirty="0"/>
              <a:t> 			CST 	</a:t>
            </a:r>
          </a:p>
          <a:p>
            <a:r>
              <a:rPr lang="en-US" dirty="0"/>
              <a:t>%j 	Day number of year 001-366 		365 	</a:t>
            </a:r>
          </a:p>
          <a:p>
            <a:r>
              <a:rPr lang="en-US" dirty="0"/>
              <a:t>%U 	Week number, Sunday first day of week, 00-53 	52 	</a:t>
            </a:r>
          </a:p>
          <a:p>
            <a:r>
              <a:rPr lang="en-US" dirty="0"/>
              <a:t>%W 	Week number, Monday first day of week, 00-53 	52 	</a:t>
            </a:r>
          </a:p>
          <a:p>
            <a:r>
              <a:rPr lang="en-US" dirty="0"/>
              <a:t>%c 	Local version of date and time 		Mon Dec 31 17:41:00 2018 	</a:t>
            </a:r>
          </a:p>
          <a:p>
            <a:r>
              <a:rPr lang="en-US" dirty="0"/>
              <a:t>%x 	Local version of date 		12/31/18 	</a:t>
            </a:r>
          </a:p>
          <a:p>
            <a:r>
              <a:rPr lang="en-US" dirty="0"/>
              <a:t>%X 	Local version of time 		17:41:00 	</a:t>
            </a:r>
          </a:p>
          <a:p>
            <a:r>
              <a:rPr lang="en-US" dirty="0"/>
              <a:t>%% 	A % character 			%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444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200C-8E62-4BCD-9BCD-4D5FE34B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2D53F5-1418-443B-AE26-2475D4A2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date of </a:t>
            </a:r>
            <a:r>
              <a:rPr lang="nl-NL" dirty="0" err="1"/>
              <a:t>birth</a:t>
            </a:r>
            <a:endParaRPr lang="nl-NL" dirty="0"/>
          </a:p>
          <a:p>
            <a:r>
              <a:rPr lang="nl-NL" dirty="0"/>
              <a:t>Store </a:t>
            </a:r>
            <a:r>
              <a:rPr lang="nl-NL" dirty="0" err="1"/>
              <a:t>this</a:t>
            </a:r>
            <a:r>
              <a:rPr lang="nl-NL" dirty="0"/>
              <a:t> in a </a:t>
            </a:r>
            <a:r>
              <a:rPr lang="nl-NL" dirty="0" err="1"/>
              <a:t>datetime</a:t>
            </a:r>
            <a:r>
              <a:rPr lang="nl-NL" dirty="0"/>
              <a:t> object</a:t>
            </a:r>
          </a:p>
          <a:p>
            <a:r>
              <a:rPr lang="nl-NL" dirty="0"/>
              <a:t>Print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formatted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46022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FD356-C79A-439E-8E8A-ABEF938B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Excel?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92A58-9462-4B63-B14A-FEA7FB0C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Live demo of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figure</a:t>
            </a:r>
            <a:r>
              <a:rPr lang="nl-NL" dirty="0"/>
              <a:t> out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excel</a:t>
            </a:r>
            <a:r>
              <a:rPr lang="nl-NL" dirty="0"/>
              <a:t> files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770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2727C-0FF5-4527-84DB-DF53C40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4C1E2-AF54-4F99-A261-6A662E27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Pip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PyCharm</a:t>
            </a:r>
            <a:endParaRPr lang="nl-NL" dirty="0"/>
          </a:p>
          <a:p>
            <a:r>
              <a:rPr lang="nl-NL" dirty="0" err="1"/>
              <a:t>Flask</a:t>
            </a:r>
            <a:endParaRPr lang="nl-NL" dirty="0"/>
          </a:p>
          <a:p>
            <a:r>
              <a:rPr lang="nl-NL" dirty="0"/>
              <a:t>Jinja2</a:t>
            </a:r>
          </a:p>
          <a:p>
            <a:r>
              <a:rPr lang="nl-NL" dirty="0"/>
              <a:t>Bonus: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go </a:t>
            </a:r>
            <a:r>
              <a:rPr lang="nl-NL" dirty="0" err="1"/>
              <a:t>about</a:t>
            </a:r>
            <a:r>
              <a:rPr lang="nl-NL" dirty="0"/>
              <a:t> Excel reading / </a:t>
            </a:r>
            <a:r>
              <a:rPr lang="nl-NL" dirty="0" err="1"/>
              <a:t>writing</a:t>
            </a:r>
            <a:endParaRPr lang="nl-NL" dirty="0"/>
          </a:p>
          <a:p>
            <a:r>
              <a:rPr lang="nl-NL" dirty="0"/>
              <a:t>Python classes</a:t>
            </a:r>
          </a:p>
          <a:p>
            <a:r>
              <a:rPr lang="nl-NL" dirty="0"/>
              <a:t>REST </a:t>
            </a:r>
            <a:r>
              <a:rPr lang="nl-NL" dirty="0" err="1"/>
              <a:t>APIs</a:t>
            </a:r>
            <a:endParaRPr lang="nl-NL" dirty="0"/>
          </a:p>
          <a:p>
            <a:r>
              <a:rPr lang="nl-NL" dirty="0" err="1"/>
              <a:t>Parse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search log files</a:t>
            </a:r>
          </a:p>
          <a:p>
            <a:r>
              <a:rPr lang="nl-NL" dirty="0"/>
              <a:t>Dates: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days</a:t>
            </a:r>
            <a:r>
              <a:rPr lang="nl-NL" dirty="0"/>
              <a:t> (</a:t>
            </a:r>
            <a:r>
              <a:rPr lang="nl-NL" dirty="0" err="1"/>
              <a:t>exclude</a:t>
            </a:r>
            <a:r>
              <a:rPr lang="nl-NL" dirty="0"/>
              <a:t> </a:t>
            </a:r>
            <a:r>
              <a:rPr lang="nl-NL" dirty="0" err="1"/>
              <a:t>holidays</a:t>
            </a:r>
            <a:r>
              <a:rPr lang="nl-NL" dirty="0"/>
              <a:t>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1445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A96D7-5774-43F5-99B2-572CB397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6830F3-7426-4FF0-9F32-5280A5FD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flask</a:t>
            </a:r>
            <a:r>
              <a:rPr lang="nl-NL" dirty="0"/>
              <a:t> </a:t>
            </a:r>
            <a:r>
              <a:rPr lang="nl-NL" dirty="0" err="1"/>
              <a:t>application</a:t>
            </a:r>
            <a:endParaRPr lang="nl-NL" dirty="0"/>
          </a:p>
          <a:p>
            <a:r>
              <a:rPr lang="nl-NL" dirty="0"/>
              <a:t>Show a template </a:t>
            </a:r>
            <a:r>
              <a:rPr lang="nl-NL" dirty="0" err="1"/>
              <a:t>giving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details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</a:t>
            </a:r>
          </a:p>
          <a:p>
            <a:endParaRPr lang="nl-NL" dirty="0"/>
          </a:p>
          <a:p>
            <a:r>
              <a:rPr lang="nl-NL" dirty="0"/>
              <a:t>Bonus: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input form, </a:t>
            </a:r>
            <a:r>
              <a:rPr lang="nl-NL" dirty="0" err="1"/>
              <a:t>and</a:t>
            </a:r>
            <a:r>
              <a:rPr lang="nl-NL" dirty="0"/>
              <a:t> show </a:t>
            </a:r>
            <a:r>
              <a:rPr lang="nl-NL" dirty="0" err="1"/>
              <a:t>the</a:t>
            </a:r>
            <a:r>
              <a:rPr lang="nl-NL" dirty="0"/>
              <a:t> input of </a:t>
            </a:r>
            <a:r>
              <a:rPr lang="nl-NL" dirty="0" err="1"/>
              <a:t>this</a:t>
            </a:r>
            <a:r>
              <a:rPr lang="nl-NL" dirty="0"/>
              <a:t> form in </a:t>
            </a:r>
            <a:r>
              <a:rPr lang="nl-NL" dirty="0" err="1"/>
              <a:t>the</a:t>
            </a:r>
            <a:r>
              <a:rPr lang="nl-NL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49575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5BC25-9371-4186-84D8-D964B66F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4C5DEA-4567-4081-A4E8-D1618B65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Package </a:t>
            </a:r>
            <a:r>
              <a:rPr lang="nl-NL" dirty="0" err="1"/>
              <a:t>installer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Python</a:t>
            </a:r>
          </a:p>
          <a:p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packages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Python Package Index</a:t>
            </a:r>
          </a:p>
          <a:p>
            <a:endParaRPr lang="nl-NL" dirty="0"/>
          </a:p>
          <a:p>
            <a:r>
              <a:rPr lang="nl-NL" dirty="0" err="1"/>
              <a:t>Install</a:t>
            </a:r>
            <a:r>
              <a:rPr lang="nl-NL" dirty="0"/>
              <a:t> pip: </a:t>
            </a:r>
            <a:r>
              <a:rPr lang="nl-NL" dirty="0">
                <a:hlinkClick r:id="rId2"/>
              </a:rPr>
              <a:t>https://pip.pypa.io/en/stable/installing/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install</a:t>
            </a:r>
            <a:r>
              <a:rPr lang="nl-NL" dirty="0"/>
              <a:t> pip</a:t>
            </a:r>
          </a:p>
        </p:txBody>
      </p:sp>
    </p:spTree>
    <p:extLst>
      <p:ext uri="{BB962C8B-B14F-4D97-AF65-F5344CB8AC3E}">
        <p14:creationId xmlns:p14="http://schemas.microsoft.com/office/powerpoint/2010/main" val="36278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12B8-E952-42DA-83FB-83FE70E7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1961E0-CB7F-4AD6-8BBA-2C44C4B8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Jinja2</a:t>
            </a:r>
          </a:p>
        </p:txBody>
      </p:sp>
    </p:spTree>
    <p:extLst>
      <p:ext uri="{BB962C8B-B14F-4D97-AF65-F5344CB8AC3E}">
        <p14:creationId xmlns:p14="http://schemas.microsoft.com/office/powerpoint/2010/main" val="219934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38D21-366C-419D-8633-040E5533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Mini </a:t>
            </a:r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flask</a:t>
            </a: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CD408D-D2C6-41F8-B6A2-E51D4D3A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Flask</a:t>
            </a:r>
            <a:r>
              <a:rPr lang="nl-NL" dirty="0"/>
              <a:t> is a </a:t>
            </a:r>
            <a:r>
              <a:rPr lang="nl-NL" dirty="0" err="1"/>
              <a:t>microwebframework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means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flask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set up web pages</a:t>
            </a:r>
          </a:p>
          <a:p>
            <a:endParaRPr lang="nl-NL" dirty="0"/>
          </a:p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in </a:t>
            </a:r>
            <a:r>
              <a:rPr lang="nl-NL" dirty="0" err="1"/>
              <a:t>Flask</a:t>
            </a:r>
            <a:r>
              <a:rPr lang="nl-N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436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D1C49-342B-4C12-ABB1-D4331BDE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Flask</a:t>
            </a:r>
            <a:r>
              <a:rPr lang="nl-NL" dirty="0"/>
              <a:t> templates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F3FE61-CA7D-459F-BE0F-4C9F8F4C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returning</a:t>
            </a:r>
            <a:r>
              <a:rPr lang="nl-NL" dirty="0"/>
              <a:t> a string,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nicer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return </a:t>
            </a:r>
            <a:r>
              <a:rPr lang="nl-NL" dirty="0" err="1"/>
              <a:t>an</a:t>
            </a:r>
            <a:r>
              <a:rPr lang="nl-NL" dirty="0"/>
              <a:t> html page.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where</a:t>
            </a:r>
            <a:r>
              <a:rPr lang="nl-NL" dirty="0"/>
              <a:t> templates </a:t>
            </a:r>
            <a:r>
              <a:rPr lang="nl-NL" dirty="0" err="1"/>
              <a:t>come</a:t>
            </a:r>
            <a:r>
              <a:rPr lang="nl-NL" dirty="0"/>
              <a:t> in!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flask</a:t>
            </a:r>
            <a:r>
              <a:rPr lang="nl-NL" dirty="0"/>
              <a:t> import </a:t>
            </a:r>
            <a:r>
              <a:rPr lang="nl-NL" dirty="0" err="1"/>
              <a:t>Flask</a:t>
            </a:r>
            <a:r>
              <a:rPr lang="nl-NL" dirty="0"/>
              <a:t>, </a:t>
            </a:r>
            <a:r>
              <a:rPr lang="nl-NL" dirty="0" err="1"/>
              <a:t>render_template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app = </a:t>
            </a:r>
            <a:r>
              <a:rPr lang="nl-NL" dirty="0" err="1"/>
              <a:t>Flask</a:t>
            </a:r>
            <a:r>
              <a:rPr lang="nl-NL" dirty="0"/>
              <a:t>(__name__)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app.route</a:t>
            </a:r>
            <a:r>
              <a:rPr lang="nl-NL" dirty="0"/>
              <a:t>('/')</a:t>
            </a:r>
          </a:p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hello_world</a:t>
            </a:r>
            <a:r>
              <a:rPr lang="nl-NL" dirty="0"/>
              <a:t>():</a:t>
            </a:r>
          </a:p>
          <a:p>
            <a:pPr marL="0" indent="0">
              <a:buNone/>
            </a:pPr>
            <a:r>
              <a:rPr lang="nl-NL" dirty="0"/>
              <a:t>    return </a:t>
            </a:r>
            <a:r>
              <a:rPr lang="nl-NL" dirty="0" err="1"/>
              <a:t>render_template</a:t>
            </a:r>
            <a:r>
              <a:rPr lang="nl-NL" dirty="0"/>
              <a:t>("hello.html")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37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1C7F0-C915-414B-B8B9-DEDBB8C7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Template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FC7F0-A5C5-4770-A400-0F82F3E3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Between</a:t>
            </a:r>
            <a:r>
              <a:rPr lang="nl-NL" dirty="0"/>
              <a:t> {{ </a:t>
            </a:r>
            <a:r>
              <a:rPr lang="nl-NL" dirty="0" err="1"/>
              <a:t>and</a:t>
            </a:r>
            <a:r>
              <a:rPr lang="nl-NL" dirty="0"/>
              <a:t> }} : output </a:t>
            </a:r>
            <a:r>
              <a:rPr lang="nl-NL" dirty="0" err="1"/>
              <a:t>value</a:t>
            </a:r>
            <a:r>
              <a:rPr lang="nl-NL" dirty="0"/>
              <a:t> of a variabele </a:t>
            </a:r>
          </a:p>
          <a:p>
            <a:r>
              <a:rPr lang="nl-NL" dirty="0" err="1"/>
              <a:t>Between</a:t>
            </a:r>
            <a:r>
              <a:rPr lang="nl-NL" dirty="0"/>
              <a:t> { % </a:t>
            </a:r>
            <a:r>
              <a:rPr lang="nl-NL" dirty="0" err="1"/>
              <a:t>and</a:t>
            </a:r>
            <a:r>
              <a:rPr lang="nl-NL" dirty="0"/>
              <a:t> % } : code like </a:t>
            </a:r>
            <a:r>
              <a:rPr lang="nl-NL" dirty="0" err="1"/>
              <a:t>if</a:t>
            </a:r>
            <a:r>
              <a:rPr lang="nl-NL" dirty="0"/>
              <a:t> or </a:t>
            </a:r>
            <a:r>
              <a:rPr lang="nl-NL" dirty="0" err="1"/>
              <a:t>for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ul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{% </a:t>
            </a:r>
            <a:r>
              <a:rPr lang="nl-NL" dirty="0" err="1"/>
              <a:t>for</a:t>
            </a:r>
            <a:r>
              <a:rPr lang="nl-NL" dirty="0"/>
              <a:t> user in users %}</a:t>
            </a:r>
          </a:p>
          <a:p>
            <a:pPr marL="0" indent="0">
              <a:buNone/>
            </a:pPr>
            <a:r>
              <a:rPr lang="nl-NL" dirty="0"/>
              <a:t>    &lt;li&gt;{{ </a:t>
            </a:r>
            <a:r>
              <a:rPr lang="nl-NL" dirty="0" err="1"/>
              <a:t>user.username|e</a:t>
            </a:r>
            <a:r>
              <a:rPr lang="nl-NL" dirty="0"/>
              <a:t> }}&lt;/li&gt;</a:t>
            </a:r>
          </a:p>
          <a:p>
            <a:pPr marL="0" indent="0">
              <a:buNone/>
            </a:pPr>
            <a:r>
              <a:rPr lang="nl-NL" dirty="0"/>
              <a:t>{% </a:t>
            </a:r>
            <a:r>
              <a:rPr lang="nl-NL" dirty="0" err="1"/>
              <a:t>endfor</a:t>
            </a:r>
            <a:r>
              <a:rPr lang="nl-NL" dirty="0"/>
              <a:t> %}</a:t>
            </a:r>
          </a:p>
          <a:p>
            <a:pPr marL="0" indent="0">
              <a:buNone/>
            </a:pPr>
            <a:r>
              <a:rPr lang="nl-NL" dirty="0"/>
              <a:t>&lt;/</a:t>
            </a:r>
            <a:r>
              <a:rPr lang="nl-NL" dirty="0" err="1"/>
              <a:t>ul</a:t>
            </a:r>
            <a:r>
              <a:rPr lang="nl-NL" dirty="0"/>
              <a:t>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102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9BA7-939E-4702-8142-4DB29FBF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Templates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flask</a:t>
            </a:r>
            <a:r>
              <a:rPr lang="nl-NL" dirty="0"/>
              <a:t>: </a:t>
            </a:r>
            <a:r>
              <a:rPr lang="nl-NL" dirty="0" err="1"/>
              <a:t>Jinja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C2D947-E12B-4B63-B0BC-BE032208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>
                <a:hlinkClick r:id="rId2"/>
              </a:rPr>
              <a:t>https://jinja.palletsprojects.com/en/2.10.x/templates/</a:t>
            </a:r>
          </a:p>
          <a:p>
            <a:endParaRPr lang="nl-NL" u="sng" dirty="0">
              <a:hlinkClick r:id="rId2"/>
            </a:endParaRPr>
          </a:p>
          <a:p>
            <a:r>
              <a:rPr lang="nl-NL" u="sng" dirty="0">
                <a:hlinkClick r:id="rId2"/>
              </a:rPr>
              <a:t>https://codesensei.nl/courses/shared/opdrachten/uitleg_jinja.html</a:t>
            </a:r>
            <a:endParaRPr lang="nl-NL" dirty="0"/>
          </a:p>
          <a:p>
            <a:r>
              <a:rPr lang="nl-NL" u="sng" dirty="0">
                <a:hlinkClick r:id="rId3"/>
              </a:rPr>
              <a:t>https://codesensei.nl/courses/shared/opdrachten/uitwerking_jinja.html</a:t>
            </a:r>
            <a:endParaRPr lang="nl-NL" dirty="0"/>
          </a:p>
          <a:p>
            <a:r>
              <a:rPr lang="nl-NL" u="sng" dirty="0">
                <a:hlinkClick r:id="rId4"/>
              </a:rPr>
              <a:t>https://codesensei.nl/courses/shared/opdrachten/opdracht_jinja.html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1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18BDE-7741-4BE0-AB0F-4A352EC1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Jinja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790A24-C4CD-4AA6-835B-68E64710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next 2 slides </a:t>
            </a:r>
            <a:r>
              <a:rPr lang="nl-NL" dirty="0" err="1"/>
              <a:t>you’ll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2 </a:t>
            </a:r>
            <a:r>
              <a:rPr lang="nl-NL" dirty="0" err="1"/>
              <a:t>csv</a:t>
            </a:r>
            <a:r>
              <a:rPr lang="nl-NL" dirty="0"/>
              <a:t> files. 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python </a:t>
            </a:r>
            <a:r>
              <a:rPr lang="nl-NL" dirty="0" err="1"/>
              <a:t>csv</a:t>
            </a:r>
            <a:r>
              <a:rPr lang="nl-NL" dirty="0"/>
              <a:t> module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these.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Jinja</a:t>
            </a:r>
            <a:r>
              <a:rPr lang="nl-NL" dirty="0"/>
              <a:t> template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invoice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customer.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for</a:t>
            </a:r>
            <a:r>
              <a:rPr lang="nl-NL" dirty="0"/>
              <a:t> loop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Jinja</a:t>
            </a:r>
            <a:r>
              <a:rPr lang="nl-NL" dirty="0"/>
              <a:t> template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overview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trip of </a:t>
            </a:r>
            <a:r>
              <a:rPr lang="nl-NL" dirty="0" err="1"/>
              <a:t>each</a:t>
            </a:r>
            <a:r>
              <a:rPr lang="nl-NL" dirty="0"/>
              <a:t> customer. 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invoice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Hint: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DictReader</a:t>
            </a:r>
            <a:r>
              <a:rPr lang="nl-NL" dirty="0"/>
              <a:t> class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csv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6304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6514</TotalTime>
  <Words>1198</Words>
  <Application>Microsoft Macintosh PowerPoint</Application>
  <PresentationFormat>Breedbeeld</PresentationFormat>
  <Paragraphs>181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Badge</vt:lpstr>
      <vt:lpstr>progamming with Python</vt:lpstr>
      <vt:lpstr>Today’s schedule</vt:lpstr>
      <vt:lpstr>pip</vt:lpstr>
      <vt:lpstr>PIP Exercise</vt:lpstr>
      <vt:lpstr>Mini introduction to flask </vt:lpstr>
      <vt:lpstr>Flask templates</vt:lpstr>
      <vt:lpstr>Template syntax</vt:lpstr>
      <vt:lpstr>Templates for flask: Jinja</vt:lpstr>
      <vt:lpstr>Jinja exercise</vt:lpstr>
      <vt:lpstr>CSV1 for exercise</vt:lpstr>
      <vt:lpstr>CSV2 for exercise </vt:lpstr>
      <vt:lpstr>Python classes</vt:lpstr>
      <vt:lpstr>Exercise</vt:lpstr>
      <vt:lpstr>Inheritance</vt:lpstr>
      <vt:lpstr>Exercise</vt:lpstr>
      <vt:lpstr>Exercise</vt:lpstr>
      <vt:lpstr>Rest api</vt:lpstr>
      <vt:lpstr>example</vt:lpstr>
      <vt:lpstr>Exercise</vt:lpstr>
      <vt:lpstr>Datetime module</vt:lpstr>
      <vt:lpstr>Datetimes formatting </vt:lpstr>
      <vt:lpstr>exercise</vt:lpstr>
      <vt:lpstr>Excel?</vt:lpstr>
      <vt:lpstr>Summary</vt:lpstr>
      <vt:lpstr>Final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Maaike J van Putten</cp:lastModifiedBy>
  <cp:revision>22</cp:revision>
  <dcterms:created xsi:type="dcterms:W3CDTF">2020-03-16T17:47:20Z</dcterms:created>
  <dcterms:modified xsi:type="dcterms:W3CDTF">2020-11-11T08:11:48Z</dcterms:modified>
</cp:coreProperties>
</file>