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ADFA-0843-4F62-BDE0-62CCB7648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298AA-D5C7-4D6A-B8A7-7C6314A5B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D5EEE-3436-4CCB-84AA-909C6B8E9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D28E-AB95-4F2E-AE30-4CEE09E05BFA}" type="datetimeFigureOut">
              <a:rPr lang="fr-BE" smtClean="0"/>
              <a:t>12-07-18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C22BC-CF30-48D5-8373-A15E44D5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60FAD-08A2-40CB-8651-45AC2707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B4D5-F0D6-4218-BD70-8A9F2E98BCE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37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2DB2-20B8-45DD-BBA9-BF1165D62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1DD0B-BDF0-4102-A48F-02DAE2F51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EB723-528B-4B60-A219-92BC902E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D28E-AB95-4F2E-AE30-4CEE09E05BFA}" type="datetimeFigureOut">
              <a:rPr lang="fr-BE" smtClean="0"/>
              <a:t>12-07-18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02018-6F27-4381-A813-160ED9015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4DD3B-10AD-4656-ACE2-12B579E5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B4D5-F0D6-4218-BD70-8A9F2E98BCE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8094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FFC385-41DF-4D12-8871-3F3FB12C8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D5424-F58D-44C7-A10C-97520BFAE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F409E-DF78-4919-A6A7-5175A1AB7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D28E-AB95-4F2E-AE30-4CEE09E05BFA}" type="datetimeFigureOut">
              <a:rPr lang="fr-BE" smtClean="0"/>
              <a:t>12-07-18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65757-AE87-48CA-9787-1BC4508F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F2C5E-16E6-4C05-99BE-A2627915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B4D5-F0D6-4218-BD70-8A9F2E98BCE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4636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59D6-50A9-4F55-99F4-64ED7F44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E57B9-E96E-4B33-8E37-9D713B971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5E6BC-7CE7-410E-AA27-71DC3D9AC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D28E-AB95-4F2E-AE30-4CEE09E05BFA}" type="datetimeFigureOut">
              <a:rPr lang="fr-BE" smtClean="0"/>
              <a:t>12-07-18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E32A4-A840-4D09-A757-639959BB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4926C-93DE-4ECA-BBCD-7AEDD17E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B4D5-F0D6-4218-BD70-8A9F2E98BCE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4368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1C0C6-C781-4115-8AEC-361E60D5C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36C7E-D88B-47D1-984D-EAA0F05A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39E6D-8EAE-466D-B764-79854D4B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D28E-AB95-4F2E-AE30-4CEE09E05BFA}" type="datetimeFigureOut">
              <a:rPr lang="fr-BE" smtClean="0"/>
              <a:t>12-07-18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20DAE-59CB-4A72-BEF7-8B85C62C9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0E963-EAEF-41DE-8624-97B524A28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B4D5-F0D6-4218-BD70-8A9F2E98BCE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9165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8E99-A35A-47EB-AD87-24A33DA19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87877-92EF-447B-BF3F-DB296CC43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8036E-452D-4D39-B365-46DFFAB83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64B52-FB85-44EE-A461-18B1FB477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D28E-AB95-4F2E-AE30-4CEE09E05BFA}" type="datetimeFigureOut">
              <a:rPr lang="fr-BE" smtClean="0"/>
              <a:t>12-07-18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5DF88-E70C-465A-99F4-D84459D3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5C6D7-09D9-4B26-8078-838E03BF6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B4D5-F0D6-4218-BD70-8A9F2E98BCE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83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5674-39B1-4253-918E-40F7DC761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9C8E5-2FCF-4865-AF77-1A1EADC06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D6DFF-5D65-4A47-945A-D568C4629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D5FAD7-5240-4B37-A197-03870B2EA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2BE51E-CF75-41DD-8B70-982EDA6BE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D1AE8-864E-4105-905E-7A739EE1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D28E-AB95-4F2E-AE30-4CEE09E05BFA}" type="datetimeFigureOut">
              <a:rPr lang="fr-BE" smtClean="0"/>
              <a:t>12-07-18</a:t>
            </a:fld>
            <a:endParaRPr lang="fr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3D97D-303E-4D80-B30D-00B6A4C3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011385-2796-4F93-9381-8C691CF4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B4D5-F0D6-4218-BD70-8A9F2E98BCE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2908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320B-A2CB-4B7A-8FBB-650C1C1C1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AAE94-40A0-4806-938A-6ED4BEFB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D28E-AB95-4F2E-AE30-4CEE09E05BFA}" type="datetimeFigureOut">
              <a:rPr lang="fr-BE" smtClean="0"/>
              <a:t>12-07-18</a:t>
            </a:fld>
            <a:endParaRPr lang="fr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E5DF2-F3CF-49EB-8449-EEB6D03D0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79973-5717-405E-97C1-5DA667B1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B4D5-F0D6-4218-BD70-8A9F2E98BCE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78506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4CC35F-3EAC-400B-9E82-308528CBE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D28E-AB95-4F2E-AE30-4CEE09E05BFA}" type="datetimeFigureOut">
              <a:rPr lang="fr-BE" smtClean="0"/>
              <a:t>12-07-18</a:t>
            </a:fld>
            <a:endParaRPr lang="fr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15A85-E207-485B-85E8-56045281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9B68F-400B-4B11-B0AC-762D5E07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B4D5-F0D6-4218-BD70-8A9F2E98BCE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1147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610EC-5A0D-42F5-B752-CE5757BA4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91EE4-EB39-4075-9D8D-7D3B249E0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49BEF-26A9-45BA-9C17-9A01E5CD4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BFED3-9B67-449B-AD13-52E85E51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D28E-AB95-4F2E-AE30-4CEE09E05BFA}" type="datetimeFigureOut">
              <a:rPr lang="fr-BE" smtClean="0"/>
              <a:t>12-07-18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FAD89-63E1-4C84-A92D-75FF11C77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F4D18-77AA-4025-AED3-D24A7F50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B4D5-F0D6-4218-BD70-8A9F2E98BCE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7524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EFA6-96BD-47BC-89B2-BAB57622B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A092D9-CDDF-49B6-B26F-A61804D3C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EB0C3-6068-4244-8855-DD04EFBE7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99567-94BA-465A-9127-413339DE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D28E-AB95-4F2E-AE30-4CEE09E05BFA}" type="datetimeFigureOut">
              <a:rPr lang="fr-BE" smtClean="0"/>
              <a:t>12-07-18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7EB6E-34F2-4BCC-BFC9-3B3037BA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5B1DC-04E4-43B8-A4A3-7036F68A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B4D5-F0D6-4218-BD70-8A9F2E98BCE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6846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8DA687-E860-4857-BCBB-46B4ECC0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0235A-D1E0-41A9-A01A-E602823A0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364AA-82FF-443E-843E-46055F023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AD28E-AB95-4F2E-AE30-4CEE09E05BFA}" type="datetimeFigureOut">
              <a:rPr lang="fr-BE" smtClean="0"/>
              <a:t>12-07-18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5869E-EF5E-4021-A4F1-D6E814FC9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EF8B9-8FDD-4E44-9D17-EFD8017E6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CB4D5-F0D6-4218-BD70-8A9F2E98BCE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926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1823CBA-9EF6-4C96-939D-AFAD11E141F4}"/>
              </a:ext>
            </a:extLst>
          </p:cNvPr>
          <p:cNvSpPr/>
          <p:nvPr/>
        </p:nvSpPr>
        <p:spPr>
          <a:xfrm>
            <a:off x="3881887" y="1526875"/>
            <a:ext cx="1397479" cy="1397479"/>
          </a:xfrm>
          <a:prstGeom prst="ellipse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0D0F54-6BB3-4B99-83B7-AEF624BF5A7E}"/>
              </a:ext>
            </a:extLst>
          </p:cNvPr>
          <p:cNvCxnSpPr>
            <a:cxnSpLocks/>
          </p:cNvCxnSpPr>
          <p:nvPr/>
        </p:nvCxnSpPr>
        <p:spPr>
          <a:xfrm>
            <a:off x="4580626" y="1724025"/>
            <a:ext cx="1" cy="476607"/>
          </a:xfrm>
          <a:prstGeom prst="line">
            <a:avLst/>
          </a:prstGeom>
          <a:ln w="12700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7EF368-71D6-4F79-94EA-519FAB1348A8}"/>
              </a:ext>
            </a:extLst>
          </p:cNvPr>
          <p:cNvCxnSpPr>
            <a:cxnSpLocks/>
          </p:cNvCxnSpPr>
          <p:nvPr/>
        </p:nvCxnSpPr>
        <p:spPr>
          <a:xfrm flipH="1">
            <a:off x="4580628" y="2227141"/>
            <a:ext cx="334272" cy="0"/>
          </a:xfrm>
          <a:prstGeom prst="line">
            <a:avLst/>
          </a:prstGeom>
          <a:ln w="12700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664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</dc:creator>
  <cp:lastModifiedBy>Thomas</cp:lastModifiedBy>
  <cp:revision>1</cp:revision>
  <dcterms:created xsi:type="dcterms:W3CDTF">2018-07-12T20:09:15Z</dcterms:created>
  <dcterms:modified xsi:type="dcterms:W3CDTF">2018-07-12T20:13:54Z</dcterms:modified>
</cp:coreProperties>
</file>