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53BAB-0993-453B-9886-892C2DDF2FDC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71FFB-70D9-4757-9B01-19B31F5BF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4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71FFB-70D9-4757-9B01-19B31F5BF2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3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8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3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6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2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8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4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93E26-C134-4B03-99FC-EB2F70C4A7E3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E6F8-3C19-41BB-AA49-5B4224627A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4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0801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5372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2726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50080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7434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4478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08018" y="2292927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08018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5372" y="229292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02726" y="2292925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50080" y="229292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97434" y="2292923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44788" y="229292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55372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02726" y="385848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50080" y="385848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97434" y="3858478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44788" y="385847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4755917" y="5216237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6" name="文本框 25"/>
          <p:cNvSpPr txBox="1"/>
          <p:nvPr/>
        </p:nvSpPr>
        <p:spPr>
          <a:xfrm flipH="1">
            <a:off x="10232274" y="2248670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7" name="文本框 26"/>
          <p:cNvSpPr txBox="1"/>
          <p:nvPr/>
        </p:nvSpPr>
        <p:spPr>
          <a:xfrm flipH="1">
            <a:off x="1358091" y="99088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29" name="文本框 28"/>
          <p:cNvSpPr txBox="1"/>
          <p:nvPr/>
        </p:nvSpPr>
        <p:spPr>
          <a:xfrm flipH="1">
            <a:off x="1358091" y="2556446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0" name="文本框 29"/>
          <p:cNvSpPr txBox="1"/>
          <p:nvPr/>
        </p:nvSpPr>
        <p:spPr>
          <a:xfrm flipH="1">
            <a:off x="1358091" y="412200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1" name="文本框 30"/>
          <p:cNvSpPr txBox="1"/>
          <p:nvPr/>
        </p:nvSpPr>
        <p:spPr>
          <a:xfrm flipH="1">
            <a:off x="2745104" y="99088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 flipH="1">
            <a:off x="4132117" y="99087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 flipH="1">
            <a:off x="5519130" y="99086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4" name="文本框 33"/>
          <p:cNvSpPr txBox="1"/>
          <p:nvPr/>
        </p:nvSpPr>
        <p:spPr>
          <a:xfrm flipH="1">
            <a:off x="6906143" y="99085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5" name="文本框 34"/>
          <p:cNvSpPr txBox="1"/>
          <p:nvPr/>
        </p:nvSpPr>
        <p:spPr>
          <a:xfrm flipH="1">
            <a:off x="8293156" y="9908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375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80801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55372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502726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850080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97434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544788" y="72736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808018" y="2292927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808018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55372" y="229292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02726" y="2292925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50080" y="229292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197434" y="2292923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544788" y="229292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55372" y="3858490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502726" y="3858486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850080" y="3858482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197434" y="3858478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544788" y="3858474"/>
            <a:ext cx="1059873" cy="1111827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 flipH="1">
            <a:off x="4755917" y="5216237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26" name="文本框 25"/>
          <p:cNvSpPr txBox="1"/>
          <p:nvPr/>
        </p:nvSpPr>
        <p:spPr>
          <a:xfrm flipH="1">
            <a:off x="10232274" y="2248670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31" name="文本框 30"/>
          <p:cNvSpPr txBox="1"/>
          <p:nvPr/>
        </p:nvSpPr>
        <p:spPr>
          <a:xfrm flipH="1">
            <a:off x="2745104" y="99088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2" name="文本框 31"/>
          <p:cNvSpPr txBox="1"/>
          <p:nvPr/>
        </p:nvSpPr>
        <p:spPr>
          <a:xfrm flipH="1">
            <a:off x="4132117" y="990873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3" name="文本框 32"/>
          <p:cNvSpPr txBox="1"/>
          <p:nvPr/>
        </p:nvSpPr>
        <p:spPr>
          <a:xfrm flipH="1">
            <a:off x="5519130" y="99086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4" name="文本框 33"/>
          <p:cNvSpPr txBox="1"/>
          <p:nvPr/>
        </p:nvSpPr>
        <p:spPr>
          <a:xfrm flipH="1">
            <a:off x="6906143" y="99085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35" name="文本框 34"/>
          <p:cNvSpPr txBox="1"/>
          <p:nvPr/>
        </p:nvSpPr>
        <p:spPr>
          <a:xfrm flipH="1">
            <a:off x="8293156" y="9908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837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87136" y="1898073"/>
            <a:ext cx="2660073" cy="26739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120245" y="883229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20244" y="2216731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120243" y="3550233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120242" y="4883735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1337309" y="294264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 flipH="1">
            <a:off x="5507524" y="883229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 flipH="1">
            <a:off x="5507524" y="230707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5507524" y="3640577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5507524" y="503412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cxnSp>
        <p:nvCxnSpPr>
          <p:cNvPr id="15" name="直接箭头连接符 14"/>
          <p:cNvCxnSpPr>
            <a:stCxn id="4" idx="7"/>
            <a:endCxn id="10" idx="3"/>
          </p:cNvCxnSpPr>
          <p:nvPr/>
        </p:nvCxnSpPr>
        <p:spPr>
          <a:xfrm flipV="1">
            <a:off x="3257650" y="1175617"/>
            <a:ext cx="2249874" cy="111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6"/>
            <a:endCxn id="11" idx="3"/>
          </p:cNvCxnSpPr>
          <p:nvPr/>
        </p:nvCxnSpPr>
        <p:spPr>
          <a:xfrm flipV="1">
            <a:off x="3647209" y="2599463"/>
            <a:ext cx="1860315" cy="63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6"/>
            <a:endCxn id="12" idx="3"/>
          </p:cNvCxnSpPr>
          <p:nvPr/>
        </p:nvCxnSpPr>
        <p:spPr>
          <a:xfrm>
            <a:off x="3647209" y="3235037"/>
            <a:ext cx="1860315" cy="69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5"/>
            <a:endCxn id="13" idx="3"/>
          </p:cNvCxnSpPr>
          <p:nvPr/>
        </p:nvCxnSpPr>
        <p:spPr>
          <a:xfrm>
            <a:off x="3257650" y="4180413"/>
            <a:ext cx="2249874" cy="11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4" idx="6"/>
            <a:endCxn id="11" idx="3"/>
          </p:cNvCxnSpPr>
          <p:nvPr/>
        </p:nvCxnSpPr>
        <p:spPr>
          <a:xfrm flipV="1">
            <a:off x="3647209" y="2599463"/>
            <a:ext cx="1860315" cy="63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flipH="1">
            <a:off x="5507524" y="5444776"/>
            <a:ext cx="1959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6117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5403273" y="3994266"/>
            <a:ext cx="2660073" cy="26739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403273" y="1129146"/>
            <a:ext cx="2660073" cy="2673928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743551" y="2083377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5753446" y="2173722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culture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 flipH="1">
            <a:off x="9130833" y="2848841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cxnSp>
        <p:nvCxnSpPr>
          <p:cNvPr id="14" name="直接箭头连接符 13"/>
          <p:cNvCxnSpPr>
            <a:stCxn id="4" idx="6"/>
          </p:cNvCxnSpPr>
          <p:nvPr/>
        </p:nvCxnSpPr>
        <p:spPr>
          <a:xfrm flipV="1">
            <a:off x="8063346" y="2466109"/>
            <a:ext cx="1680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 flipH="1">
            <a:off x="5490037" y="4074096"/>
            <a:ext cx="24865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Other cultures</a:t>
            </a:r>
          </a:p>
          <a:p>
            <a:pPr algn="ctr"/>
            <a:r>
              <a:rPr lang="en-US" altLang="zh-CN" sz="7200" b="1" dirty="0" smtClean="0"/>
              <a:t>…</a:t>
            </a:r>
            <a:endParaRPr lang="zh-CN" altLang="en-US" sz="7200" b="1" dirty="0"/>
          </a:p>
        </p:txBody>
      </p:sp>
      <p:sp>
        <p:nvSpPr>
          <p:cNvPr id="12" name="椭圆 11"/>
          <p:cNvSpPr/>
          <p:nvPr/>
        </p:nvSpPr>
        <p:spPr>
          <a:xfrm>
            <a:off x="9743551" y="4909071"/>
            <a:ext cx="734291" cy="76546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 flipH="1">
            <a:off x="9130833" y="5674535"/>
            <a:ext cx="1959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/>
              <a:t>sample</a:t>
            </a:r>
            <a:endParaRPr lang="zh-CN" altLang="en-US" sz="3200" b="1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8063346" y="5291803"/>
            <a:ext cx="16802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17173" y="2836718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yeasts</a:t>
            </a:r>
            <a:endParaRPr lang="zh-CN" altLang="en-US" sz="3600" b="1" dirty="0"/>
          </a:p>
        </p:txBody>
      </p:sp>
      <p:sp>
        <p:nvSpPr>
          <p:cNvPr id="5" name="左大括号 4"/>
          <p:cNvSpPr/>
          <p:nvPr/>
        </p:nvSpPr>
        <p:spPr>
          <a:xfrm flipV="1">
            <a:off x="4229100" y="2043833"/>
            <a:ext cx="643820" cy="2330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74156" y="1690649"/>
            <a:ext cx="48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Sensitive yeasts</a:t>
            </a:r>
            <a:endParaRPr lang="zh-CN" altLang="en-US" sz="3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374156" y="3982933"/>
            <a:ext cx="486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/>
              <a:t>Resistant yeasts</a:t>
            </a:r>
            <a:endParaRPr lang="zh-CN" altLang="en-US" sz="36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14" y="2747175"/>
            <a:ext cx="781159" cy="9240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10" y="4690347"/>
            <a:ext cx="647790" cy="676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837" y="4637951"/>
            <a:ext cx="619211" cy="781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050" y="3100020"/>
            <a:ext cx="428685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8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52782" y="966788"/>
            <a:ext cx="6685282" cy="5013960"/>
          </a:xfrm>
        </p:spPr>
      </p:pic>
      <p:sp>
        <p:nvSpPr>
          <p:cNvPr id="5" name="文本框 4"/>
          <p:cNvSpPr txBox="1"/>
          <p:nvPr/>
        </p:nvSpPr>
        <p:spPr>
          <a:xfrm>
            <a:off x="140970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3388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5806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68224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10642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3</a:t>
            </a:r>
            <a:endParaRPr lang="zh-CN" altLang="en-US" sz="11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53060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78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378960" y="10337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41224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83388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3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25806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68224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10642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53060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395478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4378960" y="15671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140970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183388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225806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268224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10642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353060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395478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4378960" y="196977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140970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83388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225806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268224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310642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53060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95478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378960" y="23723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40970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83388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225806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268224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310642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53060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395478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4378960" y="271748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140970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183388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225806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268224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310642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53060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95478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378960" y="3119443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1409700" y="346710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1833880" y="3469652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2258060" y="346710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2682240" y="346456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3</a:t>
            </a:r>
            <a:endParaRPr lang="zh-CN" altLang="en-US" sz="11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3106420" y="3462014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3530600" y="345946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3878580" y="345437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4378960" y="345437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134366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171577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213741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255905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298069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340233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383794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4273550" y="3957326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1343660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1715770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2087880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77" name="文本框 76"/>
          <p:cNvSpPr txBox="1"/>
          <p:nvPr/>
        </p:nvSpPr>
        <p:spPr>
          <a:xfrm>
            <a:off x="2533650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2974341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3415032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3855723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4296414" y="4316741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1343660" y="471694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1715770" y="471694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2087880" y="471694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2459990" y="471694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2985770" y="471184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3415032" y="471184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90" name="文本框 89"/>
          <p:cNvSpPr txBox="1"/>
          <p:nvPr/>
        </p:nvSpPr>
        <p:spPr>
          <a:xfrm>
            <a:off x="3844294" y="471184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91" name="文本框 90"/>
          <p:cNvSpPr txBox="1"/>
          <p:nvPr/>
        </p:nvSpPr>
        <p:spPr>
          <a:xfrm>
            <a:off x="4273556" y="471184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92" name="乘号 91"/>
          <p:cNvSpPr/>
          <p:nvPr/>
        </p:nvSpPr>
        <p:spPr>
          <a:xfrm>
            <a:off x="-140970" y="5046970"/>
            <a:ext cx="5684520" cy="637362"/>
          </a:xfrm>
          <a:prstGeom prst="mathMultiply">
            <a:avLst/>
          </a:prstGeom>
          <a:solidFill>
            <a:srgbClr val="5B9BD5">
              <a:alpha val="5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1" y="0"/>
            <a:ext cx="5138478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117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8694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63271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00609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49377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98145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434848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715510" y="9309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741170" y="13347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186940" y="13347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2632710" y="13347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006090" y="133477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3493770" y="1320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981450" y="130683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4348480" y="1320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800600" y="133985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174117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218694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63271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00609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349377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398145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348480" y="186436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800600" y="18618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0</a:t>
            </a:r>
            <a:endParaRPr lang="zh-CN" altLang="en-US" sz="1100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1738630" y="247142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3981450" y="24168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2632710" y="24168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2632710" y="2971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3493770" y="244982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2185670" y="244982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006090" y="244982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4354830" y="24168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785389" y="241681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1743710" y="29864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185670" y="29864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006090" y="2971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3444254" y="2971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3841735" y="2971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4664739" y="297180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4132587" y="29864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4</a:t>
            </a:r>
            <a:endParaRPr lang="zh-CN" altLang="en-US" sz="1100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1738630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2</a:t>
            </a:r>
            <a:endParaRPr lang="zh-CN" altLang="en-US" sz="11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3006090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3444254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49" name="文本框 48"/>
          <p:cNvSpPr txBox="1"/>
          <p:nvPr/>
        </p:nvSpPr>
        <p:spPr>
          <a:xfrm>
            <a:off x="3882418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4320582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758746" y="3596007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715377" y="4020192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4132587" y="403479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4380565" y="403479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4</a:t>
            </a:r>
            <a:endParaRPr lang="zh-CN" altLang="en-US" sz="1100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3277559" y="40176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57" name="文本框 56"/>
          <p:cNvSpPr txBox="1"/>
          <p:nvPr/>
        </p:nvSpPr>
        <p:spPr>
          <a:xfrm>
            <a:off x="2860349" y="40176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1601444" y="401193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2065020" y="4046205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4</a:t>
            </a:r>
            <a:endParaRPr lang="zh-CN" altLang="en-US" sz="1100" b="1" dirty="0"/>
          </a:p>
        </p:txBody>
      </p:sp>
      <p:sp>
        <p:nvSpPr>
          <p:cNvPr id="60" name="文本框 59"/>
          <p:cNvSpPr txBox="1"/>
          <p:nvPr/>
        </p:nvSpPr>
        <p:spPr>
          <a:xfrm>
            <a:off x="2482230" y="403479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62" name="文本框 61"/>
          <p:cNvSpPr txBox="1"/>
          <p:nvPr/>
        </p:nvSpPr>
        <p:spPr>
          <a:xfrm>
            <a:off x="1608444" y="468123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63" name="文本框 62"/>
          <p:cNvSpPr txBox="1"/>
          <p:nvPr/>
        </p:nvSpPr>
        <p:spPr>
          <a:xfrm>
            <a:off x="3387064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</a:t>
            </a:r>
            <a:endParaRPr lang="zh-CN" altLang="en-US" sz="11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2511723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2</a:t>
            </a:r>
            <a:endParaRPr lang="zh-CN" altLang="en-US" sz="11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2065020" y="468123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6" name="文本框 65"/>
          <p:cNvSpPr txBox="1"/>
          <p:nvPr/>
        </p:nvSpPr>
        <p:spPr>
          <a:xfrm>
            <a:off x="2065020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7" name="文本框 66"/>
          <p:cNvSpPr txBox="1"/>
          <p:nvPr/>
        </p:nvSpPr>
        <p:spPr>
          <a:xfrm>
            <a:off x="1608444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8" name="文本框 67"/>
          <p:cNvSpPr txBox="1"/>
          <p:nvPr/>
        </p:nvSpPr>
        <p:spPr>
          <a:xfrm>
            <a:off x="2885440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4162436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70" name="文本框 69"/>
          <p:cNvSpPr txBox="1"/>
          <p:nvPr/>
        </p:nvSpPr>
        <p:spPr>
          <a:xfrm>
            <a:off x="3755588" y="53384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71" name="文本框 70"/>
          <p:cNvSpPr txBox="1"/>
          <p:nvPr/>
        </p:nvSpPr>
        <p:spPr>
          <a:xfrm>
            <a:off x="4541299" y="5315594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0</a:t>
            </a:r>
            <a:endParaRPr lang="zh-CN" altLang="en-US" sz="1100" b="1" dirty="0"/>
          </a:p>
        </p:txBody>
      </p:sp>
      <p:sp>
        <p:nvSpPr>
          <p:cNvPr id="72" name="文本框 71"/>
          <p:cNvSpPr txBox="1"/>
          <p:nvPr/>
        </p:nvSpPr>
        <p:spPr>
          <a:xfrm>
            <a:off x="3338833" y="47510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6</a:t>
            </a:r>
            <a:endParaRPr lang="zh-CN" altLang="en-US" sz="11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3795409" y="4751080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</a:t>
            </a:r>
            <a:endParaRPr lang="zh-CN" altLang="en-US" sz="11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4162436" y="4741549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4529463" y="4732018"/>
            <a:ext cx="24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/>
              <a:t>1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14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183</Words>
  <Application>Microsoft Office PowerPoint</Application>
  <PresentationFormat>宽屏</PresentationFormat>
  <Paragraphs>180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10</cp:revision>
  <dcterms:created xsi:type="dcterms:W3CDTF">2024-12-02T13:48:26Z</dcterms:created>
  <dcterms:modified xsi:type="dcterms:W3CDTF">2025-01-05T07:28:01Z</dcterms:modified>
</cp:coreProperties>
</file>