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AA33-4B79-4D51-A21C-82844167C488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35C-7DBA-41C3-8E72-817420D79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18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AA33-4B79-4D51-A21C-82844167C488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35C-7DBA-41C3-8E72-817420D79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AA33-4B79-4D51-A21C-82844167C488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35C-7DBA-41C3-8E72-817420D79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2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AA33-4B79-4D51-A21C-82844167C488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35C-7DBA-41C3-8E72-817420D79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52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AA33-4B79-4D51-A21C-82844167C488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35C-7DBA-41C3-8E72-817420D79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82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AA33-4B79-4D51-A21C-82844167C488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35C-7DBA-41C3-8E72-817420D79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0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AA33-4B79-4D51-A21C-82844167C488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35C-7DBA-41C3-8E72-817420D79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77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AA33-4B79-4D51-A21C-82844167C488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35C-7DBA-41C3-8E72-817420D79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24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AA33-4B79-4D51-A21C-82844167C488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35C-7DBA-41C3-8E72-817420D79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06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AA33-4B79-4D51-A21C-82844167C488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35C-7DBA-41C3-8E72-817420D79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4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AA33-4B79-4D51-A21C-82844167C488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6C35C-7DBA-41C3-8E72-817420D79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88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3AA33-4B79-4D51-A21C-82844167C488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6C35C-7DBA-41C3-8E72-817420D79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88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0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 flipH="1">
            <a:off x="270853" y="2912918"/>
            <a:ext cx="4245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002060"/>
                </a:solidFill>
              </a:rPr>
              <a:t>PRR: </a:t>
            </a:r>
          </a:p>
          <a:p>
            <a:pPr algn="ctr"/>
            <a:r>
              <a:rPr lang="en-US" altLang="zh-CN" sz="4000" b="1" dirty="0" err="1" smtClean="0">
                <a:solidFill>
                  <a:srgbClr val="002060"/>
                </a:solidFill>
              </a:rPr>
              <a:t>cGAS</a:t>
            </a:r>
            <a:endParaRPr lang="zh-CN" altLang="en-US" sz="4000" b="1" dirty="0">
              <a:solidFill>
                <a:srgbClr val="00206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270854" y="547255"/>
            <a:ext cx="4245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C00000"/>
                </a:solidFill>
              </a:rPr>
              <a:t>PAMP: </a:t>
            </a:r>
          </a:p>
          <a:p>
            <a:pPr algn="ctr"/>
            <a:r>
              <a:rPr lang="en-US" altLang="zh-CN" sz="4000" b="1" dirty="0" smtClean="0">
                <a:solidFill>
                  <a:srgbClr val="C00000"/>
                </a:solidFill>
              </a:rPr>
              <a:t>Cytosolic DNA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270853" y="4921826"/>
            <a:ext cx="424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6">
                    <a:lumMod val="50000"/>
                  </a:schemeClr>
                </a:solidFill>
              </a:rPr>
              <a:t>Second messenger: </a:t>
            </a:r>
          </a:p>
          <a:p>
            <a:pPr algn="ctr"/>
            <a:r>
              <a:rPr lang="en-US" altLang="zh-CN" sz="3600" b="1" dirty="0" err="1" smtClean="0">
                <a:solidFill>
                  <a:schemeClr val="accent6">
                    <a:lumMod val="50000"/>
                  </a:schemeClr>
                </a:solidFill>
              </a:rPr>
              <a:t>cGAMP</a:t>
            </a:r>
            <a:endParaRPr lang="zh-CN" altLang="en-US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6772098" y="4921826"/>
            <a:ext cx="424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4">
                    <a:lumMod val="75000"/>
                  </a:schemeClr>
                </a:solidFill>
              </a:rPr>
              <a:t>Effector Protein: </a:t>
            </a:r>
          </a:p>
          <a:p>
            <a:pPr algn="ctr"/>
            <a:r>
              <a:rPr lang="en-US" altLang="zh-CN" sz="3600" b="1" dirty="0" smtClean="0">
                <a:solidFill>
                  <a:schemeClr val="accent4">
                    <a:lumMod val="75000"/>
                  </a:schemeClr>
                </a:solidFill>
              </a:rPr>
              <a:t>STING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6772098" y="2790711"/>
            <a:ext cx="424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rgbClr val="92D050"/>
                </a:solidFill>
              </a:rPr>
              <a:t>Transcription Factor</a:t>
            </a:r>
            <a:endParaRPr lang="zh-CN" altLang="en-US" sz="3600" b="1" dirty="0">
              <a:solidFill>
                <a:srgbClr val="92D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6772098" y="659596"/>
            <a:ext cx="42457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Further Propagation</a:t>
            </a:r>
          </a:p>
          <a:p>
            <a:pPr algn="ctr"/>
            <a:r>
              <a:rPr lang="en-US" altLang="zh-CN" sz="3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  <a:endParaRPr lang="zh-CN" altLang="en-US" sz="36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2234045" y="1798369"/>
            <a:ext cx="159671" cy="111454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>
            <a:off x="2234044" y="4126264"/>
            <a:ext cx="159672" cy="93411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下箭头 14"/>
          <p:cNvSpPr/>
          <p:nvPr/>
        </p:nvSpPr>
        <p:spPr>
          <a:xfrm rot="16200000">
            <a:off x="5569532" y="3823854"/>
            <a:ext cx="207816" cy="403167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下箭头 15"/>
          <p:cNvSpPr/>
          <p:nvPr/>
        </p:nvSpPr>
        <p:spPr>
          <a:xfrm rot="10800000">
            <a:off x="8802245" y="3906693"/>
            <a:ext cx="185432" cy="1224172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 rot="10800000">
            <a:off x="8802245" y="1651676"/>
            <a:ext cx="185432" cy="12241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2407223" y="4236357"/>
            <a:ext cx="2427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/>
              <a:t>Dimerizing</a:t>
            </a:r>
            <a:endParaRPr lang="en-US" altLang="zh-CN" sz="2800" b="1" dirty="0" smtClean="0"/>
          </a:p>
          <a:p>
            <a:pPr algn="ctr"/>
            <a:endParaRPr lang="zh-CN" altLang="en-US" sz="2800" b="1" dirty="0"/>
          </a:p>
        </p:txBody>
      </p:sp>
      <p:sp>
        <p:nvSpPr>
          <p:cNvPr id="19" name="文本框 18"/>
          <p:cNvSpPr txBox="1"/>
          <p:nvPr/>
        </p:nvSpPr>
        <p:spPr>
          <a:xfrm flipH="1">
            <a:off x="2460387" y="2200489"/>
            <a:ext cx="2427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Recognition</a:t>
            </a:r>
          </a:p>
          <a:p>
            <a:pPr algn="ctr"/>
            <a:endParaRPr lang="zh-CN" altLang="en-US" sz="2800" b="1" dirty="0"/>
          </a:p>
        </p:txBody>
      </p:sp>
      <p:sp>
        <p:nvSpPr>
          <p:cNvPr id="20" name="文本框 19"/>
          <p:cNvSpPr txBox="1"/>
          <p:nvPr/>
        </p:nvSpPr>
        <p:spPr>
          <a:xfrm flipH="1">
            <a:off x="4430680" y="5934602"/>
            <a:ext cx="2427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Binding</a:t>
            </a:r>
          </a:p>
          <a:p>
            <a:pPr algn="ctr"/>
            <a:endParaRPr lang="zh-CN" altLang="en-US" sz="2800" b="1" dirty="0"/>
          </a:p>
        </p:txBody>
      </p:sp>
      <p:sp>
        <p:nvSpPr>
          <p:cNvPr id="21" name="文本框 20"/>
          <p:cNvSpPr txBox="1"/>
          <p:nvPr/>
        </p:nvSpPr>
        <p:spPr>
          <a:xfrm flipH="1">
            <a:off x="6479771" y="4236357"/>
            <a:ext cx="2427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/>
              <a:t>Activating</a:t>
            </a:r>
          </a:p>
          <a:p>
            <a:pPr algn="ctr"/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2076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24</Words>
  <Application>Microsoft Office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zyan</dc:creator>
  <cp:lastModifiedBy>zyan</cp:lastModifiedBy>
  <cp:revision>2</cp:revision>
  <dcterms:created xsi:type="dcterms:W3CDTF">2024-12-20T05:44:05Z</dcterms:created>
  <dcterms:modified xsi:type="dcterms:W3CDTF">2024-12-22T09:51:11Z</dcterms:modified>
</cp:coreProperties>
</file>