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7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7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5FC8-D65B-4CD2-BE99-61EC8626A0C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91" y="118075"/>
            <a:ext cx="4488873" cy="6383828"/>
          </a:xfrm>
        </p:spPr>
      </p:pic>
      <p:sp>
        <p:nvSpPr>
          <p:cNvPr id="5" name="文本框 4"/>
          <p:cNvSpPr txBox="1"/>
          <p:nvPr/>
        </p:nvSpPr>
        <p:spPr>
          <a:xfrm>
            <a:off x="4925291" y="1030886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140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5291" y="661554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180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5681" y="1400218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5291" y="1769550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4901" y="2138882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4901" y="2755922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901" y="3526685"/>
            <a:ext cx="78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35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5681" y="4382738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1" y="5479511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14901" y="5964207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14901" y="223000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kDa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6342609" y="5664177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930732" y="5664177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7518855" y="5664176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7991635" y="5664176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8507024" y="5664175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5596025" y="5670906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2</cp:revision>
  <dcterms:created xsi:type="dcterms:W3CDTF">2024-10-05T08:11:59Z</dcterms:created>
  <dcterms:modified xsi:type="dcterms:W3CDTF">2024-10-09T12:07:45Z</dcterms:modified>
</cp:coreProperties>
</file>