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2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3E26-C134-4B03-99FC-EB2F70C4A7E3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0801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5372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2726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50080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7434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4478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08018" y="2292927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08018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5372" y="229292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02726" y="2292925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50080" y="229292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97434" y="2292923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44788" y="229292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55372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02726" y="385848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50080" y="385848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97434" y="3858478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44788" y="385847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4755917" y="5216237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6" name="文本框 25"/>
          <p:cNvSpPr txBox="1"/>
          <p:nvPr/>
        </p:nvSpPr>
        <p:spPr>
          <a:xfrm flipH="1">
            <a:off x="10232274" y="2248670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1358091" y="99088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29" name="文本框 28"/>
          <p:cNvSpPr txBox="1"/>
          <p:nvPr/>
        </p:nvSpPr>
        <p:spPr>
          <a:xfrm flipH="1">
            <a:off x="1358091" y="2556446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0" name="文本框 29"/>
          <p:cNvSpPr txBox="1"/>
          <p:nvPr/>
        </p:nvSpPr>
        <p:spPr>
          <a:xfrm flipH="1">
            <a:off x="1358091" y="412200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1" name="文本框 30"/>
          <p:cNvSpPr txBox="1"/>
          <p:nvPr/>
        </p:nvSpPr>
        <p:spPr>
          <a:xfrm flipH="1">
            <a:off x="2745104" y="99088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 flipH="1">
            <a:off x="4132117" y="99087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 flipH="1">
            <a:off x="5519130" y="99086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4" name="文本框 33"/>
          <p:cNvSpPr txBox="1"/>
          <p:nvPr/>
        </p:nvSpPr>
        <p:spPr>
          <a:xfrm flipH="1">
            <a:off x="6906143" y="99085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5" name="文本框 34"/>
          <p:cNvSpPr txBox="1"/>
          <p:nvPr/>
        </p:nvSpPr>
        <p:spPr>
          <a:xfrm flipH="1">
            <a:off x="8293156" y="9908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75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0801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5372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2726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50080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7434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4478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08018" y="2292927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08018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5372" y="229292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02726" y="2292925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50080" y="229292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97434" y="2292923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44788" y="229292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55372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02726" y="385848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50080" y="385848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97434" y="3858478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44788" y="385847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4755917" y="5216237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6" name="文本框 25"/>
          <p:cNvSpPr txBox="1"/>
          <p:nvPr/>
        </p:nvSpPr>
        <p:spPr>
          <a:xfrm flipH="1">
            <a:off x="10232274" y="2248670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31" name="文本框 30"/>
          <p:cNvSpPr txBox="1"/>
          <p:nvPr/>
        </p:nvSpPr>
        <p:spPr>
          <a:xfrm flipH="1">
            <a:off x="2745104" y="99088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 flipH="1">
            <a:off x="4132117" y="99087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 flipH="1">
            <a:off x="5519130" y="99086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4" name="文本框 33"/>
          <p:cNvSpPr txBox="1"/>
          <p:nvPr/>
        </p:nvSpPr>
        <p:spPr>
          <a:xfrm flipH="1">
            <a:off x="6906143" y="99085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5" name="文本框 34"/>
          <p:cNvSpPr txBox="1"/>
          <p:nvPr/>
        </p:nvSpPr>
        <p:spPr>
          <a:xfrm flipH="1">
            <a:off x="8293156" y="9908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837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136" y="1898073"/>
            <a:ext cx="2660073" cy="26739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20245" y="883229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20244" y="2216731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20243" y="3550233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20242" y="4883735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1337309" y="29426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 flipH="1">
            <a:off x="5507524" y="88322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5507524" y="230707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5507524" y="364057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5507524" y="503412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>
            <a:stCxn id="4" idx="7"/>
            <a:endCxn id="10" idx="3"/>
          </p:cNvCxnSpPr>
          <p:nvPr/>
        </p:nvCxnSpPr>
        <p:spPr>
          <a:xfrm flipV="1">
            <a:off x="3257650" y="1175617"/>
            <a:ext cx="2249874" cy="11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6"/>
            <a:endCxn id="11" idx="3"/>
          </p:cNvCxnSpPr>
          <p:nvPr/>
        </p:nvCxnSpPr>
        <p:spPr>
          <a:xfrm flipV="1">
            <a:off x="3647209" y="2599463"/>
            <a:ext cx="1860315" cy="63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2" idx="3"/>
          </p:cNvCxnSpPr>
          <p:nvPr/>
        </p:nvCxnSpPr>
        <p:spPr>
          <a:xfrm>
            <a:off x="3647209" y="3235037"/>
            <a:ext cx="1860315" cy="6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5"/>
            <a:endCxn id="13" idx="3"/>
          </p:cNvCxnSpPr>
          <p:nvPr/>
        </p:nvCxnSpPr>
        <p:spPr>
          <a:xfrm>
            <a:off x="3257650" y="4180413"/>
            <a:ext cx="2249874" cy="11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6"/>
            <a:endCxn id="11" idx="3"/>
          </p:cNvCxnSpPr>
          <p:nvPr/>
        </p:nvCxnSpPr>
        <p:spPr>
          <a:xfrm flipV="1">
            <a:off x="3647209" y="2599463"/>
            <a:ext cx="1860315" cy="6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flipH="1">
            <a:off x="5507524" y="5444776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611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403273" y="1129146"/>
            <a:ext cx="2660073" cy="26739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43551" y="2083377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5753446" y="2173722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9130833" y="284884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cxnSp>
        <p:nvCxnSpPr>
          <p:cNvPr id="14" name="直接箭头连接符 13"/>
          <p:cNvCxnSpPr>
            <a:stCxn id="4" idx="6"/>
          </p:cNvCxnSpPr>
          <p:nvPr/>
        </p:nvCxnSpPr>
        <p:spPr>
          <a:xfrm flipV="1">
            <a:off x="8063346" y="2466109"/>
            <a:ext cx="1680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flipH="1">
            <a:off x="5490037" y="4074096"/>
            <a:ext cx="24865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Other cultures</a:t>
            </a:r>
          </a:p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624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17173" y="2836718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yeasts</a:t>
            </a:r>
            <a:endParaRPr lang="zh-CN" altLang="en-US" sz="3600" b="1" dirty="0"/>
          </a:p>
        </p:txBody>
      </p:sp>
      <p:sp>
        <p:nvSpPr>
          <p:cNvPr id="5" name="左大括号 4"/>
          <p:cNvSpPr/>
          <p:nvPr/>
        </p:nvSpPr>
        <p:spPr>
          <a:xfrm flipV="1">
            <a:off x="4229100" y="2043833"/>
            <a:ext cx="643820" cy="2330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74156" y="1690649"/>
            <a:ext cx="48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Sensitive yeasts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374156" y="3982933"/>
            <a:ext cx="48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Resistant yeasts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14" y="2747175"/>
            <a:ext cx="781159" cy="924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10" y="4690347"/>
            <a:ext cx="647790" cy="676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837" y="4637951"/>
            <a:ext cx="619211" cy="781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050" y="3100020"/>
            <a:ext cx="42868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33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4</cp:revision>
  <dcterms:created xsi:type="dcterms:W3CDTF">2024-12-02T13:48:26Z</dcterms:created>
  <dcterms:modified xsi:type="dcterms:W3CDTF">2024-12-03T12:50:53Z</dcterms:modified>
</cp:coreProperties>
</file>