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BBC8-DC2B-4A95-99D8-E4B75746B951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6E652-DE7E-487D-86A5-7E3874F27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5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6E652-DE7E-487D-86A5-7E3874F274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1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3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7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756E-A2FD-495B-8F2C-E39C17ED9F2A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30EA-98E8-4326-847A-EE64A339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8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693" y="1957226"/>
            <a:ext cx="4808637" cy="4046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20" y="1580452"/>
            <a:ext cx="3905795" cy="3801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3664044" y="4792265"/>
            <a:ext cx="6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/>
              <a:t>E</a:t>
            </a:r>
            <a:r>
              <a:rPr lang="en-US" altLang="zh-CN" sz="3600" b="1" baseline="-25000" dirty="0" err="1" smtClean="0"/>
              <a:t>a</a:t>
            </a:r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4019151" y="3864063"/>
            <a:ext cx="137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白</a:t>
            </a:r>
            <a:r>
              <a:rPr lang="zh-CN" altLang="en-US" sz="3600" b="1" dirty="0" smtClean="0"/>
              <a:t>态</a:t>
            </a:r>
            <a:endParaRPr lang="zh-CN" altLang="en-US" sz="3600" b="1" dirty="0"/>
          </a:p>
        </p:txBody>
      </p:sp>
      <p:sp>
        <p:nvSpPr>
          <p:cNvPr id="8" name="椭圆 7"/>
          <p:cNvSpPr/>
          <p:nvPr/>
        </p:nvSpPr>
        <p:spPr>
          <a:xfrm>
            <a:off x="2098964" y="4510394"/>
            <a:ext cx="402425" cy="44466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02282" y="4554601"/>
            <a:ext cx="402425" cy="4446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5400000">
            <a:off x="3433001" y="1885953"/>
            <a:ext cx="276012" cy="1904001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563930" y="2125011"/>
            <a:ext cx="241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外加电场</a:t>
            </a:r>
            <a:endParaRPr lang="zh-CN" altLang="en-US" sz="3600" b="1" dirty="0"/>
          </a:p>
        </p:txBody>
      </p:sp>
      <p:sp>
        <p:nvSpPr>
          <p:cNvPr id="14" name="文本框 13"/>
          <p:cNvSpPr txBox="1"/>
          <p:nvPr/>
        </p:nvSpPr>
        <p:spPr>
          <a:xfrm flipH="1">
            <a:off x="7033157" y="1957226"/>
            <a:ext cx="137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黑态</a:t>
            </a:r>
            <a:endParaRPr lang="zh-CN" altLang="en-US" sz="3600" b="1" dirty="0"/>
          </a:p>
        </p:txBody>
      </p:sp>
      <p:sp>
        <p:nvSpPr>
          <p:cNvPr id="15" name="椭圆 14"/>
          <p:cNvSpPr/>
          <p:nvPr/>
        </p:nvSpPr>
        <p:spPr>
          <a:xfrm>
            <a:off x="7226430" y="2625132"/>
            <a:ext cx="402425" cy="44466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flipH="1">
            <a:off x="9037960" y="3353620"/>
            <a:ext cx="137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白</a:t>
            </a:r>
            <a:r>
              <a:rPr lang="zh-CN" altLang="en-US" sz="3600" b="1" dirty="0" smtClean="0"/>
              <a:t>态</a:t>
            </a:r>
            <a:endParaRPr lang="zh-CN" altLang="en-US" sz="3600" b="1" dirty="0"/>
          </a:p>
        </p:txBody>
      </p:sp>
      <p:sp>
        <p:nvSpPr>
          <p:cNvPr id="17" name="椭圆 16"/>
          <p:cNvSpPr/>
          <p:nvPr/>
        </p:nvSpPr>
        <p:spPr>
          <a:xfrm>
            <a:off x="9421091" y="4044158"/>
            <a:ext cx="402425" cy="4446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5400000">
            <a:off x="3433001" y="1885954"/>
            <a:ext cx="276012" cy="1904001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flipH="1">
            <a:off x="8446965" y="2216558"/>
            <a:ext cx="241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外加电场</a:t>
            </a:r>
            <a:endParaRPr lang="zh-CN" altLang="en-US" sz="3600" b="1" dirty="0"/>
          </a:p>
        </p:txBody>
      </p:sp>
      <p:sp>
        <p:nvSpPr>
          <p:cNvPr id="25" name="下箭头 24"/>
          <p:cNvSpPr/>
          <p:nvPr/>
        </p:nvSpPr>
        <p:spPr>
          <a:xfrm rot="5400000">
            <a:off x="9316036" y="1977501"/>
            <a:ext cx="276012" cy="1904001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439391" y="4044158"/>
            <a:ext cx="10391" cy="125520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flipH="1">
            <a:off x="1930088" y="3864063"/>
            <a:ext cx="137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黑态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422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1941" y="1825625"/>
            <a:ext cx="4754117" cy="435133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1304" y="1358034"/>
            <a:ext cx="4412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26" y="1506682"/>
            <a:ext cx="7925351" cy="4209571"/>
          </a:xfrm>
        </p:spPr>
      </p:pic>
      <p:sp>
        <p:nvSpPr>
          <p:cNvPr id="5" name="矩形 4"/>
          <p:cNvSpPr/>
          <p:nvPr/>
        </p:nvSpPr>
        <p:spPr>
          <a:xfrm>
            <a:off x="4135583" y="2876023"/>
            <a:ext cx="3542890" cy="99290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zh-CN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BrightMoon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0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989" y="1825625"/>
            <a:ext cx="5754022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5257800" y="4650001"/>
            <a:ext cx="21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定义截止频率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低频阻抗大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实现“低通”滤波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2072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75413" y="2054369"/>
            <a:ext cx="3841173" cy="3728965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</Words>
  <Application>Microsoft Office PowerPoint</Application>
  <PresentationFormat>宽屏</PresentationFormat>
  <Paragraphs>12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7</cp:revision>
  <dcterms:created xsi:type="dcterms:W3CDTF">2024-11-22T05:34:34Z</dcterms:created>
  <dcterms:modified xsi:type="dcterms:W3CDTF">2024-11-28T15:38:41Z</dcterms:modified>
</cp:coreProperties>
</file>