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ir.ai/" TargetMode="External"/><Relationship Id="rId3" Type="http://schemas.openxmlformats.org/officeDocument/2006/relationships/hyperlink" Target="https://github.com/dair-ai/ml-visuals" TargetMode="External"/><Relationship Id="rId4" Type="http://schemas.openxmlformats.org/officeDocument/2006/relationships/hyperlink" Target="mailto:ellfae@gmail.com" TargetMode="External"/><Relationship Id="rId5" Type="http://schemas.openxmlformats.org/officeDocument/2006/relationships/hyperlink" Target="https://github.com/dair-ai/visuals/issues/new"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706.03762"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706.03762"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 Id="rId3" Type="http://schemas.openxmlformats.org/officeDocument/2006/relationships/hyperlink" Target="mailto:sourav@yahoo.c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igradients.com/#GradeGrey"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srvmshr"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witter.com/avsthiag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24292E"/>
                </a:solidFill>
                <a:highlight>
                  <a:srgbClr val="FFFF00"/>
                </a:highlight>
              </a:rPr>
              <a:t>IMPORTANT NOTE:</a:t>
            </a:r>
            <a:r>
              <a:rPr lang="en"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2"/>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3"/>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indent="0" lvl="0" marL="0" rtl="0" algn="l">
              <a:lnSpc>
                <a:spcPct val="115000"/>
              </a:lnSpc>
              <a:spcBef>
                <a:spcPts val="1200"/>
              </a:spcBef>
              <a:spcAft>
                <a:spcPts val="0"/>
              </a:spcAft>
              <a:buNone/>
            </a:pPr>
            <a:r>
              <a:rPr b="1" lang="en" sz="1200">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4"/>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indent="0" lvl="0" marL="0" rtl="0" algn="l">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5">
                  <a:extLst>
                    <a:ext uri="{A12FA001-AC4F-418D-AE19-62706E023703}">
                      <ahyp:hlinkCl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8327f1586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Using the same visual components from before and a few new custom ones, I was able to come up with the Transformer architecture</a:t>
            </a:r>
            <a:endParaRPr/>
          </a:p>
          <a:p>
            <a:pPr indent="-298450" lvl="0" marL="457200" rtl="0" algn="l">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2"/>
              </a:rPr>
              <a:t>Vaswani et al. 2017</a:t>
            </a:r>
            <a:endParaRPr/>
          </a:p>
          <a:p>
            <a:pPr indent="-298450" lvl="0" marL="457200" rtl="0" algn="l">
              <a:spcBef>
                <a:spcPts val="0"/>
              </a:spcBef>
              <a:spcAft>
                <a:spcPts val="0"/>
              </a:spcAft>
              <a:buSzPts val="1100"/>
              <a:buChar char="-"/>
            </a:pPr>
            <a:r>
              <a:rPr lang="en"/>
              <a:t>You can further customize it however you want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9aeaf79e6c_3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Using the same visual components from before and a few new custom ones, I was able to come up with the Transformer architecture</a:t>
            </a:r>
            <a:endParaRPr/>
          </a:p>
          <a:p>
            <a:pPr indent="-298450" lvl="0" marL="457200" rtl="0" algn="l">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2"/>
              </a:rPr>
              <a:t>Vaswani et al. 2017</a:t>
            </a:r>
            <a:endParaRPr/>
          </a:p>
          <a:p>
            <a:pPr indent="-298450" lvl="0" marL="457200" rtl="0" algn="l">
              <a:spcBef>
                <a:spcPts val="0"/>
              </a:spcBef>
              <a:spcAft>
                <a:spcPts val="0"/>
              </a:spcAft>
              <a:buSzPts val="1100"/>
              <a:buChar char="-"/>
            </a:pPr>
            <a:r>
              <a:rPr lang="en"/>
              <a:t>You can further customize it however you want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8327f158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figure aims to demonstrate the process of tokenization</a:t>
            </a:r>
            <a:endParaRPr/>
          </a:p>
          <a:p>
            <a:pPr indent="-298450" lvl="0" marL="457200" rtl="0" algn="l">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indent="-298450" lvl="0" marL="457200" rtl="0" algn="l">
              <a:spcBef>
                <a:spcPts val="0"/>
              </a:spcBef>
              <a:spcAft>
                <a:spcPts val="0"/>
              </a:spcAft>
              <a:buSzPts val="1100"/>
              <a:buChar char="-"/>
            </a:pPr>
            <a:r>
              <a:rPr lang="en"/>
              <a:t>This is a gradient color so you can customize however you want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5a0789696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Created </a:t>
            </a: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85a0789696_7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Original by</a:t>
            </a:r>
            <a:r>
              <a:rPr lang="en">
                <a:solidFill>
                  <a:schemeClr val="dk1"/>
                </a:solidFill>
              </a:rPr>
              <a:t>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None/>
            </a:pPr>
            <a:r>
              <a:rPr lang="en" u="sng">
                <a:solidFill>
                  <a:schemeClr val="hlink"/>
                </a:solidFill>
                <a:hlinkClick r:id="rId3"/>
              </a:rPr>
              <a:t>sourav@yahoo.com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Dark themed version by (Elvis Saravia - </a:t>
            </a:r>
            <a:r>
              <a:rPr lang="en">
                <a:solidFill>
                  <a:schemeClr val="dk1"/>
                </a:solidFill>
              </a:rPr>
              <a:t>ellfae@gmail.com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862c40195a_3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85a0789696_23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8a7331a6e5_20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8a7331a6e5_206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8327f158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8327f158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8327f158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78327f15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Author: Elvis Saravia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78327f158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298450" lvl="0" marL="457200" rtl="0" algn="l">
              <a:spcBef>
                <a:spcPts val="0"/>
              </a:spcBef>
              <a:spcAft>
                <a:spcPts val="0"/>
              </a:spcAft>
              <a:buSzPts val="1100"/>
              <a:buChar char="-"/>
            </a:pPr>
            <a:r>
              <a:rPr lang="en"/>
              <a:t>You can customize the background as well by right clicking and changing to another gradient or static color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8327f158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6" name="Google Shape;2396;g78327f1586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the header I use for the dair.ai NLP Newsletter</a:t>
            </a:r>
            <a:endParaRPr/>
          </a:p>
          <a:p>
            <a:pPr indent="-298450" lvl="0" marL="457200" rtl="0" algn="l">
              <a:spcBef>
                <a:spcPts val="0"/>
              </a:spcBef>
              <a:spcAft>
                <a:spcPts val="0"/>
              </a:spcAft>
              <a:buSzPts val="1100"/>
              <a:buChar char="-"/>
            </a:pPr>
            <a:r>
              <a:rPr lang="en"/>
              <a:t>You can change the gradient of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1" name="Google Shape;2591;g78327f1586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Gradient background shows some inspirations and ideas for color themes that could be used for backgrounds</a:t>
            </a:r>
            <a:endParaRPr/>
          </a:p>
          <a:p>
            <a:pPr indent="-298450" lvl="0" marL="457200" rtl="0" algn="l">
              <a:spcBef>
                <a:spcPts val="0"/>
              </a:spcBef>
              <a:spcAft>
                <a:spcPts val="0"/>
              </a:spcAft>
              <a:buSzPts val="1100"/>
              <a:buChar char="-"/>
            </a:pPr>
            <a:r>
              <a:rPr lang="en"/>
              <a:t>The examples used in this section are inspired by </a:t>
            </a:r>
            <a:r>
              <a:rPr lang="en" u="sng">
                <a:solidFill>
                  <a:schemeClr val="hlink"/>
                </a:solidFill>
                <a:hlinkClick r:id="rId2"/>
              </a:rPr>
              <a:t>https://uigradients.com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8327f158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0" name="Google Shape;2600;g78327f1586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8327f158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8" name="Google Shape;2608;g9aeaf79e6c_3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85a0789696_235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8327f1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8327f1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This is a simple round rectangle that can represent some process, operation, or transformation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6" name="Google Shape;2966;gc3ed6abf22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0" name="Google Shape;4410;gc3ed6abf22_2_2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6" name="Google Shape;4856;g878bb028e8_88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@srvmshr</a:t>
            </a:r>
            <a:endParaRPr/>
          </a:p>
          <a:p>
            <a:pPr indent="0" lvl="0" marL="0" rtl="0" algn="l">
              <a:spcBef>
                <a:spcPts val="0"/>
              </a:spcBef>
              <a:spcAft>
                <a:spcPts val="0"/>
              </a:spcAft>
              <a:buNone/>
            </a:pPr>
            <a:r>
              <a:rPr lang="en"/>
              <a:t>Sourav @ yahoo.com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1" name="Google Shape;4881;gc88160a497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2" name="Google Shape;4922;gc88160a497_35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1" name="Google Shape;4991;gc88160a497_35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0" name="Google Shape;5070;gc88160a497_35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1 hidden layer neural network</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8" name="Google Shape;5188;g78327f1586_2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u="sng">
                <a:solidFill>
                  <a:schemeClr val="hlink"/>
                </a:solidFill>
                <a:hlinkClick r:id="rId2"/>
              </a:rPr>
              <a:t>@srvmshr</a:t>
            </a:r>
            <a:endParaRPr/>
          </a:p>
          <a:p>
            <a:pPr indent="0" lvl="0" marL="0" rtl="0" algn="l">
              <a:spcBef>
                <a:spcPts val="0"/>
              </a:spcBef>
              <a:spcAft>
                <a:spcPts val="0"/>
              </a:spcAft>
              <a:buNone/>
            </a:pPr>
            <a:r>
              <a:rPr lang="en"/>
              <a:t>sourav@yahoo.com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8" name="Google Shape;5228;g78327f1586_21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1" name="Google Shape;5331;g78327f1586_21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8327f15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327f15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4" name="Google Shape;5384;g78327f1586_217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1" name="Google Shape;5401;g78327f1586_217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0" name="Google Shape;5440;g78327f1586_217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7" name="Google Shape;5527;g13f970c10fe_9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4" name="Google Shape;5614;g78327f1586_217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9" name="Google Shape;5809;g78327f1586_217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4" name="Google Shape;5994;g78327f1586_217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4" name="Shape 6044"/>
        <p:cNvGrpSpPr/>
        <p:nvPr/>
      </p:nvGrpSpPr>
      <p:grpSpPr>
        <a:xfrm>
          <a:off x="0" y="0"/>
          <a:ext cx="0" cy="0"/>
          <a:chOff x="0" y="0"/>
          <a:chExt cx="0" cy="0"/>
        </a:xfrm>
      </p:grpSpPr>
      <p:sp>
        <p:nvSpPr>
          <p:cNvPr id="6045" name="Google Shape;6045;g78327f1586_217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6" name="Google Shape;6046;g78327f1586_217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3" name="Shape 6103"/>
        <p:cNvGrpSpPr/>
        <p:nvPr/>
      </p:nvGrpSpPr>
      <p:grpSpPr>
        <a:xfrm>
          <a:off x="0" y="0"/>
          <a:ext cx="0" cy="0"/>
          <a:chOff x="0" y="0"/>
          <a:chExt cx="0" cy="0"/>
        </a:xfrm>
      </p:grpSpPr>
      <p:sp>
        <p:nvSpPr>
          <p:cNvPr id="6104" name="Google Shape;6104;g78327f1586_217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5" name="Google Shape;6105;g78327f1586_217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3" name="Shape 6153"/>
        <p:cNvGrpSpPr/>
        <p:nvPr/>
      </p:nvGrpSpPr>
      <p:grpSpPr>
        <a:xfrm>
          <a:off x="0" y="0"/>
          <a:ext cx="0" cy="0"/>
          <a:chOff x="0" y="0"/>
          <a:chExt cx="0" cy="0"/>
        </a:xfrm>
      </p:grpSpPr>
      <p:sp>
        <p:nvSpPr>
          <p:cNvPr id="6154" name="Google Shape;6154;g78327f1586_217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5" name="Google Shape;6155;g78327f1586_217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@srvmshr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d0cd77ab1_25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d0cd77ab1_25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Symbolizing</a:t>
            </a:r>
            <a:r>
              <a:rPr lang="en"/>
              <a:t> an embedding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3" name="Shape 6233"/>
        <p:cNvGrpSpPr/>
        <p:nvPr/>
      </p:nvGrpSpPr>
      <p:grpSpPr>
        <a:xfrm>
          <a:off x="0" y="0"/>
          <a:ext cx="0" cy="0"/>
          <a:chOff x="0" y="0"/>
          <a:chExt cx="0" cy="0"/>
        </a:xfrm>
      </p:grpSpPr>
      <p:sp>
        <p:nvSpPr>
          <p:cNvPr id="6234" name="Google Shape;6234;g78327f1586_153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5" name="Google Shape;6235;g78327f1586_153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8" name="Shape 6238"/>
        <p:cNvGrpSpPr/>
        <p:nvPr/>
      </p:nvGrpSpPr>
      <p:grpSpPr>
        <a:xfrm>
          <a:off x="0" y="0"/>
          <a:ext cx="0" cy="0"/>
          <a:chOff x="0" y="0"/>
          <a:chExt cx="0" cy="0"/>
        </a:xfrm>
      </p:grpSpPr>
      <p:sp>
        <p:nvSpPr>
          <p:cNvPr id="6239" name="Google Shape;6239;g78327f1586_153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0" name="Google Shape;6240;g78327f1586_153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lang="en" u="sng">
                <a:solidFill>
                  <a:schemeClr val="hlink"/>
                </a:solidFill>
                <a:hlinkClick r:id="rId2"/>
              </a:rPr>
              <a:t>@avsthiago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2" name="Shape 6362"/>
        <p:cNvGrpSpPr/>
        <p:nvPr/>
      </p:nvGrpSpPr>
      <p:grpSpPr>
        <a:xfrm>
          <a:off x="0" y="0"/>
          <a:ext cx="0" cy="0"/>
          <a:chOff x="0" y="0"/>
          <a:chExt cx="0" cy="0"/>
        </a:xfrm>
      </p:grpSpPr>
      <p:sp>
        <p:nvSpPr>
          <p:cNvPr id="6363" name="Google Shape;6363;g78327f1586_1537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4" name="Google Shape;6364;g78327f1586_1537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2" name="Shape 6452"/>
        <p:cNvGrpSpPr/>
        <p:nvPr/>
      </p:nvGrpSpPr>
      <p:grpSpPr>
        <a:xfrm>
          <a:off x="0" y="0"/>
          <a:ext cx="0" cy="0"/>
          <a:chOff x="0" y="0"/>
          <a:chExt cx="0" cy="0"/>
        </a:xfrm>
      </p:grpSpPr>
      <p:sp>
        <p:nvSpPr>
          <p:cNvPr id="6453" name="Google Shape;6453;g78327f1586_1537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4" name="Google Shape;6454;g78327f1586_1537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6" name="Shape 6476"/>
        <p:cNvGrpSpPr/>
        <p:nvPr/>
      </p:nvGrpSpPr>
      <p:grpSpPr>
        <a:xfrm>
          <a:off x="0" y="0"/>
          <a:ext cx="0" cy="0"/>
          <a:chOff x="0" y="0"/>
          <a:chExt cx="0" cy="0"/>
        </a:xfrm>
      </p:grpSpPr>
      <p:sp>
        <p:nvSpPr>
          <p:cNvPr id="6477" name="Google Shape;6477;g878bb028e8_16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8" name="Google Shape;6478;g878bb028e8_16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7" name="Shape 6497"/>
        <p:cNvGrpSpPr/>
        <p:nvPr/>
      </p:nvGrpSpPr>
      <p:grpSpPr>
        <a:xfrm>
          <a:off x="0" y="0"/>
          <a:ext cx="0" cy="0"/>
          <a:chOff x="0" y="0"/>
          <a:chExt cx="0" cy="0"/>
        </a:xfrm>
      </p:grpSpPr>
      <p:sp>
        <p:nvSpPr>
          <p:cNvPr id="6498" name="Google Shape;6498;g78327f1586_1537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9" name="Google Shape;6499;g78327f1586_1537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4" name="Shape 6624"/>
        <p:cNvGrpSpPr/>
        <p:nvPr/>
      </p:nvGrpSpPr>
      <p:grpSpPr>
        <a:xfrm>
          <a:off x="0" y="0"/>
          <a:ext cx="0" cy="0"/>
          <a:chOff x="0" y="0"/>
          <a:chExt cx="0" cy="0"/>
        </a:xfrm>
      </p:grpSpPr>
      <p:sp>
        <p:nvSpPr>
          <p:cNvPr id="6625" name="Google Shape;6625;g78327f1586_1537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6" name="Google Shape;6626;g78327f1586_1537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0" name="Shape 6680"/>
        <p:cNvGrpSpPr/>
        <p:nvPr/>
      </p:nvGrpSpPr>
      <p:grpSpPr>
        <a:xfrm>
          <a:off x="0" y="0"/>
          <a:ext cx="0" cy="0"/>
          <a:chOff x="0" y="0"/>
          <a:chExt cx="0" cy="0"/>
        </a:xfrm>
      </p:grpSpPr>
      <p:sp>
        <p:nvSpPr>
          <p:cNvPr id="6681" name="Google Shape;6681;g78327f1586_1537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2" name="Google Shape;6682;g78327f1586_1537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1" name="Shape 6761"/>
        <p:cNvGrpSpPr/>
        <p:nvPr/>
      </p:nvGrpSpPr>
      <p:grpSpPr>
        <a:xfrm>
          <a:off x="0" y="0"/>
          <a:ext cx="0" cy="0"/>
          <a:chOff x="0" y="0"/>
          <a:chExt cx="0" cy="0"/>
        </a:xfrm>
      </p:grpSpPr>
      <p:sp>
        <p:nvSpPr>
          <p:cNvPr id="6762" name="Google Shape;6762;g78327f1586_1537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3" name="Google Shape;6763;g78327f1586_1537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5" name="Shape 6855"/>
        <p:cNvGrpSpPr/>
        <p:nvPr/>
      </p:nvGrpSpPr>
      <p:grpSpPr>
        <a:xfrm>
          <a:off x="0" y="0"/>
          <a:ext cx="0" cy="0"/>
          <a:chOff x="0" y="0"/>
          <a:chExt cx="0" cy="0"/>
        </a:xfrm>
      </p:grpSpPr>
      <p:sp>
        <p:nvSpPr>
          <p:cNvPr id="6856" name="Google Shape;6856;g78327f1586_1537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7" name="Google Shape;6857;g78327f1586_1537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8327f1586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8327f1586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Can represent a neuron or some arbitrary operation</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7" name="Shape 6957"/>
        <p:cNvGrpSpPr/>
        <p:nvPr/>
      </p:nvGrpSpPr>
      <p:grpSpPr>
        <a:xfrm>
          <a:off x="0" y="0"/>
          <a:ext cx="0" cy="0"/>
          <a:chOff x="0" y="0"/>
          <a:chExt cx="0" cy="0"/>
        </a:xfrm>
      </p:grpSpPr>
      <p:sp>
        <p:nvSpPr>
          <p:cNvPr id="6958" name="Google Shape;6958;g78327f1586_1537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9" name="Google Shape;6959;g78327f1586_1537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4" name="Shape 7034"/>
        <p:cNvGrpSpPr/>
        <p:nvPr/>
      </p:nvGrpSpPr>
      <p:grpSpPr>
        <a:xfrm>
          <a:off x="0" y="0"/>
          <a:ext cx="0" cy="0"/>
          <a:chOff x="0" y="0"/>
          <a:chExt cx="0" cy="0"/>
        </a:xfrm>
      </p:grpSpPr>
      <p:sp>
        <p:nvSpPr>
          <p:cNvPr id="7035" name="Google Shape;7035;g85a0789696_74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6" name="Google Shape;7036;g85a0789696_74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Dark-theme version of the previous (by Elvis Saravia)</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6" name="Shape 7266"/>
        <p:cNvGrpSpPr/>
        <p:nvPr/>
      </p:nvGrpSpPr>
      <p:grpSpPr>
        <a:xfrm>
          <a:off x="0" y="0"/>
          <a:ext cx="0" cy="0"/>
          <a:chOff x="0" y="0"/>
          <a:chExt cx="0" cy="0"/>
        </a:xfrm>
      </p:grpSpPr>
      <p:sp>
        <p:nvSpPr>
          <p:cNvPr id="7267" name="Google Shape;7267;g78327f1586_1537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8" name="Google Shape;7268;g78327f1586_1537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2">
                  <a:extLst>
                    <a:ext uri="{A12FA001-AC4F-418D-AE19-62706E023703}">
                      <ahyp:hlinkClr val="tx"/>
                    </a:ext>
                  </a:extLst>
                </a:hlinkClick>
              </a:rPr>
              <a:t>@avsthiago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fc103f579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These visuals can represent a multi-directional array (3D) input, tensor, etc.</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8327f1586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a:t>
            </a:r>
            <a:endParaRPr/>
          </a:p>
          <a:p>
            <a:pPr indent="-298450" lvl="0" marL="457200" rtl="0" algn="l">
              <a:spcBef>
                <a:spcPts val="0"/>
              </a:spcBef>
              <a:spcAft>
                <a:spcPts val="0"/>
              </a:spcAft>
              <a:buSzPts val="1100"/>
              <a:buChar char="-"/>
            </a:pPr>
            <a:r>
              <a:rPr lang="en"/>
              <a:t>These visuals could represent transformations (left) or operations (right)</a:t>
            </a:r>
            <a:endParaRPr/>
          </a:p>
          <a:p>
            <a:pPr indent="-298450" lvl="0" marL="457200" rtl="0" algn="l">
              <a:spcBef>
                <a:spcPts val="0"/>
              </a:spcBef>
              <a:spcAft>
                <a:spcPts val="0"/>
              </a:spcAft>
              <a:buSzPts val="1100"/>
              <a:buChar char="-"/>
            </a:pPr>
            <a:r>
              <a:rPr lang="en"/>
              <a:t>The visuals on the right use the Math Equations Add on for Google Slides.</a:t>
            </a:r>
            <a:endParaRPr/>
          </a:p>
          <a:p>
            <a:pPr indent="-298450" lvl="0" marL="457200" rtl="0" algn="l">
              <a:spcBef>
                <a:spcPts val="0"/>
              </a:spcBef>
              <a:spcAft>
                <a:spcPts val="0"/>
              </a:spcAft>
              <a:buSzPts val="1100"/>
              <a:buChar char="-"/>
            </a:pPr>
            <a:r>
              <a:rPr lang="en"/>
              <a:t>If you click on the equation you are able to modify it by:</a:t>
            </a:r>
            <a:endParaRPr/>
          </a:p>
          <a:p>
            <a:pPr indent="-298450" lvl="1" marL="914400" rtl="0" algn="l">
              <a:spcBef>
                <a:spcPts val="0"/>
              </a:spcBef>
              <a:spcAft>
                <a:spcPts val="0"/>
              </a:spcAft>
              <a:buSzPts val="1100"/>
              <a:buChar char="-"/>
            </a:pPr>
            <a:r>
              <a:rPr lang="en"/>
              <a:t>Selecting Add Ons → Math Equations → Menu</a:t>
            </a:r>
            <a:endParaRPr/>
          </a:p>
          <a:p>
            <a:pPr indent="-298450" lvl="1" marL="914400" rtl="0" algn="l">
              <a:spcBef>
                <a:spcPts val="0"/>
              </a:spcBef>
              <a:spcAft>
                <a:spcPts val="0"/>
              </a:spcAft>
              <a:buSzPts val="1100"/>
              <a:buChar char="-"/>
            </a:pPr>
            <a:r>
              <a:rPr lang="en"/>
              <a:t>While the equation is selected, click “Connect to Equation” on the “Math Equations UI”</a:t>
            </a:r>
            <a:endParaRPr/>
          </a:p>
          <a:p>
            <a:pPr indent="-298450" lvl="1" marL="914400" rtl="0" algn="l">
              <a:spcBef>
                <a:spcPts val="0"/>
              </a:spcBef>
              <a:spcAft>
                <a:spcPts val="0"/>
              </a:spcAft>
              <a:buSzPts val="1100"/>
              <a:buChar char="-"/>
            </a:pPr>
            <a:r>
              <a:rPr lang="en"/>
              <a:t>Then change the properties like color, size, etc.</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5a0789696_74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visuals could represent transformations (left) or operations (right)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visuals on the right use the Math Equations Add on for Google Slides.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you click on the equation you are able to modify it by:</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Selecting Add Ons → Math Equations → Menu</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While the equation is selected, click “Connect to Equation” on the “Math Equations UI”</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Then change the properties like color, size, etc.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Author: Elvis Saravia (ellfae@gmail.com)</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Log: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ir.ai/" TargetMode="External"/><Relationship Id="rId4" Type="http://schemas.openxmlformats.org/officeDocument/2006/relationships/hyperlink" Target="https://github.com/dair-ai/ml-visual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2.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2C2E9"/>
            </a:gs>
            <a:gs pos="50000">
              <a:srgbClr val="C471ED"/>
            </a:gs>
            <a:gs pos="100000">
              <a:srgbClr val="F64F59"/>
            </a:gs>
          </a:gsLst>
          <a:lin ang="0"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9375"/>
            <a:ext cx="8520600" cy="241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ML Visuals</a:t>
            </a:r>
            <a:endParaRPr>
              <a:solidFill>
                <a:srgbClr val="FFFFFF"/>
              </a:solidFill>
            </a:endParaRPr>
          </a:p>
          <a:p>
            <a:pPr indent="0" lvl="0" marL="0" rtl="0" algn="ctr">
              <a:spcBef>
                <a:spcPts val="0"/>
              </a:spcBef>
              <a:spcAft>
                <a:spcPts val="0"/>
              </a:spcAft>
              <a:buNone/>
            </a:pPr>
            <a:r>
              <a:rPr lang="en" sz="1700">
                <a:solidFill>
                  <a:srgbClr val="FFFFFF"/>
                </a:solidFill>
              </a:rPr>
              <a:t>By </a:t>
            </a:r>
            <a:r>
              <a:rPr lang="en" sz="1700" u="sng">
                <a:solidFill>
                  <a:srgbClr val="FFFFFF"/>
                </a:solidFill>
                <a:hlinkClick r:id="rId3">
                  <a:extLst>
                    <a:ext uri="{A12FA001-AC4F-418D-AE19-62706E023703}">
                      <ahyp:hlinkClr val="tx"/>
                    </a:ext>
                  </a:extLst>
                </a:hlinkClick>
              </a:rPr>
              <a:t>dair.ai</a:t>
            </a:r>
            <a:endParaRPr sz="1700">
              <a:solidFill>
                <a:srgbClr val="FFFFFF"/>
              </a:solidFill>
            </a:endParaRPr>
          </a:p>
          <a:p>
            <a:pPr indent="0" lvl="0" marL="0" rtl="0" algn="ctr">
              <a:spcBef>
                <a:spcPts val="0"/>
              </a:spcBef>
              <a:spcAft>
                <a:spcPts val="0"/>
              </a:spcAft>
              <a:buNone/>
            </a:pPr>
            <a:r>
              <a:t/>
            </a:r>
            <a:endParaRPr sz="1700">
              <a:solidFill>
                <a:srgbClr val="FFFFFF"/>
              </a:solidFill>
            </a:endParaRPr>
          </a:p>
          <a:p>
            <a:pPr indent="0" lvl="0" marL="0" rtl="0" algn="ctr">
              <a:spcBef>
                <a:spcPts val="0"/>
              </a:spcBef>
              <a:spcAft>
                <a:spcPts val="0"/>
              </a:spcAft>
              <a:buNone/>
            </a:pPr>
            <a:r>
              <a:rPr lang="en" sz="1700" u="sng">
                <a:solidFill>
                  <a:srgbClr val="FFFFFF"/>
                </a:solidFill>
                <a:hlinkClick r:id="rId4">
                  <a:extLst>
                    <a:ext uri="{A12FA001-AC4F-418D-AE19-62706E023703}">
                      <ahyp:hlinkClr val="tx"/>
                    </a:ext>
                  </a:extLst>
                </a:hlinkClick>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cxnSp>
        <p:nvCxnSpPr>
          <p:cNvPr id="345" name="Google Shape;345;p22"/>
          <p:cNvCxnSpPr/>
          <p:nvPr/>
        </p:nvCxnSpPr>
        <p:spPr>
          <a:xfrm flipH="1" rot="5400000">
            <a:off x="2509550" y="1672475"/>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grpSp>
        <p:nvGrpSpPr>
          <p:cNvPr id="346" name="Google Shape;346;p22"/>
          <p:cNvGrpSpPr/>
          <p:nvPr/>
        </p:nvGrpSpPr>
        <p:grpSpPr>
          <a:xfrm>
            <a:off x="3037731" y="3725158"/>
            <a:ext cx="255900" cy="258300"/>
            <a:chOff x="2372506" y="3438683"/>
            <a:chExt cx="255900" cy="258300"/>
          </a:xfrm>
        </p:grpSpPr>
        <p:pic>
          <p:nvPicPr>
            <p:cNvPr descr="+" id="347" name="Google Shape;347;p22"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51" name="Google Shape;351;p22"/>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chemeClr val="dk2"/>
              </a:solidFill>
              <a:prstDash val="solid"/>
              <a:round/>
              <a:headEnd len="med" w="med" type="none"/>
              <a:tailEnd len="med" w="med" type="none"/>
            </a:ln>
          </p:spPr>
        </p:sp>
      </p:grpSp>
      <p:sp>
        <p:nvSpPr>
          <p:cNvPr id="352" name="Google Shape;352;p22"/>
          <p:cNvSpPr txBox="1"/>
          <p:nvPr/>
        </p:nvSpPr>
        <p:spPr>
          <a:xfrm>
            <a:off x="1231200" y="3564750"/>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Positional </a:t>
            </a:r>
            <a:endParaRPr sz="1100">
              <a:solidFill>
                <a:schemeClr val="dk2"/>
              </a:solidFill>
            </a:endParaRPr>
          </a:p>
          <a:p>
            <a:pPr indent="0" lvl="0" marL="0" rtl="0" algn="ctr">
              <a:spcBef>
                <a:spcPts val="0"/>
              </a:spcBef>
              <a:spcAft>
                <a:spcPts val="0"/>
              </a:spcAft>
              <a:buNone/>
            </a:pP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cap="flat" cmpd="sng" w="9525">
            <a:solidFill>
              <a:schemeClr val="dk2"/>
            </a:solidFill>
            <a:prstDash val="solid"/>
            <a:round/>
            <a:headEnd len="med" w="med" type="none"/>
            <a:tailEnd len="med" w="med" type="none"/>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2466050" y="3001600"/>
              <a:ext cx="1515000" cy="542400"/>
            </a:xfrm>
            <a:prstGeom prst="roundRect">
              <a:avLst>
                <a:gd fmla="val 16667" name="adj"/>
              </a:avLst>
            </a:prstGeom>
            <a:gradFill>
              <a:gsLst>
                <a:gs pos="0">
                  <a:srgbClr val="F7E9D4"/>
                </a:gs>
                <a:gs pos="100000">
                  <a:srgbClr val="E6B94E"/>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Masked</a:t>
              </a:r>
              <a:endParaRPr sz="1100">
                <a:solidFill>
                  <a:srgbClr val="666666"/>
                </a:solidFill>
              </a:endParaRPr>
            </a:p>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fmla="val 16667" name="adj"/>
              </a:avLst>
            </a:prstGeom>
            <a:gradFill>
              <a:gsLst>
                <a:gs pos="0">
                  <a:srgbClr val="D8EDBA">
                    <a:alpha val="57647"/>
                  </a:srgbClr>
                </a:gs>
                <a:gs pos="100000">
                  <a:srgbClr val="FE9696">
                    <a:alpha val="73725"/>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Output</a:t>
              </a:r>
              <a:endParaRPr sz="1100">
                <a:solidFill>
                  <a:srgbClr val="666666"/>
                </a:solidFill>
              </a:endParaRPr>
            </a:p>
            <a:p>
              <a:pPr indent="0" lvl="0" marL="0" rtl="0" algn="ctr">
                <a:spcBef>
                  <a:spcPts val="0"/>
                </a:spcBef>
                <a:spcAft>
                  <a:spcPts val="0"/>
                </a:spcAft>
                <a:buNone/>
              </a:pP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flipH="1" rot="10800000">
              <a:off x="3220775" y="4817250"/>
              <a:ext cx="4800" cy="1710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2"/>
            <p:cNvCxnSpPr>
              <a:endCxn id="356" idx="2"/>
            </p:cNvCxnSpPr>
            <p:nvPr/>
          </p:nvCxnSpPr>
          <p:spPr>
            <a:xfrm rot="10800000">
              <a:off x="3223550" y="3544000"/>
              <a:ext cx="0" cy="3783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22"/>
            <p:cNvCxnSpPr>
              <a:stCxn id="357"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364" name="Google Shape;364;p22"/>
            <p:cNvSpPr/>
            <p:nvPr/>
          </p:nvSpPr>
          <p:spPr>
            <a:xfrm>
              <a:off x="2466000" y="2092850"/>
              <a:ext cx="1515000" cy="385200"/>
            </a:xfrm>
            <a:prstGeom prst="roundRect">
              <a:avLst>
                <a:gd fmla="val 16667" name="adj"/>
              </a:avLst>
            </a:prstGeom>
            <a:gradFill>
              <a:gsLst>
                <a:gs pos="0">
                  <a:srgbClr val="F7E9D4"/>
                </a:gs>
                <a:gs pos="100000">
                  <a:srgbClr val="E6B94E"/>
                </a:gs>
              </a:gsLst>
              <a:lin ang="2698631"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22"/>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sp>
          <p:nvSpPr>
            <p:cNvPr id="360" name="Google Shape;360;p22"/>
            <p:cNvSpPr txBox="1"/>
            <p:nvPr/>
          </p:nvSpPr>
          <p:spPr>
            <a:xfrm>
              <a:off x="2432525" y="4988250"/>
              <a:ext cx="15765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descr="+" id="369" name="Google Shape;369;p22"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cap="flat" cmpd="sng" w="9525">
            <a:solidFill>
              <a:schemeClr val="dk2"/>
            </a:solidFill>
            <a:prstDash val="solid"/>
            <a:round/>
            <a:headEnd len="med" w="med" type="none"/>
            <a:tailEnd len="med" w="med" type="triangle"/>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74" name="Google Shape;374;p22"/>
            <p:cNvSpPr/>
            <p:nvPr/>
          </p:nvSpPr>
          <p:spPr>
            <a:xfrm flipH="1">
              <a:off x="6555700" y="1750984"/>
              <a:ext cx="407079" cy="230891"/>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chemeClr val="dk2"/>
              </a:solidFill>
              <a:prstDash val="solid"/>
              <a:round/>
              <a:headEnd len="med" w="med" type="none"/>
              <a:tailEnd len="med" w="med" type="none"/>
            </a:ln>
          </p:spPr>
        </p:sp>
      </p:grpSp>
      <p:sp>
        <p:nvSpPr>
          <p:cNvPr id="375" name="Google Shape;375;p22"/>
          <p:cNvSpPr txBox="1"/>
          <p:nvPr/>
        </p:nvSpPr>
        <p:spPr>
          <a:xfrm>
            <a:off x="6242625" y="356473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Positional </a:t>
            </a:r>
            <a:endParaRPr sz="1100">
              <a:solidFill>
                <a:schemeClr val="dk2"/>
              </a:solidFill>
            </a:endParaRPr>
          </a:p>
          <a:p>
            <a:pPr indent="0" lvl="0" marL="0" rtl="0" algn="ctr">
              <a:spcBef>
                <a:spcPts val="0"/>
              </a:spcBef>
              <a:spcAft>
                <a:spcPts val="0"/>
              </a:spcAft>
              <a:buNone/>
            </a:pP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2466050" y="3001600"/>
              <a:ext cx="1515000" cy="385200"/>
            </a:xfrm>
            <a:prstGeom prst="roundRect">
              <a:avLst>
                <a:gd fmla="val 16667" name="adj"/>
              </a:avLst>
            </a:prstGeom>
            <a:gradFill>
              <a:gsLst>
                <a:gs pos="0">
                  <a:srgbClr val="F7E9D4"/>
                </a:gs>
                <a:gs pos="100000">
                  <a:srgbClr val="E6B94E"/>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Multi-Head</a:t>
              </a:r>
              <a:endParaRPr sz="1100">
                <a:solidFill>
                  <a:srgbClr val="666666"/>
                </a:solidFill>
              </a:endParaRPr>
            </a:p>
            <a:p>
              <a:pPr indent="0" lvl="0" marL="0" rtl="0" algn="ctr">
                <a:spcBef>
                  <a:spcPts val="0"/>
                </a:spcBef>
                <a:spcAft>
                  <a:spcPts val="0"/>
                </a:spcAft>
                <a:buNone/>
              </a:pP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fmla="val 16667" name="adj"/>
              </a:avLst>
            </a:prstGeom>
            <a:gradFill>
              <a:gsLst>
                <a:gs pos="0">
                  <a:srgbClr val="D8EDBA">
                    <a:alpha val="57647"/>
                  </a:srgbClr>
                </a:gs>
                <a:gs pos="100000">
                  <a:srgbClr val="FE9696">
                    <a:alpha val="73725"/>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Input</a:t>
              </a:r>
              <a:endParaRPr sz="1100">
                <a:solidFill>
                  <a:srgbClr val="666666"/>
                </a:solidFill>
              </a:endParaRPr>
            </a:p>
            <a:p>
              <a:pPr indent="0" lvl="0" marL="0" rtl="0" algn="ctr">
                <a:spcBef>
                  <a:spcPts val="0"/>
                </a:spcBef>
                <a:spcAft>
                  <a:spcPts val="0"/>
                </a:spcAft>
                <a:buNone/>
              </a:pP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2"/>
            <p:cNvCxnSpPr>
              <a:stCxn id="378" idx="2"/>
              <a:endCxn id="379" idx="1"/>
            </p:cNvCxnSpPr>
            <p:nvPr/>
          </p:nvCxnSpPr>
          <p:spPr>
            <a:xfrm flipH="1" rot="5400000">
              <a:off x="2568500" y="2731750"/>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cxnSp>
          <p:nvCxnSpPr>
            <p:cNvPr id="383" name="Google Shape;383;p22"/>
            <p:cNvCxnSpPr>
              <a:stCxn id="379"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385" name="Google Shape;385;p22"/>
            <p:cNvSpPr/>
            <p:nvPr/>
          </p:nvSpPr>
          <p:spPr>
            <a:xfrm>
              <a:off x="2466000" y="2092850"/>
              <a:ext cx="1515000" cy="385200"/>
            </a:xfrm>
            <a:prstGeom prst="roundRect">
              <a:avLst>
                <a:gd fmla="val 16667" name="adj"/>
              </a:avLst>
            </a:prstGeom>
            <a:gradFill>
              <a:gsLst>
                <a:gs pos="0">
                  <a:srgbClr val="00FFFF"/>
                </a:gs>
                <a:gs pos="100000">
                  <a:srgbClr val="B0DAF1"/>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Feed</a:t>
              </a:r>
              <a:endParaRPr sz="1100">
                <a:solidFill>
                  <a:srgbClr val="666666"/>
                </a:solidFill>
              </a:endParaRPr>
            </a:p>
            <a:p>
              <a:pPr indent="0" lvl="0" marL="0" rtl="0" algn="ctr">
                <a:spcBef>
                  <a:spcPts val="0"/>
                </a:spcBef>
                <a:spcAft>
                  <a:spcPts val="0"/>
                </a:spcAft>
                <a:buNone/>
              </a:pP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22"/>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sp>
          <p:nvSpPr>
            <p:cNvPr id="389" name="Google Shape;389;p22"/>
            <p:cNvSpPr txBox="1"/>
            <p:nvPr/>
          </p:nvSpPr>
          <p:spPr>
            <a:xfrm>
              <a:off x="2887550" y="4934050"/>
              <a:ext cx="6720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fmla="val 16667" name="adj"/>
            </a:avLst>
          </a:prstGeom>
          <a:gradFill>
            <a:gsLst>
              <a:gs pos="0">
                <a:srgbClr val="00FFFF"/>
              </a:gs>
              <a:gs pos="100000">
                <a:srgbClr val="B0DAF1"/>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Feed</a:t>
            </a:r>
            <a:endParaRPr sz="1100">
              <a:solidFill>
                <a:srgbClr val="666666"/>
              </a:solidFill>
            </a:endParaRPr>
          </a:p>
          <a:p>
            <a:pPr indent="0" lvl="0" marL="0" rtl="0" algn="ctr">
              <a:spcBef>
                <a:spcPts val="0"/>
              </a:spcBef>
              <a:spcAft>
                <a:spcPts val="0"/>
              </a:spcAft>
              <a:buNone/>
            </a:pP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fmla="val 17834" name="adj1"/>
              <a:gd fmla="val 131320" name="adj2"/>
            </a:avLst>
          </a:prstGeom>
          <a:noFill/>
          <a:ln cap="flat" cmpd="sng" w="9525">
            <a:solidFill>
              <a:schemeClr val="dk2"/>
            </a:solidFill>
            <a:prstDash val="solid"/>
            <a:round/>
            <a:headEnd len="med" w="med" type="none"/>
            <a:tailEnd len="med" w="med" type="triangle"/>
          </a:ln>
        </p:spPr>
      </p:cxnSp>
      <p:cxnSp>
        <p:nvCxnSpPr>
          <p:cNvPr id="392" name="Google Shape;392;p22"/>
          <p:cNvCxnSpPr>
            <a:stCxn id="386" idx="0"/>
          </p:cNvCxnSpPr>
          <p:nvPr/>
        </p:nvCxnSpPr>
        <p:spPr>
          <a:xfrm flipH="1" rot="-5400000">
            <a:off x="3969275" y="859050"/>
            <a:ext cx="847800" cy="2446800"/>
          </a:xfrm>
          <a:prstGeom prst="bentConnector4">
            <a:avLst>
              <a:gd fmla="val -28087" name="adj1"/>
              <a:gd fmla="val 65479" name="adj2"/>
            </a:avLst>
          </a:prstGeom>
          <a:noFill/>
          <a:ln cap="flat" cmpd="sng" w="9525">
            <a:solidFill>
              <a:schemeClr val="dk2"/>
            </a:solidFill>
            <a:prstDash val="solid"/>
            <a:round/>
            <a:headEnd len="med" w="med" type="none"/>
            <a:tailEnd len="med" w="med" type="none"/>
          </a:ln>
        </p:spPr>
      </p:cxnSp>
      <p:cxnSp>
        <p:nvCxnSpPr>
          <p:cNvPr id="393" name="Google Shape;393;p22"/>
          <p:cNvCxnSpPr/>
          <p:nvPr/>
        </p:nvCxnSpPr>
        <p:spPr>
          <a:xfrm flipH="1" rot="10800000">
            <a:off x="5609625" y="2313650"/>
            <a:ext cx="600" cy="19380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22"/>
          <p:cNvCxnSpPr>
            <a:stCxn id="348" idx="0"/>
            <a:endCxn id="378" idx="2"/>
          </p:cNvCxnSpPr>
          <p:nvPr/>
        </p:nvCxnSpPr>
        <p:spPr>
          <a:xfrm flipH="1" rot="10800000">
            <a:off x="3165681" y="3217858"/>
            <a:ext cx="4200" cy="5073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22"/>
          <p:cNvCxnSpPr/>
          <p:nvPr/>
        </p:nvCxnSpPr>
        <p:spPr>
          <a:xfrm flipH="1" rot="10800000">
            <a:off x="5400375" y="2313650"/>
            <a:ext cx="600" cy="193800"/>
          </a:xfrm>
          <a:prstGeom prst="straightConnector1">
            <a:avLst/>
          </a:prstGeom>
          <a:noFill/>
          <a:ln cap="flat" cmpd="sng" w="9525">
            <a:solidFill>
              <a:schemeClr val="dk2"/>
            </a:solidFill>
            <a:prstDash val="solid"/>
            <a:round/>
            <a:headEnd len="med" w="med" type="none"/>
            <a:tailEnd len="med" w="med" type="triangle"/>
          </a:ln>
        </p:spPr>
      </p:cxnSp>
      <p:sp>
        <p:nvSpPr>
          <p:cNvPr id="397" name="Google Shape;397;p22"/>
          <p:cNvSpPr/>
          <p:nvPr/>
        </p:nvSpPr>
        <p:spPr>
          <a:xfrm>
            <a:off x="5182675" y="8265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Add &amp; Norm</a:t>
            </a:r>
            <a:endParaRPr sz="1100">
              <a:solidFill>
                <a:srgbClr val="666666"/>
              </a:solidFill>
            </a:endParaRPr>
          </a:p>
        </p:txBody>
      </p:sp>
      <p:cxnSp>
        <p:nvCxnSpPr>
          <p:cNvPr id="398" name="Google Shape;398;p22"/>
          <p:cNvCxnSpPr/>
          <p:nvPr/>
        </p:nvCxnSpPr>
        <p:spPr>
          <a:xfrm flipH="1" rot="5400000">
            <a:off x="2509550" y="1672475"/>
            <a:ext cx="552600" cy="757500"/>
          </a:xfrm>
          <a:prstGeom prst="bentConnector4">
            <a:avLst>
              <a:gd fmla="val -33297" name="adj1"/>
              <a:gd fmla="val 121752" name="adj2"/>
            </a:avLst>
          </a:prstGeom>
          <a:noFill/>
          <a:ln cap="flat" cmpd="sng" w="9525">
            <a:solidFill>
              <a:schemeClr val="dk2"/>
            </a:solidFill>
            <a:prstDash val="solid"/>
            <a:round/>
            <a:headEnd len="med" w="med" type="none"/>
            <a:tailEnd len="med" w="med" type="triangle"/>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22"/>
          <p:cNvCxnSpPr>
            <a:stCxn id="397" idx="2"/>
            <a:endCxn id="390" idx="0"/>
          </p:cNvCxnSpPr>
          <p:nvPr/>
        </p:nvCxnSpPr>
        <p:spPr>
          <a:xfrm>
            <a:off x="5940175" y="1022700"/>
            <a:ext cx="0" cy="675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22"/>
          <p:cNvCxnSpPr>
            <a:endCxn id="365" idx="3"/>
          </p:cNvCxnSpPr>
          <p:nvPr/>
        </p:nvCxnSpPr>
        <p:spPr>
          <a:xfrm flipH="1" rot="10800000">
            <a:off x="5941600" y="1756650"/>
            <a:ext cx="758700" cy="730500"/>
          </a:xfrm>
          <a:prstGeom prst="bentConnector3">
            <a:avLst>
              <a:gd fmla="val 131386" name="adj1"/>
            </a:avLst>
          </a:prstGeom>
          <a:noFill/>
          <a:ln cap="flat" cmpd="sng" w="9525">
            <a:solidFill>
              <a:schemeClr val="dk2"/>
            </a:solidFill>
            <a:prstDash val="solid"/>
            <a:round/>
            <a:headEnd len="med" w="med" type="none"/>
            <a:tailEnd len="med" w="med" type="triangle"/>
          </a:ln>
        </p:spPr>
      </p:cxnSp>
      <p:cxnSp>
        <p:nvCxnSpPr>
          <p:cNvPr id="402" name="Google Shape;402;p22"/>
          <p:cNvCxnSpPr/>
          <p:nvPr/>
        </p:nvCxnSpPr>
        <p:spPr>
          <a:xfrm flipH="1" rot="10800000">
            <a:off x="5941813" y="924825"/>
            <a:ext cx="756900" cy="653700"/>
          </a:xfrm>
          <a:prstGeom prst="bentConnector3">
            <a:avLst>
              <a:gd fmla="val 130818" name="adj1"/>
            </a:avLst>
          </a:prstGeom>
          <a:noFill/>
          <a:ln cap="flat" cmpd="sng" w="9525">
            <a:solidFill>
              <a:schemeClr val="dk2"/>
            </a:solidFill>
            <a:prstDash val="solid"/>
            <a:round/>
            <a:headEnd len="med" w="med" type="none"/>
            <a:tailEnd len="med" w="med" type="triangle"/>
          </a:ln>
        </p:spPr>
      </p:cxnSp>
      <p:sp>
        <p:nvSpPr>
          <p:cNvPr id="403" name="Google Shape;403;p22"/>
          <p:cNvSpPr/>
          <p:nvPr/>
        </p:nvSpPr>
        <p:spPr>
          <a:xfrm>
            <a:off x="5182675" y="437988"/>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fmla="val 28518" name="adj"/>
            </a:avLst>
          </a:prstGeom>
          <a:gradFill>
            <a:gsLst>
              <a:gs pos="0">
                <a:srgbClr val="E0EDBA">
                  <a:alpha val="70980"/>
                </a:srgbClr>
              </a:gs>
              <a:gs pos="100000">
                <a:srgbClr val="B6D7A8"/>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22"/>
          <p:cNvCxnSpPr>
            <a:stCxn id="404" idx="2"/>
            <a:endCxn id="404" idx="2"/>
          </p:cNvCxnSpPr>
          <p:nvPr/>
        </p:nvCxnSpPr>
        <p:spPr>
          <a:xfrm>
            <a:off x="5940175" y="303100"/>
            <a:ext cx="0" cy="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22"/>
          <p:cNvCxnSpPr>
            <a:stCxn id="404" idx="2"/>
            <a:endCxn id="403" idx="0"/>
          </p:cNvCxnSpPr>
          <p:nvPr/>
        </p:nvCxnSpPr>
        <p:spPr>
          <a:xfrm>
            <a:off x="5940175" y="303100"/>
            <a:ext cx="0" cy="135000"/>
          </a:xfrm>
          <a:prstGeom prst="straightConnector1">
            <a:avLst/>
          </a:prstGeom>
          <a:noFill/>
          <a:ln cap="flat" cmpd="sng" w="9525">
            <a:solidFill>
              <a:schemeClr val="dk2"/>
            </a:solidFill>
            <a:prstDash val="solid"/>
            <a:round/>
            <a:headEnd len="med" w="med" type="none"/>
            <a:tailEnd len="med" w="med" type="none"/>
          </a:ln>
        </p:spPr>
      </p:cxnSp>
      <p:cxnSp>
        <p:nvCxnSpPr>
          <p:cNvPr id="408" name="Google Shape;408;p22"/>
          <p:cNvCxnSpPr/>
          <p:nvPr/>
        </p:nvCxnSpPr>
        <p:spPr>
          <a:xfrm>
            <a:off x="6068131" y="3831908"/>
            <a:ext cx="0" cy="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22"/>
          <p:cNvCxnSpPr>
            <a:stCxn id="370" idx="6"/>
            <a:endCxn id="373" idx="2"/>
          </p:cNvCxnSpPr>
          <p:nvPr/>
        </p:nvCxnSpPr>
        <p:spPr>
          <a:xfrm>
            <a:off x="6068131" y="3854320"/>
            <a:ext cx="140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13"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2466050" y="3001600"/>
            <a:ext cx="1515000" cy="385200"/>
          </a:xfrm>
          <a:prstGeom prst="roundRect">
            <a:avLst>
              <a:gd fmla="val 16667" name="adj"/>
            </a:avLst>
          </a:prstGeom>
          <a:gradFill>
            <a:gsLst>
              <a:gs pos="0">
                <a:srgbClr val="F7E9D4">
                  <a:alpha val="31764"/>
                </a:srgbClr>
              </a:gs>
              <a:gs pos="100000">
                <a:srgbClr val="E6B94E">
                  <a:alpha val="25098"/>
                </a:srgbClr>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CCCCC"/>
                </a:solidFill>
              </a:rPr>
              <a:t>Multi-Head</a:t>
            </a:r>
            <a:endParaRPr sz="1100">
              <a:solidFill>
                <a:srgbClr val="CCCCCC"/>
              </a:solidFill>
            </a:endParaRPr>
          </a:p>
          <a:p>
            <a:pPr indent="0" lvl="0" marL="0" rtl="0" algn="ctr">
              <a:spcBef>
                <a:spcPts val="0"/>
              </a:spcBef>
              <a:spcAft>
                <a:spcPts val="0"/>
              </a:spcAft>
              <a:buNone/>
            </a:pPr>
            <a:r>
              <a:rPr lang="en"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fmla="val 16667" name="adj"/>
            </a:avLst>
          </a:prstGeom>
          <a:gradFill>
            <a:gsLst>
              <a:gs pos="0">
                <a:srgbClr val="D8EDBA">
                  <a:alpha val="29411"/>
                </a:srgbClr>
              </a:gs>
              <a:gs pos="100000">
                <a:srgbClr val="FE9696">
                  <a:alpha val="29411"/>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Input</a:t>
            </a:r>
            <a:endParaRPr sz="1100">
              <a:solidFill>
                <a:srgbClr val="D9D9D9"/>
              </a:solidFill>
            </a:endParaRPr>
          </a:p>
          <a:p>
            <a:pPr indent="0" lvl="0" marL="0" rtl="0" algn="ctr">
              <a:spcBef>
                <a:spcPts val="0"/>
              </a:spcBef>
              <a:spcAft>
                <a:spcPts val="0"/>
              </a:spcAft>
              <a:buNone/>
            </a:pPr>
            <a:r>
              <a:rPr lang="en"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descr="+" id="420" name="Google Shape;420;p23"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24" name="Google Shape;424;p23"/>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rgbClr val="D9D9D9"/>
              </a:solidFill>
              <a:prstDash val="solid"/>
              <a:round/>
              <a:headEnd len="med" w="med" type="none"/>
              <a:tailEnd len="med" w="med" type="none"/>
            </a:ln>
          </p:spPr>
        </p:sp>
      </p:grpSp>
      <p:cxnSp>
        <p:nvCxnSpPr>
          <p:cNvPr id="425" name="Google Shape;425;p23"/>
          <p:cNvCxnSpPr>
            <a:endCxn id="418" idx="2"/>
          </p:cNvCxnSpPr>
          <p:nvPr/>
        </p:nvCxnSpPr>
        <p:spPr>
          <a:xfrm rot="10800000">
            <a:off x="3223550" y="4653475"/>
            <a:ext cx="4500" cy="230700"/>
          </a:xfrm>
          <a:prstGeom prst="straightConnector1">
            <a:avLst/>
          </a:prstGeom>
          <a:noFill/>
          <a:ln cap="flat" cmpd="sng" w="9525">
            <a:solidFill>
              <a:srgbClr val="D9D9D9"/>
            </a:solidFill>
            <a:prstDash val="solid"/>
            <a:round/>
            <a:headEnd len="med" w="med" type="none"/>
            <a:tailEnd len="med" w="med" type="triangle"/>
          </a:ln>
        </p:spPr>
      </p:cxnSp>
      <p:cxnSp>
        <p:nvCxnSpPr>
          <p:cNvPr id="426" name="Google Shape;426;p23"/>
          <p:cNvCxnSpPr>
            <a:endCxn id="421" idx="4"/>
          </p:cNvCxnSpPr>
          <p:nvPr/>
        </p:nvCxnSpPr>
        <p:spPr>
          <a:xfrm rot="10800000">
            <a:off x="3223531" y="4023383"/>
            <a:ext cx="0" cy="196200"/>
          </a:xfrm>
          <a:prstGeom prst="straightConnector1">
            <a:avLst/>
          </a:prstGeom>
          <a:noFill/>
          <a:ln cap="flat" cmpd="sng" w="9525">
            <a:solidFill>
              <a:srgbClr val="D9D9D9"/>
            </a:solidFill>
            <a:prstDash val="solid"/>
            <a:round/>
            <a:headEnd len="med" w="med" type="none"/>
            <a:tailEnd len="med" w="med" type="triangle"/>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cap="flat" cmpd="sng" w="9525">
            <a:solidFill>
              <a:srgbClr val="D9D9D9"/>
            </a:solidFill>
            <a:prstDash val="solid"/>
            <a:round/>
            <a:headEnd len="med" w="med" type="none"/>
            <a:tailEnd len="med" w="med" type="triangle"/>
          </a:ln>
        </p:spPr>
      </p:cxnSp>
      <p:sp>
        <p:nvSpPr>
          <p:cNvPr id="428" name="Google Shape;428;p23"/>
          <p:cNvSpPr/>
          <p:nvPr/>
        </p:nvSpPr>
        <p:spPr>
          <a:xfrm>
            <a:off x="4572000" y="4225675"/>
            <a:ext cx="1515000" cy="435900"/>
          </a:xfrm>
          <a:prstGeom prst="roundRect">
            <a:avLst>
              <a:gd fmla="val 16667" name="adj"/>
            </a:avLst>
          </a:prstGeom>
          <a:gradFill>
            <a:gsLst>
              <a:gs pos="0">
                <a:srgbClr val="D8EDBA">
                  <a:alpha val="29411"/>
                </a:srgbClr>
              </a:gs>
              <a:gs pos="100000">
                <a:srgbClr val="FE9696">
                  <a:alpha val="29411"/>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Output</a:t>
            </a:r>
            <a:endParaRPr sz="1100">
              <a:solidFill>
                <a:srgbClr val="D9D9D9"/>
              </a:solidFill>
            </a:endParaRPr>
          </a:p>
          <a:p>
            <a:pPr indent="0" lvl="0" marL="0" rtl="0" algn="ctr">
              <a:spcBef>
                <a:spcPts val="0"/>
              </a:spcBef>
              <a:spcAft>
                <a:spcPts val="0"/>
              </a:spcAft>
              <a:buNone/>
            </a:pPr>
            <a:r>
              <a:rPr lang="en"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cap="flat" cmpd="sng" w="9525">
            <a:solidFill>
              <a:srgbClr val="D9D9D9"/>
            </a:solidFill>
            <a:prstDash val="solid"/>
            <a:round/>
            <a:headEnd len="med" w="med" type="none"/>
            <a:tailEnd len="med" w="med" type="triangle"/>
          </a:ln>
        </p:spPr>
      </p:cxnSp>
      <p:cxnSp>
        <p:nvCxnSpPr>
          <p:cNvPr id="430" name="Google Shape;430;p23"/>
          <p:cNvCxnSpPr>
            <a:stCxn id="423" idx="6"/>
            <a:endCxn id="421" idx="2"/>
          </p:cNvCxnSpPr>
          <p:nvPr/>
        </p:nvCxnSpPr>
        <p:spPr>
          <a:xfrm>
            <a:off x="2873149" y="3894199"/>
            <a:ext cx="222300" cy="0"/>
          </a:xfrm>
          <a:prstGeom prst="straightConnector1">
            <a:avLst/>
          </a:prstGeom>
          <a:noFill/>
          <a:ln cap="flat" cmpd="sng" w="9525">
            <a:solidFill>
              <a:srgbClr val="D9D9D9"/>
            </a:solidFill>
            <a:prstDash val="solid"/>
            <a:round/>
            <a:headEnd len="med" w="med" type="none"/>
            <a:tailEnd len="med" w="med" type="none"/>
          </a:ln>
        </p:spPr>
      </p:cxnSp>
      <p:cxnSp>
        <p:nvCxnSpPr>
          <p:cNvPr id="431" name="Google Shape;431;p23"/>
          <p:cNvCxnSpPr>
            <a:stCxn id="416" idx="2"/>
            <a:endCxn id="417" idx="1"/>
          </p:cNvCxnSpPr>
          <p:nvPr/>
        </p:nvCxnSpPr>
        <p:spPr>
          <a:xfrm flipH="1" rot="5400000">
            <a:off x="2568500" y="2731750"/>
            <a:ext cx="552600" cy="757500"/>
          </a:xfrm>
          <a:prstGeom prst="bentConnector4">
            <a:avLst>
              <a:gd fmla="val -33297" name="adj1"/>
              <a:gd fmla="val 121752" name="adj2"/>
            </a:avLst>
          </a:prstGeom>
          <a:noFill/>
          <a:ln cap="flat" cmpd="sng" w="9525">
            <a:solidFill>
              <a:srgbClr val="D9D9D9"/>
            </a:solidFill>
            <a:prstDash val="solid"/>
            <a:round/>
            <a:headEnd len="med" w="med" type="none"/>
            <a:tailEnd len="med" w="med" type="triangle"/>
          </a:ln>
        </p:spPr>
      </p:cxnSp>
      <p:cxnSp>
        <p:nvCxnSpPr>
          <p:cNvPr id="432" name="Google Shape;432;p23"/>
          <p:cNvCxnSpPr>
            <a:stCxn id="417" idx="2"/>
          </p:cNvCxnSpPr>
          <p:nvPr/>
        </p:nvCxnSpPr>
        <p:spPr>
          <a:xfrm>
            <a:off x="3223450" y="2932350"/>
            <a:ext cx="0" cy="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cap="flat" cmpd="sng" w="9525">
            <a:solidFill>
              <a:srgbClr val="999999"/>
            </a:solidFill>
            <a:prstDash val="solid"/>
            <a:round/>
            <a:headEnd len="med" w="med" type="none"/>
            <a:tailEnd len="med" w="med" type="none"/>
          </a:ln>
        </p:spPr>
      </p:cxnSp>
      <p:sp>
        <p:nvSpPr>
          <p:cNvPr id="434" name="Google Shape;434;p23"/>
          <p:cNvSpPr/>
          <p:nvPr/>
        </p:nvSpPr>
        <p:spPr>
          <a:xfrm>
            <a:off x="2466000" y="2092850"/>
            <a:ext cx="1515000" cy="385200"/>
          </a:xfrm>
          <a:prstGeom prst="roundRect">
            <a:avLst>
              <a:gd fmla="val 16667" name="adj"/>
            </a:avLst>
          </a:prstGeom>
          <a:gradFill>
            <a:gsLst>
              <a:gs pos="0">
                <a:srgbClr val="00FFFF">
                  <a:alpha val="31372"/>
                </a:srgbClr>
              </a:gs>
              <a:gs pos="100000">
                <a:srgbClr val="B0DAF1">
                  <a:alpha val="37254"/>
                </a:srgbClr>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Feed</a:t>
            </a:r>
            <a:endParaRPr sz="1100">
              <a:solidFill>
                <a:srgbClr val="D9D9D9"/>
              </a:solidFill>
            </a:endParaRPr>
          </a:p>
          <a:p>
            <a:pPr indent="0" lvl="0" marL="0" rtl="0" algn="ctr">
              <a:spcBef>
                <a:spcPts val="0"/>
              </a:spcBef>
              <a:spcAft>
                <a:spcPts val="0"/>
              </a:spcAft>
              <a:buNone/>
            </a:pPr>
            <a:r>
              <a:rPr lang="en"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cap="flat" cmpd="sng" w="9525">
            <a:solidFill>
              <a:srgbClr val="D9D9D9"/>
            </a:solidFill>
            <a:prstDash val="solid"/>
            <a:round/>
            <a:headEnd len="med" w="med" type="none"/>
            <a:tailEnd len="med" w="med" type="triangle"/>
          </a:ln>
        </p:spPr>
      </p:cxnSp>
      <p:cxnSp>
        <p:nvCxnSpPr>
          <p:cNvPr id="437" name="Google Shape;437;p23"/>
          <p:cNvCxnSpPr/>
          <p:nvPr/>
        </p:nvCxnSpPr>
        <p:spPr>
          <a:xfrm flipH="1" rot="5400000">
            <a:off x="2568500" y="1827850"/>
            <a:ext cx="552600" cy="757500"/>
          </a:xfrm>
          <a:prstGeom prst="bentConnector4">
            <a:avLst>
              <a:gd fmla="val -25502" name="adj1"/>
              <a:gd fmla="val 121752" name="adj2"/>
            </a:avLst>
          </a:prstGeom>
          <a:noFill/>
          <a:ln cap="flat" cmpd="sng" w="9525">
            <a:solidFill>
              <a:srgbClr val="D9D9D9"/>
            </a:solidFill>
            <a:prstDash val="solid"/>
            <a:round/>
            <a:headEnd len="med" w="med" type="none"/>
            <a:tailEnd len="med" w="med" type="triangle"/>
          </a:ln>
        </p:spPr>
      </p:cxnSp>
      <p:sp>
        <p:nvSpPr>
          <p:cNvPr id="438" name="Google Shape;438;p23"/>
          <p:cNvSpPr/>
          <p:nvPr/>
        </p:nvSpPr>
        <p:spPr>
          <a:xfrm>
            <a:off x="4572050" y="2761000"/>
            <a:ext cx="1515000" cy="633900"/>
          </a:xfrm>
          <a:prstGeom prst="roundRect">
            <a:avLst>
              <a:gd fmla="val 16667" name="adj"/>
            </a:avLst>
          </a:prstGeom>
          <a:gradFill>
            <a:gsLst>
              <a:gs pos="0">
                <a:srgbClr val="F7E9D4">
                  <a:alpha val="31764"/>
                </a:srgbClr>
              </a:gs>
              <a:gs pos="100000">
                <a:srgbClr val="E6B94E">
                  <a:alpha val="25098"/>
                </a:srgbClr>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Masked</a:t>
            </a:r>
            <a:endParaRPr sz="1100">
              <a:solidFill>
                <a:srgbClr val="D9D9D9"/>
              </a:solidFill>
            </a:endParaRPr>
          </a:p>
          <a:p>
            <a:pPr indent="0" lvl="0" marL="0" rtl="0" algn="ctr">
              <a:spcBef>
                <a:spcPts val="0"/>
              </a:spcBef>
              <a:spcAft>
                <a:spcPts val="0"/>
              </a:spcAft>
              <a:buNone/>
            </a:pPr>
            <a:r>
              <a:rPr lang="en" sz="1100">
                <a:solidFill>
                  <a:srgbClr val="D9D9D9"/>
                </a:solidFill>
              </a:rPr>
              <a:t>Multi-Head</a:t>
            </a:r>
            <a:endParaRPr sz="1100">
              <a:solidFill>
                <a:srgbClr val="D9D9D9"/>
              </a:solidFill>
            </a:endParaRPr>
          </a:p>
          <a:p>
            <a:pPr indent="0" lvl="0" marL="0" rtl="0" algn="ctr">
              <a:spcBef>
                <a:spcPts val="0"/>
              </a:spcBef>
              <a:spcAft>
                <a:spcPts val="0"/>
              </a:spcAft>
              <a:buNone/>
            </a:pPr>
            <a:r>
              <a:rPr lang="en"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cap="flat" cmpd="sng" w="9525">
            <a:solidFill>
              <a:srgbClr val="999999"/>
            </a:solidFill>
            <a:prstDash val="solid"/>
            <a:round/>
            <a:headEnd len="med" w="med" type="none"/>
            <a:tailEnd len="med" w="med" type="none"/>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43" name="Google Shape;443;p23"/>
            <p:cNvSpPr/>
            <p:nvPr/>
          </p:nvSpPr>
          <p:spPr>
            <a:xfrm>
              <a:off x="7695890" y="1786160"/>
              <a:ext cx="399290" cy="178980"/>
            </a:xfrm>
            <a:custGeom>
              <a:rect b="b" l="l" r="r" t="t"/>
              <a:pathLst>
                <a:path extrusionOk="0" h="9028" w="20772">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cap="flat" cmpd="sng" w="9525">
              <a:solidFill>
                <a:srgbClr val="D9D9D9"/>
              </a:solidFill>
              <a:prstDash val="solid"/>
              <a:round/>
              <a:headEnd len="med" w="med" type="none"/>
              <a:tailEnd len="med" w="med" type="none"/>
            </a:ln>
          </p:spPr>
        </p:sp>
      </p:grpSp>
      <p:cxnSp>
        <p:nvCxnSpPr>
          <p:cNvPr id="444" name="Google Shape;444;p23"/>
          <p:cNvCxnSpPr/>
          <p:nvPr/>
        </p:nvCxnSpPr>
        <p:spPr>
          <a:xfrm flipH="1" rot="10800000">
            <a:off x="5329500" y="4037575"/>
            <a:ext cx="6300" cy="188100"/>
          </a:xfrm>
          <a:prstGeom prst="straightConnector1">
            <a:avLst/>
          </a:prstGeom>
          <a:noFill/>
          <a:ln cap="flat" cmpd="sng" w="9525">
            <a:solidFill>
              <a:srgbClr val="D9D9D9"/>
            </a:solidFill>
            <a:prstDash val="solid"/>
            <a:round/>
            <a:headEnd len="med" w="med" type="none"/>
            <a:tailEnd len="med" w="med" type="triangle"/>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cap="flat" cmpd="sng" w="9525">
            <a:solidFill>
              <a:srgbClr val="D9D9D9"/>
            </a:solidFill>
            <a:prstDash val="solid"/>
            <a:round/>
            <a:headEnd len="med" w="med" type="none"/>
            <a:tailEnd len="med" w="med" type="none"/>
          </a:ln>
        </p:spPr>
      </p:cxnSp>
      <p:cxnSp>
        <p:nvCxnSpPr>
          <p:cNvPr id="447" name="Google Shape;447;p23"/>
          <p:cNvCxnSpPr>
            <a:stCxn id="446" idx="0"/>
          </p:cNvCxnSpPr>
          <p:nvPr/>
        </p:nvCxnSpPr>
        <p:spPr>
          <a:xfrm flipH="1" rot="10800000">
            <a:off x="5329455" y="3409339"/>
            <a:ext cx="3300" cy="363300"/>
          </a:xfrm>
          <a:prstGeom prst="straightConnector1">
            <a:avLst/>
          </a:prstGeom>
          <a:noFill/>
          <a:ln cap="flat" cmpd="sng" w="9525">
            <a:solidFill>
              <a:srgbClr val="D9D9D9"/>
            </a:solidFill>
            <a:prstDash val="solid"/>
            <a:round/>
            <a:headEnd len="med" w="med" type="none"/>
            <a:tailEnd len="med" w="med" type="triangle"/>
          </a:ln>
        </p:spPr>
      </p:cxnSp>
      <p:cxnSp>
        <p:nvCxnSpPr>
          <p:cNvPr id="448" name="Google Shape;448;p23"/>
          <p:cNvCxnSpPr>
            <a:stCxn id="414" idx="2"/>
            <a:endCxn id="439" idx="3"/>
          </p:cNvCxnSpPr>
          <p:nvPr/>
        </p:nvCxnSpPr>
        <p:spPr>
          <a:xfrm rot="-5400000">
            <a:off x="5173150" y="2749950"/>
            <a:ext cx="1070100" cy="757500"/>
          </a:xfrm>
          <a:prstGeom prst="bentConnector4">
            <a:avLst>
              <a:gd fmla="val 9329" name="adj1"/>
              <a:gd fmla="val 119119" name="adj2"/>
            </a:avLst>
          </a:prstGeom>
          <a:noFill/>
          <a:ln cap="flat" cmpd="sng" w="9525">
            <a:solidFill>
              <a:srgbClr val="D9D9D9"/>
            </a:solidFill>
            <a:prstDash val="solid"/>
            <a:round/>
            <a:headEnd len="med" w="med" type="none"/>
            <a:tailEnd len="med" w="med" type="triangle"/>
          </a:ln>
        </p:spPr>
      </p:cxnSp>
      <p:sp>
        <p:nvSpPr>
          <p:cNvPr id="449" name="Google Shape;449;p23"/>
          <p:cNvSpPr/>
          <p:nvPr/>
        </p:nvSpPr>
        <p:spPr>
          <a:xfrm>
            <a:off x="4575200" y="1909100"/>
            <a:ext cx="1515000" cy="385200"/>
          </a:xfrm>
          <a:prstGeom prst="roundRect">
            <a:avLst>
              <a:gd fmla="val 16667" name="adj"/>
            </a:avLst>
          </a:prstGeom>
          <a:gradFill>
            <a:gsLst>
              <a:gs pos="0">
                <a:srgbClr val="F7E9D4">
                  <a:alpha val="31764"/>
                </a:srgbClr>
              </a:gs>
              <a:gs pos="100000">
                <a:srgbClr val="E6B94E">
                  <a:alpha val="25098"/>
                </a:srgbClr>
              </a:gs>
            </a:gsLst>
            <a:lin ang="2700006"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Multi-Head</a:t>
            </a:r>
            <a:endParaRPr sz="1100">
              <a:solidFill>
                <a:srgbClr val="D9D9D9"/>
              </a:solidFill>
            </a:endParaRPr>
          </a:p>
          <a:p>
            <a:pPr indent="0" lvl="0" marL="0" rtl="0" algn="ctr">
              <a:spcBef>
                <a:spcPts val="0"/>
              </a:spcBef>
              <a:spcAft>
                <a:spcPts val="0"/>
              </a:spcAft>
              <a:buNone/>
            </a:pPr>
            <a:r>
              <a:rPr lang="en"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cap="flat" cmpd="sng" w="9525">
            <a:solidFill>
              <a:srgbClr val="999999"/>
            </a:solidFill>
            <a:prstDash val="solid"/>
            <a:round/>
            <a:headEnd len="med" w="med" type="none"/>
            <a:tailEnd len="med" w="med" type="none"/>
          </a:ln>
        </p:spPr>
      </p:cxnSp>
      <p:sp>
        <p:nvSpPr>
          <p:cNvPr id="452" name="Google Shape;452;p23"/>
          <p:cNvSpPr/>
          <p:nvPr/>
        </p:nvSpPr>
        <p:spPr>
          <a:xfrm>
            <a:off x="4575250" y="1057200"/>
            <a:ext cx="1515000" cy="385200"/>
          </a:xfrm>
          <a:prstGeom prst="roundRect">
            <a:avLst>
              <a:gd fmla="val 16667" name="adj"/>
            </a:avLst>
          </a:prstGeom>
          <a:gradFill>
            <a:gsLst>
              <a:gs pos="0">
                <a:srgbClr val="00FFFF">
                  <a:alpha val="31372"/>
                </a:srgbClr>
              </a:gs>
              <a:gs pos="100000">
                <a:srgbClr val="B0DAF1">
                  <a:alpha val="37254"/>
                </a:srgbClr>
              </a:gs>
            </a:gsLst>
            <a:lin ang="0"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Feed</a:t>
            </a:r>
            <a:endParaRPr sz="1100">
              <a:solidFill>
                <a:srgbClr val="D9D9D9"/>
              </a:solidFill>
            </a:endParaRPr>
          </a:p>
          <a:p>
            <a:pPr indent="0" lvl="0" marL="0" rtl="0" algn="ctr">
              <a:spcBef>
                <a:spcPts val="0"/>
              </a:spcBef>
              <a:spcAft>
                <a:spcPts val="0"/>
              </a:spcAft>
              <a:buNone/>
            </a:pPr>
            <a:r>
              <a:rPr lang="en"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fmla="val 28518"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cap="flat" cmpd="sng" w="9525">
            <a:solidFill>
              <a:srgbClr val="D9D9D9"/>
            </a:solidFill>
            <a:prstDash val="solid"/>
            <a:round/>
            <a:headEnd len="med" w="med" type="none"/>
            <a:tailEnd len="med" w="med" type="none"/>
          </a:ln>
        </p:spPr>
      </p:cxnSp>
      <p:sp>
        <p:nvSpPr>
          <p:cNvPr id="455" name="Google Shape;455;p23"/>
          <p:cNvSpPr/>
          <p:nvPr/>
        </p:nvSpPr>
        <p:spPr>
          <a:xfrm>
            <a:off x="4575250" y="416400"/>
            <a:ext cx="1515000" cy="196200"/>
          </a:xfrm>
          <a:prstGeom prst="roundRect">
            <a:avLst>
              <a:gd fmla="val 28518" name="adj"/>
            </a:avLst>
          </a:prstGeom>
          <a:gradFill>
            <a:gsLst>
              <a:gs pos="0">
                <a:srgbClr val="DE87F1">
                  <a:alpha val="27450"/>
                </a:srgbClr>
              </a:gs>
              <a:gs pos="100000">
                <a:srgbClr val="F1DD87">
                  <a:alpha val="34117"/>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fmla="val 28518" name="adj"/>
            </a:avLst>
          </a:prstGeom>
          <a:gradFill>
            <a:gsLst>
              <a:gs pos="0">
                <a:srgbClr val="E0EDBA">
                  <a:alpha val="29411"/>
                </a:srgbClr>
              </a:gs>
              <a:gs pos="100000">
                <a:srgbClr val="B6D7A8">
                  <a:alpha val="30980"/>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flipH="1" rot="10800000">
            <a:off x="5329450" y="2294250"/>
            <a:ext cx="3300" cy="201300"/>
          </a:xfrm>
          <a:prstGeom prst="straightConnector1">
            <a:avLst/>
          </a:prstGeom>
          <a:noFill/>
          <a:ln cap="flat" cmpd="sng" w="9525">
            <a:solidFill>
              <a:srgbClr val="D9D9D9"/>
            </a:solidFill>
            <a:prstDash val="solid"/>
            <a:round/>
            <a:headEnd len="med" w="med" type="none"/>
            <a:tailEnd len="med" w="med" type="triangle"/>
          </a:ln>
        </p:spPr>
      </p:cxnSp>
      <p:cxnSp>
        <p:nvCxnSpPr>
          <p:cNvPr id="458" name="Google Shape;458;p23"/>
          <p:cNvCxnSpPr>
            <a:stCxn id="450" idx="0"/>
            <a:endCxn id="452" idx="2"/>
          </p:cNvCxnSpPr>
          <p:nvPr/>
        </p:nvCxnSpPr>
        <p:spPr>
          <a:xfrm flipH="1" rot="10800000">
            <a:off x="5332600" y="1442350"/>
            <a:ext cx="300" cy="201300"/>
          </a:xfrm>
          <a:prstGeom prst="straightConnector1">
            <a:avLst/>
          </a:prstGeom>
          <a:noFill/>
          <a:ln cap="flat" cmpd="sng" w="9525">
            <a:solidFill>
              <a:srgbClr val="D9D9D9"/>
            </a:solidFill>
            <a:prstDash val="solid"/>
            <a:round/>
            <a:headEnd len="med" w="med" type="none"/>
            <a:tailEnd len="med" w="med" type="triangle"/>
          </a:ln>
        </p:spPr>
      </p:cxnSp>
      <p:cxnSp>
        <p:nvCxnSpPr>
          <p:cNvPr id="459" name="Google Shape;459;p23"/>
          <p:cNvCxnSpPr>
            <a:stCxn id="450" idx="0"/>
            <a:endCxn id="453" idx="3"/>
          </p:cNvCxnSpPr>
          <p:nvPr/>
        </p:nvCxnSpPr>
        <p:spPr>
          <a:xfrm rot="-5400000">
            <a:off x="5334400" y="887950"/>
            <a:ext cx="753900" cy="757500"/>
          </a:xfrm>
          <a:prstGeom prst="bentConnector4">
            <a:avLst>
              <a:gd fmla="val 8668" name="adj1"/>
              <a:gd fmla="val 121389" name="adj2"/>
            </a:avLst>
          </a:prstGeom>
          <a:noFill/>
          <a:ln cap="flat" cmpd="sng" w="9525">
            <a:solidFill>
              <a:srgbClr val="D9D9D9"/>
            </a:solidFill>
            <a:prstDash val="solid"/>
            <a:round/>
            <a:headEnd len="med" w="med" type="none"/>
            <a:tailEnd len="med" w="med" type="triangle"/>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cap="flat" cmpd="sng" w="9525">
            <a:solidFill>
              <a:srgbClr val="D9D9D9"/>
            </a:solidFill>
            <a:prstDash val="solid"/>
            <a:round/>
            <a:headEnd len="med" w="med" type="none"/>
            <a:tailEnd len="med" w="med" type="triangle"/>
          </a:ln>
        </p:spPr>
      </p:cxnSp>
      <p:cxnSp>
        <p:nvCxnSpPr>
          <p:cNvPr id="461" name="Google Shape;461;p23"/>
          <p:cNvCxnSpPr>
            <a:endCxn id="456" idx="2"/>
          </p:cNvCxnSpPr>
          <p:nvPr/>
        </p:nvCxnSpPr>
        <p:spPr>
          <a:xfrm rot="10800000">
            <a:off x="5329450" y="255450"/>
            <a:ext cx="0" cy="156300"/>
          </a:xfrm>
          <a:prstGeom prst="straightConnector1">
            <a:avLst/>
          </a:prstGeom>
          <a:noFill/>
          <a:ln cap="flat" cmpd="sng" w="9525">
            <a:solidFill>
              <a:srgbClr val="D9D9D9"/>
            </a:solidFill>
            <a:prstDash val="solid"/>
            <a:round/>
            <a:headEnd len="med" w="med" type="none"/>
            <a:tailEnd len="med" w="med" type="triangle"/>
          </a:ln>
        </p:spPr>
      </p:cxnSp>
      <p:cxnSp>
        <p:nvCxnSpPr>
          <p:cNvPr id="462" name="Google Shape;462;p23"/>
          <p:cNvCxnSpPr/>
          <p:nvPr/>
        </p:nvCxnSpPr>
        <p:spPr>
          <a:xfrm rot="10800000">
            <a:off x="3223550" y="2023600"/>
            <a:ext cx="0" cy="69300"/>
          </a:xfrm>
          <a:prstGeom prst="straightConnector1">
            <a:avLst/>
          </a:prstGeom>
          <a:noFill/>
          <a:ln cap="flat" cmpd="sng" w="9525">
            <a:solidFill>
              <a:srgbClr val="999999"/>
            </a:solidFill>
            <a:prstDash val="solid"/>
            <a:round/>
            <a:headEnd len="med" w="med" type="none"/>
            <a:tailEnd len="med" w="med" type="none"/>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flipH="1" rot="-5400000">
                <a:off x="3839000" y="1211800"/>
                <a:ext cx="601200" cy="1832400"/>
              </a:xfrm>
              <a:prstGeom prst="bentConnector4">
                <a:avLst>
                  <a:gd fmla="val -39608" name="adj1"/>
                  <a:gd fmla="val 70670" name="adj2"/>
                </a:avLst>
              </a:prstGeom>
              <a:noFill/>
              <a:ln cap="flat" cmpd="sng" w="9525">
                <a:solidFill>
                  <a:srgbClr val="D9D9D9"/>
                </a:solidFill>
                <a:prstDash val="solid"/>
                <a:round/>
                <a:headEnd len="med" w="med" type="none"/>
                <a:tailEnd len="med" w="med" type="none"/>
              </a:ln>
            </p:spPr>
          </p:cxnSp>
          <p:cxnSp>
            <p:nvCxnSpPr>
              <p:cNvPr id="466" name="Google Shape;466;p23"/>
              <p:cNvCxnSpPr/>
              <p:nvPr/>
            </p:nvCxnSpPr>
            <p:spPr>
              <a:xfrm flipH="1" rot="10800000">
                <a:off x="5050575" y="2294150"/>
                <a:ext cx="3300" cy="134400"/>
              </a:xfrm>
              <a:prstGeom prst="straightConnector1">
                <a:avLst/>
              </a:prstGeom>
              <a:noFill/>
              <a:ln cap="flat" cmpd="sng" w="9525">
                <a:solidFill>
                  <a:srgbClr val="D9D9D9"/>
                </a:solidFill>
                <a:prstDash val="solid"/>
                <a:round/>
                <a:headEnd len="med" w="med" type="none"/>
                <a:tailEnd len="med" w="med" type="triangle"/>
              </a:ln>
            </p:spPr>
          </p:cxnSp>
        </p:grpSp>
        <p:cxnSp>
          <p:nvCxnSpPr>
            <p:cNvPr id="467" name="Google Shape;467;p23"/>
            <p:cNvCxnSpPr/>
            <p:nvPr/>
          </p:nvCxnSpPr>
          <p:spPr>
            <a:xfrm flipH="1" rot="10800000">
              <a:off x="4810950" y="2291900"/>
              <a:ext cx="3300" cy="134400"/>
            </a:xfrm>
            <a:prstGeom prst="straightConnector1">
              <a:avLst/>
            </a:prstGeom>
            <a:noFill/>
            <a:ln cap="flat" cmpd="sng" w="9525">
              <a:solidFill>
                <a:srgbClr val="D9D9D9"/>
              </a:solidFill>
              <a:prstDash val="solid"/>
              <a:round/>
              <a:headEnd len="med" w="med" type="none"/>
              <a:tailEnd len="med" w="med" type="triangle"/>
            </a:ln>
          </p:spPr>
        </p:cxnSp>
      </p:grpSp>
      <p:cxnSp>
        <p:nvCxnSpPr>
          <p:cNvPr id="468" name="Google Shape;468;p23"/>
          <p:cNvCxnSpPr>
            <a:endCxn id="450" idx="3"/>
          </p:cNvCxnSpPr>
          <p:nvPr/>
        </p:nvCxnSpPr>
        <p:spPr>
          <a:xfrm flipH="1" rot="10800000">
            <a:off x="5330800" y="1741750"/>
            <a:ext cx="759300" cy="666600"/>
          </a:xfrm>
          <a:prstGeom prst="bentConnector3">
            <a:avLst>
              <a:gd fmla="val 120670" name="adj1"/>
            </a:avLst>
          </a:prstGeom>
          <a:noFill/>
          <a:ln cap="flat" cmpd="sng" w="9525">
            <a:solidFill>
              <a:srgbClr val="D9D9D9"/>
            </a:solidFill>
            <a:prstDash val="solid"/>
            <a:round/>
            <a:headEnd len="med" w="med" type="none"/>
            <a:tailEnd len="med" w="med" type="triangle"/>
          </a:ln>
        </p:spPr>
      </p:cxnSp>
      <p:grpSp>
        <p:nvGrpSpPr>
          <p:cNvPr id="469" name="Google Shape;469;p23"/>
          <p:cNvGrpSpPr/>
          <p:nvPr/>
        </p:nvGrpSpPr>
        <p:grpSpPr>
          <a:xfrm flipH="1">
            <a:off x="5196157" y="3772639"/>
            <a:ext cx="266597" cy="258300"/>
            <a:chOff x="2372506" y="3438683"/>
            <a:chExt cx="255900" cy="258300"/>
          </a:xfrm>
        </p:grpSpPr>
        <p:pic>
          <p:nvPicPr>
            <p:cNvPr descr="+" id="470" name="Google Shape;470;p23"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rPr>
              <a:t>Positional </a:t>
            </a:r>
            <a:endParaRPr sz="1100">
              <a:solidFill>
                <a:srgbClr val="999999"/>
              </a:solidFill>
            </a:endParaRPr>
          </a:p>
          <a:p>
            <a:pPr indent="0" lvl="0" marL="0" rtl="0" algn="ctr">
              <a:spcBef>
                <a:spcPts val="0"/>
              </a:spcBef>
              <a:spcAft>
                <a:spcPts val="0"/>
              </a:spcAft>
              <a:buNone/>
            </a:pPr>
            <a:r>
              <a:rPr lang="en"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99999"/>
                </a:solidFill>
              </a:rPr>
              <a:t>Positional </a:t>
            </a:r>
            <a:endParaRPr sz="1100">
              <a:solidFill>
                <a:srgbClr val="999999"/>
              </a:solidFill>
            </a:endParaRPr>
          </a:p>
          <a:p>
            <a:pPr indent="0" lvl="0" marL="0" rtl="0" algn="ctr">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8"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fmla="val 50000" name="adj"/>
            </a:avLst>
          </a:prstGeom>
          <a:gradFill>
            <a:gsLst>
              <a:gs pos="0">
                <a:srgbClr val="E0EDBA">
                  <a:alpha val="70980"/>
                </a:srgbClr>
              </a:gs>
              <a:gs pos="100000">
                <a:srgbClr val="DE87F1">
                  <a:alpha val="39607"/>
                </a:srgbClr>
              </a:gs>
            </a:gsLst>
            <a:lin ang="13500032" scaled="0"/>
          </a:gra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481" name="Google Shape;481;p24"/>
          <p:cNvSpPr/>
          <p:nvPr/>
        </p:nvSpPr>
        <p:spPr>
          <a:xfrm>
            <a:off x="2161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a:t>
            </a:r>
            <a:endParaRPr/>
          </a:p>
        </p:txBody>
      </p:sp>
      <p:sp>
        <p:nvSpPr>
          <p:cNvPr id="482" name="Google Shape;482;p24"/>
          <p:cNvSpPr/>
          <p:nvPr/>
        </p:nvSpPr>
        <p:spPr>
          <a:xfrm>
            <a:off x="3897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coding</a:t>
            </a:r>
            <a:endParaRPr/>
          </a:p>
        </p:txBody>
      </p:sp>
      <p:sp>
        <p:nvSpPr>
          <p:cNvPr id="483" name="Google Shape;483;p24"/>
          <p:cNvSpPr/>
          <p:nvPr/>
        </p:nvSpPr>
        <p:spPr>
          <a:xfrm>
            <a:off x="5633875" y="1193025"/>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and</a:t>
            </a:r>
            <a:endParaRPr/>
          </a:p>
        </p:txBody>
      </p:sp>
      <p:sp>
        <p:nvSpPr>
          <p:cNvPr id="484" name="Google Shape;484;p24"/>
          <p:cNvSpPr/>
          <p:nvPr/>
        </p:nvSpPr>
        <p:spPr>
          <a:xfrm>
            <a:off x="7369875" y="1193000"/>
            <a:ext cx="1496400" cy="6528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writing</a:t>
            </a:r>
            <a:endParaRPr/>
          </a:p>
        </p:txBody>
      </p:sp>
      <p:cxnSp>
        <p:nvCxnSpPr>
          <p:cNvPr id="485" name="Google Shape;485;p24"/>
          <p:cNvCxnSpPr>
            <a:endCxn id="482" idx="2"/>
          </p:cNvCxnSpPr>
          <p:nvPr/>
        </p:nvCxnSpPr>
        <p:spPr>
          <a:xfrm rot="10800000">
            <a:off x="4646075" y="1845825"/>
            <a:ext cx="0" cy="829500"/>
          </a:xfrm>
          <a:prstGeom prst="straightConnector1">
            <a:avLst/>
          </a:prstGeom>
          <a:noFill/>
          <a:ln cap="flat" cmpd="sng" w="19050">
            <a:solidFill>
              <a:schemeClr val="dk2"/>
            </a:solidFill>
            <a:prstDash val="solid"/>
            <a:round/>
            <a:headEnd len="med" w="med" type="none"/>
            <a:tailEnd len="med" w="med" type="triangle"/>
          </a:ln>
        </p:spPr>
      </p:cxnSp>
      <p:cxnSp>
        <p:nvCxnSpPr>
          <p:cNvPr id="486" name="Google Shape;486;p24"/>
          <p:cNvCxnSpPr>
            <a:stCxn id="479" idx="0"/>
            <a:endCxn id="483" idx="2"/>
          </p:cNvCxnSpPr>
          <p:nvPr/>
        </p:nvCxnSpPr>
        <p:spPr>
          <a:xfrm flipH="1" rot="10800000">
            <a:off x="4646075" y="1845825"/>
            <a:ext cx="1736100" cy="829500"/>
          </a:xfrm>
          <a:prstGeom prst="straightConnector1">
            <a:avLst/>
          </a:prstGeom>
          <a:noFill/>
          <a:ln cap="flat" cmpd="sng" w="19050">
            <a:solidFill>
              <a:schemeClr val="dk2"/>
            </a:solidFill>
            <a:prstDash val="solid"/>
            <a:round/>
            <a:headEnd len="med" w="med" type="none"/>
            <a:tailEnd len="med" w="med" type="triangle"/>
          </a:ln>
        </p:spPr>
      </p:cxnSp>
      <p:cxnSp>
        <p:nvCxnSpPr>
          <p:cNvPr id="487" name="Google Shape;487;p24"/>
          <p:cNvCxnSpPr>
            <a:stCxn id="479" idx="0"/>
            <a:endCxn id="484" idx="2"/>
          </p:cNvCxnSpPr>
          <p:nvPr/>
        </p:nvCxnSpPr>
        <p:spPr>
          <a:xfrm flipH="1" rot="10800000">
            <a:off x="4646075" y="1845825"/>
            <a:ext cx="3471900" cy="829500"/>
          </a:xfrm>
          <a:prstGeom prst="straightConnector1">
            <a:avLst/>
          </a:prstGeom>
          <a:noFill/>
          <a:ln cap="flat" cmpd="sng" w="19050">
            <a:solidFill>
              <a:schemeClr val="dk2"/>
            </a:solidFill>
            <a:prstDash val="solid"/>
            <a:round/>
            <a:headEnd len="med" w="med" type="none"/>
            <a:tailEnd len="med" w="med" type="triangle"/>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cap="flat" cmpd="sng" w="19050">
            <a:solidFill>
              <a:schemeClr val="dk2"/>
            </a:solidFill>
            <a:prstDash val="solid"/>
            <a:round/>
            <a:headEnd len="med" w="med" type="none"/>
            <a:tailEnd len="med" w="med" type="triangle"/>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cap="flat" cmpd="sng" w="19050">
            <a:solidFill>
              <a:schemeClr val="dk2"/>
            </a:solidFill>
            <a:prstDash val="solid"/>
            <a:round/>
            <a:headEnd len="med" w="med" type="none"/>
            <a:tailEnd len="med" w="med" type="triangle"/>
          </a:ln>
        </p:spPr>
      </p:cxnSp>
      <p:sp>
        <p:nvSpPr>
          <p:cNvPr id="490" name="Google Shape;490;p24"/>
          <p:cNvSpPr txBox="1"/>
          <p:nvPr/>
        </p:nvSpPr>
        <p:spPr>
          <a:xfrm>
            <a:off x="3476675" y="3709550"/>
            <a:ext cx="2338800" cy="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 love coding and writing”</a:t>
            </a:r>
            <a:endParaRPr/>
          </a:p>
        </p:txBody>
      </p:sp>
      <p:cxnSp>
        <p:nvCxnSpPr>
          <p:cNvPr id="491" name="Google Shape;491;p24"/>
          <p:cNvCxnSpPr>
            <a:stCxn id="490" idx="0"/>
          </p:cNvCxnSpPr>
          <p:nvPr/>
        </p:nvCxnSpPr>
        <p:spPr>
          <a:xfrm rot="10800000">
            <a:off x="4646075" y="3296450"/>
            <a:ext cx="0" cy="413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497" name="Google Shape;497;p25"/>
          <p:cNvSpPr txBox="1"/>
          <p:nvPr/>
        </p:nvSpPr>
        <p:spPr>
          <a:xfrm>
            <a:off x="3962851" y="316125"/>
            <a:ext cx="1353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498" name="Google Shape;498;p25"/>
          <p:cNvSpPr txBox="1"/>
          <p:nvPr/>
        </p:nvSpPr>
        <p:spPr>
          <a:xfrm>
            <a:off x="6935622" y="927225"/>
            <a:ext cx="12192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499" name="Google Shape;499;p25"/>
          <p:cNvSpPr txBox="1"/>
          <p:nvPr/>
        </p:nvSpPr>
        <p:spPr>
          <a:xfrm>
            <a:off x="1025553"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500" name="Google Shape;500;p25"/>
          <p:cNvSpPr/>
          <p:nvPr/>
        </p:nvSpPr>
        <p:spPr>
          <a:xfrm>
            <a:off x="1424168" y="1707444"/>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424168" y="1974931"/>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1424168" y="2242418"/>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7275822" y="2132926"/>
            <a:ext cx="538800" cy="557700"/>
          </a:xfrm>
          <a:prstGeom prst="ellipse">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flipH="1" rot="10800000">
            <a:off x="7814622" y="2398276"/>
            <a:ext cx="435900" cy="13500"/>
          </a:xfrm>
          <a:prstGeom prst="straightConnector1">
            <a:avLst/>
          </a:prstGeom>
          <a:noFill/>
          <a:ln cap="flat" cmpd="sng" w="19050">
            <a:solidFill>
              <a:srgbClr val="595959"/>
            </a:solidFill>
            <a:prstDash val="solid"/>
            <a:round/>
            <a:headEnd len="med" w="med" type="none"/>
            <a:tailEnd len="med" w="med" type="triangle"/>
          </a:ln>
        </p:spPr>
      </p:cxnSp>
      <p:sp>
        <p:nvSpPr>
          <p:cNvPr id="506" name="Google Shape;506;p25"/>
          <p:cNvSpPr txBox="1"/>
          <p:nvPr/>
        </p:nvSpPr>
        <p:spPr>
          <a:xfrm>
            <a:off x="28400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507" name="Google Shape;507;p25"/>
          <p:cNvSpPr txBox="1"/>
          <p:nvPr/>
        </p:nvSpPr>
        <p:spPr>
          <a:xfrm>
            <a:off x="55266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[3]</a:t>
            </a:r>
            <a:endParaRPr baseline="30000">
              <a:latin typeface="Consolas"/>
              <a:ea typeface="Consolas"/>
              <a:cs typeface="Consolas"/>
              <a:sym typeface="Consolas"/>
            </a:endParaRPr>
          </a:p>
        </p:txBody>
      </p:sp>
      <p:sp>
        <p:nvSpPr>
          <p:cNvPr id="508" name="Google Shape;508;p25"/>
          <p:cNvSpPr/>
          <p:nvPr/>
        </p:nvSpPr>
        <p:spPr>
          <a:xfrm>
            <a:off x="1025558" y="1495876"/>
            <a:ext cx="347100" cy="1971000"/>
          </a:xfrm>
          <a:prstGeom prst="lef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txBox="1"/>
          <p:nvPr/>
        </p:nvSpPr>
        <p:spPr>
          <a:xfrm>
            <a:off x="441325" y="22932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510" name="Google Shape;510;p25"/>
          <p:cNvCxnSpPr>
            <a:stCxn id="511" idx="6"/>
            <a:endCxn id="503" idx="2"/>
          </p:cNvCxnSpPr>
          <p:nvPr/>
        </p:nvCxnSpPr>
        <p:spPr>
          <a:xfrm flipH="1" rot="10800000">
            <a:off x="6280008" y="2411784"/>
            <a:ext cx="995700" cy="1590600"/>
          </a:xfrm>
          <a:prstGeom prst="straightConnector1">
            <a:avLst/>
          </a:prstGeom>
          <a:noFill/>
          <a:ln cap="flat" cmpd="sng" w="9525">
            <a:solidFill>
              <a:srgbClr val="595959"/>
            </a:solidFill>
            <a:prstDash val="solid"/>
            <a:round/>
            <a:headEnd len="med" w="med" type="none"/>
            <a:tailEnd len="med" w="med" type="triangle"/>
          </a:ln>
        </p:spPr>
      </p:cxnSp>
      <p:cxnSp>
        <p:nvCxnSpPr>
          <p:cNvPr id="512" name="Google Shape;512;p25"/>
          <p:cNvCxnSpPr>
            <a:stCxn id="513" idx="6"/>
            <a:endCxn id="503" idx="2"/>
          </p:cNvCxnSpPr>
          <p:nvPr/>
        </p:nvCxnSpPr>
        <p:spPr>
          <a:xfrm>
            <a:off x="6280008" y="2010363"/>
            <a:ext cx="995700" cy="401400"/>
          </a:xfrm>
          <a:prstGeom prst="straightConnector1">
            <a:avLst/>
          </a:prstGeom>
          <a:noFill/>
          <a:ln cap="flat" cmpd="sng" w="9525">
            <a:solidFill>
              <a:srgbClr val="595959"/>
            </a:solidFill>
            <a:prstDash val="solid"/>
            <a:round/>
            <a:headEnd len="med" w="med" type="none"/>
            <a:tailEnd len="med" w="med" type="triangle"/>
          </a:ln>
        </p:spPr>
      </p:cxnSp>
      <p:cxnSp>
        <p:nvCxnSpPr>
          <p:cNvPr id="514" name="Google Shape;514;p25"/>
          <p:cNvCxnSpPr>
            <a:stCxn id="515" idx="6"/>
            <a:endCxn id="503" idx="2"/>
          </p:cNvCxnSpPr>
          <p:nvPr/>
        </p:nvCxnSpPr>
        <p:spPr>
          <a:xfrm>
            <a:off x="6280008" y="1236091"/>
            <a:ext cx="995700" cy="1175700"/>
          </a:xfrm>
          <a:prstGeom prst="straightConnector1">
            <a:avLst/>
          </a:prstGeom>
          <a:noFill/>
          <a:ln cap="flat" cmpd="sng" w="9525">
            <a:solidFill>
              <a:srgbClr val="595959"/>
            </a:solidFill>
            <a:prstDash val="solid"/>
            <a:round/>
            <a:headEnd len="med" w="med" type="none"/>
            <a:tailEnd len="med" w="med" type="triangle"/>
          </a:ln>
        </p:spPr>
      </p:cxnSp>
      <p:cxnSp>
        <p:nvCxnSpPr>
          <p:cNvPr id="516" name="Google Shape;516;p25"/>
          <p:cNvCxnSpPr>
            <a:stCxn id="517" idx="6"/>
            <a:endCxn id="518" idx="2"/>
          </p:cNvCxnSpPr>
          <p:nvPr/>
        </p:nvCxnSpPr>
        <p:spPr>
          <a:xfrm>
            <a:off x="3592908" y="1236091"/>
            <a:ext cx="750300" cy="0"/>
          </a:xfrm>
          <a:prstGeom prst="straightConnector1">
            <a:avLst/>
          </a:prstGeom>
          <a:noFill/>
          <a:ln cap="flat" cmpd="sng" w="9525">
            <a:solidFill>
              <a:srgbClr val="595959"/>
            </a:solidFill>
            <a:prstDash val="solid"/>
            <a:round/>
            <a:headEnd len="med" w="med" type="none"/>
            <a:tailEnd len="med" w="med" type="triangle"/>
          </a:ln>
        </p:spPr>
      </p:cxnSp>
      <p:sp>
        <p:nvSpPr>
          <p:cNvPr id="505" name="Google Shape;505;p25"/>
          <p:cNvSpPr txBox="1"/>
          <p:nvPr/>
        </p:nvSpPr>
        <p:spPr>
          <a:xfrm>
            <a:off x="8250575" y="22101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t> </a:t>
            </a:r>
            <a:endParaRPr baseline="-25000" sz="12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1</a:t>
            </a:r>
            <a:endParaRPr baseline="-25000" sz="12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1</a:t>
            </a:r>
            <a:endParaRPr baseline="-25000" sz="12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cap="flat" cmpd="sng" w="28575">
            <a:solidFill>
              <a:srgbClr val="595959"/>
            </a:solidFill>
            <a:prstDash val="dot"/>
            <a:round/>
            <a:headEnd len="med" w="med" type="none"/>
            <a:tailEnd len="med" w="med" type="none"/>
          </a:ln>
        </p:spPr>
      </p:cxnSp>
      <p:sp>
        <p:nvSpPr>
          <p:cNvPr id="527" name="Google Shape;527;p25"/>
          <p:cNvSpPr/>
          <p:nvPr/>
        </p:nvSpPr>
        <p:spPr>
          <a:xfrm>
            <a:off x="1424168" y="2509919"/>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1424168" y="2777406"/>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1424168" y="30448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1424168" y="32467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1" name="Google Shape;531;p25"/>
          <p:cNvCxnSpPr>
            <a:endCxn id="517" idx="2"/>
          </p:cNvCxnSpPr>
          <p:nvPr/>
        </p:nvCxnSpPr>
        <p:spPr>
          <a:xfrm flipH="1" rot="10800000">
            <a:off x="1510008" y="1236091"/>
            <a:ext cx="1489800" cy="509700"/>
          </a:xfrm>
          <a:prstGeom prst="straightConnector1">
            <a:avLst/>
          </a:prstGeom>
          <a:noFill/>
          <a:ln cap="flat" cmpd="sng" w="9525">
            <a:solidFill>
              <a:srgbClr val="595959"/>
            </a:solidFill>
            <a:prstDash val="solid"/>
            <a:round/>
            <a:headEnd len="med" w="med" type="none"/>
            <a:tailEnd len="med" w="med" type="triangle"/>
          </a:ln>
        </p:spPr>
      </p:cxnSp>
      <p:cxnSp>
        <p:nvCxnSpPr>
          <p:cNvPr id="532" name="Google Shape;532;p25"/>
          <p:cNvCxnSpPr>
            <a:stCxn id="500" idx="5"/>
            <a:endCxn id="519" idx="2"/>
          </p:cNvCxnSpPr>
          <p:nvPr/>
        </p:nvCxnSpPr>
        <p:spPr>
          <a:xfrm>
            <a:off x="1492026" y="1765827"/>
            <a:ext cx="1501500" cy="244500"/>
          </a:xfrm>
          <a:prstGeom prst="straightConnector1">
            <a:avLst/>
          </a:prstGeom>
          <a:noFill/>
          <a:ln cap="flat" cmpd="sng" w="9525">
            <a:solidFill>
              <a:srgbClr val="595959"/>
            </a:solidFill>
            <a:prstDash val="solid"/>
            <a:round/>
            <a:headEnd len="med" w="med" type="none"/>
            <a:tailEnd len="med" w="med" type="triangle"/>
          </a:ln>
        </p:spPr>
      </p:cxnSp>
      <p:cxnSp>
        <p:nvCxnSpPr>
          <p:cNvPr id="533" name="Google Shape;533;p25"/>
          <p:cNvCxnSpPr>
            <a:stCxn id="500" idx="5"/>
            <a:endCxn id="520" idx="2"/>
          </p:cNvCxnSpPr>
          <p:nvPr/>
        </p:nvCxnSpPr>
        <p:spPr>
          <a:xfrm>
            <a:off x="1492026" y="1765827"/>
            <a:ext cx="1507800" cy="1018800"/>
          </a:xfrm>
          <a:prstGeom prst="straightConnector1">
            <a:avLst/>
          </a:prstGeom>
          <a:noFill/>
          <a:ln cap="flat" cmpd="sng" w="9525">
            <a:solidFill>
              <a:srgbClr val="595959"/>
            </a:solidFill>
            <a:prstDash val="solid"/>
            <a:round/>
            <a:headEnd len="med" w="med" type="none"/>
            <a:tailEnd len="med" w="med" type="triangle"/>
          </a:ln>
        </p:spPr>
      </p:cxnSp>
      <p:cxnSp>
        <p:nvCxnSpPr>
          <p:cNvPr id="534" name="Google Shape;534;p25"/>
          <p:cNvCxnSpPr>
            <a:stCxn id="500" idx="5"/>
            <a:endCxn id="521" idx="2"/>
          </p:cNvCxnSpPr>
          <p:nvPr/>
        </p:nvCxnSpPr>
        <p:spPr>
          <a:xfrm>
            <a:off x="1492026" y="1765827"/>
            <a:ext cx="1507800" cy="2254200"/>
          </a:xfrm>
          <a:prstGeom prst="straightConnector1">
            <a:avLst/>
          </a:prstGeom>
          <a:noFill/>
          <a:ln cap="flat" cmpd="sng" w="9525">
            <a:solidFill>
              <a:srgbClr val="595959"/>
            </a:solidFill>
            <a:prstDash val="solid"/>
            <a:round/>
            <a:headEnd len="med" w="med" type="none"/>
            <a:tailEnd len="med" w="med" type="triangle"/>
          </a:ln>
        </p:spPr>
      </p:cxnSp>
      <p:cxnSp>
        <p:nvCxnSpPr>
          <p:cNvPr id="535" name="Google Shape;535;p25"/>
          <p:cNvCxnSpPr>
            <a:stCxn id="501" idx="5"/>
            <a:endCxn id="517" idx="2"/>
          </p:cNvCxnSpPr>
          <p:nvPr/>
        </p:nvCxnSpPr>
        <p:spPr>
          <a:xfrm flipH="1" rot="10800000">
            <a:off x="1492026" y="1236214"/>
            <a:ext cx="1507800" cy="797100"/>
          </a:xfrm>
          <a:prstGeom prst="straightConnector1">
            <a:avLst/>
          </a:prstGeom>
          <a:noFill/>
          <a:ln cap="flat" cmpd="sng" w="9525">
            <a:solidFill>
              <a:srgbClr val="595959"/>
            </a:solidFill>
            <a:prstDash val="solid"/>
            <a:round/>
            <a:headEnd len="med" w="med" type="none"/>
            <a:tailEnd len="med" w="med" type="triangle"/>
          </a:ln>
        </p:spPr>
      </p:cxnSp>
      <p:cxnSp>
        <p:nvCxnSpPr>
          <p:cNvPr id="536" name="Google Shape;536;p25"/>
          <p:cNvCxnSpPr>
            <a:stCxn id="501" idx="5"/>
            <a:endCxn id="520" idx="2"/>
          </p:cNvCxnSpPr>
          <p:nvPr/>
        </p:nvCxnSpPr>
        <p:spPr>
          <a:xfrm>
            <a:off x="1492026" y="2033314"/>
            <a:ext cx="1507800" cy="751200"/>
          </a:xfrm>
          <a:prstGeom prst="straightConnector1">
            <a:avLst/>
          </a:prstGeom>
          <a:noFill/>
          <a:ln cap="flat" cmpd="sng" w="9525">
            <a:solidFill>
              <a:srgbClr val="595959"/>
            </a:solidFill>
            <a:prstDash val="solid"/>
            <a:round/>
            <a:headEnd len="med" w="med" type="none"/>
            <a:tailEnd len="med" w="med" type="triangle"/>
          </a:ln>
        </p:spPr>
      </p:cxnSp>
      <p:cxnSp>
        <p:nvCxnSpPr>
          <p:cNvPr id="537" name="Google Shape;537;p25"/>
          <p:cNvCxnSpPr>
            <a:stCxn id="501" idx="6"/>
            <a:endCxn id="519" idx="2"/>
          </p:cNvCxnSpPr>
          <p:nvPr/>
        </p:nvCxnSpPr>
        <p:spPr>
          <a:xfrm>
            <a:off x="1503668" y="2009131"/>
            <a:ext cx="1490100" cy="1200"/>
          </a:xfrm>
          <a:prstGeom prst="straightConnector1">
            <a:avLst/>
          </a:prstGeom>
          <a:noFill/>
          <a:ln cap="flat" cmpd="sng" w="9525">
            <a:solidFill>
              <a:srgbClr val="595959"/>
            </a:solidFill>
            <a:prstDash val="solid"/>
            <a:round/>
            <a:headEnd len="med" w="med" type="none"/>
            <a:tailEnd len="med" w="med" type="triangle"/>
          </a:ln>
        </p:spPr>
      </p:cxnSp>
      <p:cxnSp>
        <p:nvCxnSpPr>
          <p:cNvPr id="538" name="Google Shape;538;p25"/>
          <p:cNvCxnSpPr>
            <a:stCxn id="501" idx="6"/>
            <a:endCxn id="521" idx="2"/>
          </p:cNvCxnSpPr>
          <p:nvPr/>
        </p:nvCxnSpPr>
        <p:spPr>
          <a:xfrm>
            <a:off x="1503668" y="2009131"/>
            <a:ext cx="1496100" cy="2010900"/>
          </a:xfrm>
          <a:prstGeom prst="straightConnector1">
            <a:avLst/>
          </a:prstGeom>
          <a:noFill/>
          <a:ln cap="flat" cmpd="sng" w="9525">
            <a:solidFill>
              <a:srgbClr val="595959"/>
            </a:solidFill>
            <a:prstDash val="solid"/>
            <a:round/>
            <a:headEnd len="med" w="med" type="none"/>
            <a:tailEnd len="med" w="med" type="triangle"/>
          </a:ln>
        </p:spPr>
      </p:cxnSp>
      <p:cxnSp>
        <p:nvCxnSpPr>
          <p:cNvPr id="539" name="Google Shape;539;p25"/>
          <p:cNvCxnSpPr>
            <a:stCxn id="502" idx="4"/>
            <a:endCxn id="517" idx="2"/>
          </p:cNvCxnSpPr>
          <p:nvPr/>
        </p:nvCxnSpPr>
        <p:spPr>
          <a:xfrm flipH="1" rot="10800000">
            <a:off x="1463918" y="1236218"/>
            <a:ext cx="1536000" cy="1074600"/>
          </a:xfrm>
          <a:prstGeom prst="straightConnector1">
            <a:avLst/>
          </a:prstGeom>
          <a:noFill/>
          <a:ln cap="flat" cmpd="sng" w="9525">
            <a:solidFill>
              <a:srgbClr val="595959"/>
            </a:solidFill>
            <a:prstDash val="solid"/>
            <a:round/>
            <a:headEnd len="med" w="med" type="none"/>
            <a:tailEnd len="med" w="med" type="triangle"/>
          </a:ln>
        </p:spPr>
      </p:cxnSp>
      <p:cxnSp>
        <p:nvCxnSpPr>
          <p:cNvPr id="540" name="Google Shape;540;p25"/>
          <p:cNvCxnSpPr>
            <a:stCxn id="502" idx="6"/>
            <a:endCxn id="519" idx="2"/>
          </p:cNvCxnSpPr>
          <p:nvPr/>
        </p:nvCxnSpPr>
        <p:spPr>
          <a:xfrm flipH="1" rot="10800000">
            <a:off x="1503668" y="2010218"/>
            <a:ext cx="1490100" cy="266400"/>
          </a:xfrm>
          <a:prstGeom prst="straightConnector1">
            <a:avLst/>
          </a:prstGeom>
          <a:noFill/>
          <a:ln cap="flat" cmpd="sng" w="9525">
            <a:solidFill>
              <a:srgbClr val="595959"/>
            </a:solidFill>
            <a:prstDash val="solid"/>
            <a:round/>
            <a:headEnd len="med" w="med" type="none"/>
            <a:tailEnd len="med" w="med" type="triangle"/>
          </a:ln>
        </p:spPr>
      </p:cxnSp>
      <p:cxnSp>
        <p:nvCxnSpPr>
          <p:cNvPr id="541" name="Google Shape;541;p25"/>
          <p:cNvCxnSpPr>
            <a:stCxn id="502" idx="6"/>
            <a:endCxn id="520" idx="2"/>
          </p:cNvCxnSpPr>
          <p:nvPr/>
        </p:nvCxnSpPr>
        <p:spPr>
          <a:xfrm>
            <a:off x="1503668" y="2276618"/>
            <a:ext cx="1496100" cy="507900"/>
          </a:xfrm>
          <a:prstGeom prst="straightConnector1">
            <a:avLst/>
          </a:prstGeom>
          <a:noFill/>
          <a:ln cap="flat" cmpd="sng" w="9525">
            <a:solidFill>
              <a:srgbClr val="595959"/>
            </a:solidFill>
            <a:prstDash val="solid"/>
            <a:round/>
            <a:headEnd len="med" w="med" type="none"/>
            <a:tailEnd len="med" w="med" type="triangle"/>
          </a:ln>
        </p:spPr>
      </p:cxnSp>
      <p:cxnSp>
        <p:nvCxnSpPr>
          <p:cNvPr id="542" name="Google Shape;542;p25"/>
          <p:cNvCxnSpPr>
            <a:stCxn id="502" idx="5"/>
            <a:endCxn id="521" idx="2"/>
          </p:cNvCxnSpPr>
          <p:nvPr/>
        </p:nvCxnSpPr>
        <p:spPr>
          <a:xfrm>
            <a:off x="1492026" y="2300801"/>
            <a:ext cx="1507800" cy="1719300"/>
          </a:xfrm>
          <a:prstGeom prst="straightConnector1">
            <a:avLst/>
          </a:prstGeom>
          <a:noFill/>
          <a:ln cap="flat" cmpd="sng" w="9525">
            <a:solidFill>
              <a:srgbClr val="595959"/>
            </a:solidFill>
            <a:prstDash val="solid"/>
            <a:round/>
            <a:headEnd len="med" w="med" type="none"/>
            <a:tailEnd len="med" w="med" type="triangle"/>
          </a:ln>
        </p:spPr>
      </p:cxnSp>
      <p:cxnSp>
        <p:nvCxnSpPr>
          <p:cNvPr id="543" name="Google Shape;543;p25"/>
          <p:cNvCxnSpPr>
            <a:stCxn id="527" idx="4"/>
            <a:endCxn id="517" idx="2"/>
          </p:cNvCxnSpPr>
          <p:nvPr/>
        </p:nvCxnSpPr>
        <p:spPr>
          <a:xfrm flipH="1" rot="10800000">
            <a:off x="1463918" y="1236119"/>
            <a:ext cx="1536000" cy="1342200"/>
          </a:xfrm>
          <a:prstGeom prst="straightConnector1">
            <a:avLst/>
          </a:prstGeom>
          <a:noFill/>
          <a:ln cap="flat" cmpd="sng" w="9525">
            <a:solidFill>
              <a:srgbClr val="595959"/>
            </a:solidFill>
            <a:prstDash val="solid"/>
            <a:round/>
            <a:headEnd len="med" w="med" type="none"/>
            <a:tailEnd len="med" w="med" type="triangle"/>
          </a:ln>
        </p:spPr>
      </p:cxnSp>
      <p:cxnSp>
        <p:nvCxnSpPr>
          <p:cNvPr id="544" name="Google Shape;544;p25"/>
          <p:cNvCxnSpPr>
            <a:stCxn id="527" idx="5"/>
            <a:endCxn id="519" idx="2"/>
          </p:cNvCxnSpPr>
          <p:nvPr/>
        </p:nvCxnSpPr>
        <p:spPr>
          <a:xfrm flipH="1" rot="10800000">
            <a:off x="1492026" y="2010302"/>
            <a:ext cx="1501500" cy="558000"/>
          </a:xfrm>
          <a:prstGeom prst="straightConnector1">
            <a:avLst/>
          </a:prstGeom>
          <a:noFill/>
          <a:ln cap="flat" cmpd="sng" w="9525">
            <a:solidFill>
              <a:srgbClr val="595959"/>
            </a:solidFill>
            <a:prstDash val="solid"/>
            <a:round/>
            <a:headEnd len="med" w="med" type="none"/>
            <a:tailEnd len="med" w="med" type="triangle"/>
          </a:ln>
        </p:spPr>
      </p:cxnSp>
      <p:cxnSp>
        <p:nvCxnSpPr>
          <p:cNvPr id="545" name="Google Shape;545;p25"/>
          <p:cNvCxnSpPr>
            <a:stCxn id="527" idx="6"/>
            <a:endCxn id="520" idx="2"/>
          </p:cNvCxnSpPr>
          <p:nvPr/>
        </p:nvCxnSpPr>
        <p:spPr>
          <a:xfrm>
            <a:off x="1503668" y="2544119"/>
            <a:ext cx="1496100" cy="240300"/>
          </a:xfrm>
          <a:prstGeom prst="straightConnector1">
            <a:avLst/>
          </a:prstGeom>
          <a:noFill/>
          <a:ln cap="flat" cmpd="sng" w="9525">
            <a:solidFill>
              <a:srgbClr val="595959"/>
            </a:solidFill>
            <a:prstDash val="solid"/>
            <a:round/>
            <a:headEnd len="med" w="med" type="none"/>
            <a:tailEnd len="med" w="med" type="triangle"/>
          </a:ln>
        </p:spPr>
      </p:cxnSp>
      <p:cxnSp>
        <p:nvCxnSpPr>
          <p:cNvPr id="546" name="Google Shape;546;p25"/>
          <p:cNvCxnSpPr>
            <a:stCxn id="527" idx="5"/>
            <a:endCxn id="521" idx="2"/>
          </p:cNvCxnSpPr>
          <p:nvPr/>
        </p:nvCxnSpPr>
        <p:spPr>
          <a:xfrm>
            <a:off x="1492026" y="2568302"/>
            <a:ext cx="1507800" cy="1451700"/>
          </a:xfrm>
          <a:prstGeom prst="straightConnector1">
            <a:avLst/>
          </a:prstGeom>
          <a:noFill/>
          <a:ln cap="flat" cmpd="sng" w="9525">
            <a:solidFill>
              <a:srgbClr val="595959"/>
            </a:solidFill>
            <a:prstDash val="solid"/>
            <a:round/>
            <a:headEnd len="med" w="med" type="none"/>
            <a:tailEnd len="med" w="med" type="triangle"/>
          </a:ln>
        </p:spPr>
      </p:cxnSp>
      <p:cxnSp>
        <p:nvCxnSpPr>
          <p:cNvPr id="547" name="Google Shape;547;p25"/>
          <p:cNvCxnSpPr>
            <a:stCxn id="528" idx="5"/>
            <a:endCxn id="517" idx="2"/>
          </p:cNvCxnSpPr>
          <p:nvPr/>
        </p:nvCxnSpPr>
        <p:spPr>
          <a:xfrm flipH="1" rot="10800000">
            <a:off x="1492026" y="1236189"/>
            <a:ext cx="1507800" cy="1599600"/>
          </a:xfrm>
          <a:prstGeom prst="straightConnector1">
            <a:avLst/>
          </a:prstGeom>
          <a:noFill/>
          <a:ln cap="flat" cmpd="sng" w="9525">
            <a:solidFill>
              <a:srgbClr val="595959"/>
            </a:solidFill>
            <a:prstDash val="solid"/>
            <a:round/>
            <a:headEnd len="med" w="med" type="none"/>
            <a:tailEnd len="med" w="med" type="triangle"/>
          </a:ln>
        </p:spPr>
      </p:cxnSp>
      <p:cxnSp>
        <p:nvCxnSpPr>
          <p:cNvPr id="548" name="Google Shape;548;p25"/>
          <p:cNvCxnSpPr>
            <a:stCxn id="528" idx="6"/>
            <a:endCxn id="519" idx="2"/>
          </p:cNvCxnSpPr>
          <p:nvPr/>
        </p:nvCxnSpPr>
        <p:spPr>
          <a:xfrm flipH="1" rot="10800000">
            <a:off x="1503668" y="2010306"/>
            <a:ext cx="1490100" cy="801300"/>
          </a:xfrm>
          <a:prstGeom prst="straightConnector1">
            <a:avLst/>
          </a:prstGeom>
          <a:noFill/>
          <a:ln cap="flat" cmpd="sng" w="9525">
            <a:solidFill>
              <a:srgbClr val="595959"/>
            </a:solidFill>
            <a:prstDash val="solid"/>
            <a:round/>
            <a:headEnd len="med" w="med" type="none"/>
            <a:tailEnd len="med" w="med" type="triangle"/>
          </a:ln>
        </p:spPr>
      </p:cxnSp>
      <p:cxnSp>
        <p:nvCxnSpPr>
          <p:cNvPr id="549" name="Google Shape;549;p25"/>
          <p:cNvCxnSpPr>
            <a:stCxn id="528" idx="5"/>
            <a:endCxn id="520" idx="2"/>
          </p:cNvCxnSpPr>
          <p:nvPr/>
        </p:nvCxnSpPr>
        <p:spPr>
          <a:xfrm flipH="1" rot="10800000">
            <a:off x="1492026" y="2784489"/>
            <a:ext cx="1507800" cy="51300"/>
          </a:xfrm>
          <a:prstGeom prst="straightConnector1">
            <a:avLst/>
          </a:prstGeom>
          <a:noFill/>
          <a:ln cap="flat" cmpd="sng" w="9525">
            <a:solidFill>
              <a:srgbClr val="595959"/>
            </a:solidFill>
            <a:prstDash val="solid"/>
            <a:round/>
            <a:headEnd len="med" w="med" type="none"/>
            <a:tailEnd len="med" w="med" type="triangle"/>
          </a:ln>
        </p:spPr>
      </p:cxnSp>
      <p:cxnSp>
        <p:nvCxnSpPr>
          <p:cNvPr id="550" name="Google Shape;550;p25"/>
          <p:cNvCxnSpPr>
            <a:stCxn id="528" idx="5"/>
            <a:endCxn id="521" idx="2"/>
          </p:cNvCxnSpPr>
          <p:nvPr/>
        </p:nvCxnSpPr>
        <p:spPr>
          <a:xfrm>
            <a:off x="1492026" y="2835789"/>
            <a:ext cx="1507800" cy="1184400"/>
          </a:xfrm>
          <a:prstGeom prst="straightConnector1">
            <a:avLst/>
          </a:prstGeom>
          <a:noFill/>
          <a:ln cap="flat" cmpd="sng" w="9525">
            <a:solidFill>
              <a:srgbClr val="595959"/>
            </a:solidFill>
            <a:prstDash val="solid"/>
            <a:round/>
            <a:headEnd len="med" w="med" type="none"/>
            <a:tailEnd len="med" w="med" type="triangle"/>
          </a:ln>
        </p:spPr>
      </p:cxnSp>
      <p:cxnSp>
        <p:nvCxnSpPr>
          <p:cNvPr id="551" name="Google Shape;551;p25"/>
          <p:cNvCxnSpPr>
            <a:stCxn id="529" idx="0"/>
            <a:endCxn id="520" idx="2"/>
          </p:cNvCxnSpPr>
          <p:nvPr/>
        </p:nvCxnSpPr>
        <p:spPr>
          <a:xfrm flipH="1" rot="10800000">
            <a:off x="1463918" y="2784493"/>
            <a:ext cx="1536000" cy="260400"/>
          </a:xfrm>
          <a:prstGeom prst="straightConnector1">
            <a:avLst/>
          </a:prstGeom>
          <a:noFill/>
          <a:ln cap="flat" cmpd="sng" w="9525">
            <a:solidFill>
              <a:srgbClr val="595959"/>
            </a:solidFill>
            <a:prstDash val="solid"/>
            <a:round/>
            <a:headEnd len="med" w="med" type="none"/>
            <a:tailEnd len="med" w="med" type="triangle"/>
          </a:ln>
        </p:spPr>
      </p:cxnSp>
      <p:cxnSp>
        <p:nvCxnSpPr>
          <p:cNvPr id="552" name="Google Shape;552;p25"/>
          <p:cNvCxnSpPr>
            <a:stCxn id="529" idx="5"/>
            <a:endCxn id="519" idx="2"/>
          </p:cNvCxnSpPr>
          <p:nvPr/>
        </p:nvCxnSpPr>
        <p:spPr>
          <a:xfrm flipH="1" rot="10800000">
            <a:off x="1492026" y="2010376"/>
            <a:ext cx="1501500" cy="1092900"/>
          </a:xfrm>
          <a:prstGeom prst="straightConnector1">
            <a:avLst/>
          </a:prstGeom>
          <a:noFill/>
          <a:ln cap="flat" cmpd="sng" w="9525">
            <a:solidFill>
              <a:srgbClr val="595959"/>
            </a:solidFill>
            <a:prstDash val="solid"/>
            <a:round/>
            <a:headEnd len="med" w="med" type="none"/>
            <a:tailEnd len="med" w="med" type="triangle"/>
          </a:ln>
        </p:spPr>
      </p:cxnSp>
      <p:cxnSp>
        <p:nvCxnSpPr>
          <p:cNvPr id="553" name="Google Shape;553;p25"/>
          <p:cNvCxnSpPr>
            <a:stCxn id="529" idx="6"/>
            <a:endCxn id="520" idx="2"/>
          </p:cNvCxnSpPr>
          <p:nvPr/>
        </p:nvCxnSpPr>
        <p:spPr>
          <a:xfrm flipH="1" rot="10800000">
            <a:off x="1503668" y="2784493"/>
            <a:ext cx="1496100" cy="294600"/>
          </a:xfrm>
          <a:prstGeom prst="straightConnector1">
            <a:avLst/>
          </a:prstGeom>
          <a:noFill/>
          <a:ln cap="flat" cmpd="sng" w="9525">
            <a:solidFill>
              <a:srgbClr val="595959"/>
            </a:solidFill>
            <a:prstDash val="solid"/>
            <a:round/>
            <a:headEnd len="med" w="med" type="none"/>
            <a:tailEnd len="med" w="med" type="triangle"/>
          </a:ln>
        </p:spPr>
      </p:cxnSp>
      <p:cxnSp>
        <p:nvCxnSpPr>
          <p:cNvPr id="554" name="Google Shape;554;p25"/>
          <p:cNvCxnSpPr>
            <a:stCxn id="529" idx="5"/>
            <a:endCxn id="521" idx="2"/>
          </p:cNvCxnSpPr>
          <p:nvPr/>
        </p:nvCxnSpPr>
        <p:spPr>
          <a:xfrm>
            <a:off x="1492026" y="3103276"/>
            <a:ext cx="1507800" cy="916800"/>
          </a:xfrm>
          <a:prstGeom prst="straightConnector1">
            <a:avLst/>
          </a:prstGeom>
          <a:noFill/>
          <a:ln cap="flat" cmpd="sng" w="9525">
            <a:solidFill>
              <a:srgbClr val="595959"/>
            </a:solidFill>
            <a:prstDash val="solid"/>
            <a:round/>
            <a:headEnd len="med" w="med" type="none"/>
            <a:tailEnd len="med" w="med" type="triangle"/>
          </a:ln>
        </p:spPr>
      </p:cxnSp>
      <p:cxnSp>
        <p:nvCxnSpPr>
          <p:cNvPr id="555" name="Google Shape;555;p25"/>
          <p:cNvCxnSpPr>
            <a:stCxn id="530" idx="5"/>
            <a:endCxn id="517" idx="2"/>
          </p:cNvCxnSpPr>
          <p:nvPr/>
        </p:nvCxnSpPr>
        <p:spPr>
          <a:xfrm flipH="1" rot="10800000">
            <a:off x="1492026" y="1236076"/>
            <a:ext cx="1507800" cy="2069100"/>
          </a:xfrm>
          <a:prstGeom prst="straightConnector1">
            <a:avLst/>
          </a:prstGeom>
          <a:noFill/>
          <a:ln cap="flat" cmpd="sng" w="9525">
            <a:solidFill>
              <a:srgbClr val="595959"/>
            </a:solidFill>
            <a:prstDash val="solid"/>
            <a:round/>
            <a:headEnd len="med" w="med" type="none"/>
            <a:tailEnd len="med" w="med" type="triangle"/>
          </a:ln>
        </p:spPr>
      </p:cxnSp>
      <p:cxnSp>
        <p:nvCxnSpPr>
          <p:cNvPr id="556" name="Google Shape;556;p25"/>
          <p:cNvCxnSpPr>
            <a:stCxn id="530" idx="5"/>
            <a:endCxn id="519" idx="2"/>
          </p:cNvCxnSpPr>
          <p:nvPr/>
        </p:nvCxnSpPr>
        <p:spPr>
          <a:xfrm flipH="1" rot="10800000">
            <a:off x="1492026" y="2010376"/>
            <a:ext cx="1501500" cy="1294800"/>
          </a:xfrm>
          <a:prstGeom prst="straightConnector1">
            <a:avLst/>
          </a:prstGeom>
          <a:noFill/>
          <a:ln cap="flat" cmpd="sng" w="9525">
            <a:solidFill>
              <a:srgbClr val="595959"/>
            </a:solidFill>
            <a:prstDash val="solid"/>
            <a:round/>
            <a:headEnd len="med" w="med" type="none"/>
            <a:tailEnd len="med" w="med" type="triangle"/>
          </a:ln>
        </p:spPr>
      </p:cxnSp>
      <p:cxnSp>
        <p:nvCxnSpPr>
          <p:cNvPr id="557" name="Google Shape;557;p25"/>
          <p:cNvCxnSpPr>
            <a:stCxn id="530" idx="5"/>
            <a:endCxn id="520" idx="2"/>
          </p:cNvCxnSpPr>
          <p:nvPr/>
        </p:nvCxnSpPr>
        <p:spPr>
          <a:xfrm flipH="1" rot="10800000">
            <a:off x="1492026" y="2784676"/>
            <a:ext cx="1507800" cy="520500"/>
          </a:xfrm>
          <a:prstGeom prst="straightConnector1">
            <a:avLst/>
          </a:prstGeom>
          <a:noFill/>
          <a:ln cap="flat" cmpd="sng" w="9525">
            <a:solidFill>
              <a:srgbClr val="595959"/>
            </a:solidFill>
            <a:prstDash val="solid"/>
            <a:round/>
            <a:headEnd len="med" w="med" type="none"/>
            <a:tailEnd len="med" w="med" type="triangle"/>
          </a:ln>
        </p:spPr>
      </p:cxnSp>
      <p:cxnSp>
        <p:nvCxnSpPr>
          <p:cNvPr id="558" name="Google Shape;558;p25"/>
          <p:cNvCxnSpPr>
            <a:stCxn id="530" idx="5"/>
            <a:endCxn id="521" idx="2"/>
          </p:cNvCxnSpPr>
          <p:nvPr/>
        </p:nvCxnSpPr>
        <p:spPr>
          <a:xfrm>
            <a:off x="1492026" y="3305176"/>
            <a:ext cx="1507800" cy="714900"/>
          </a:xfrm>
          <a:prstGeom prst="straightConnector1">
            <a:avLst/>
          </a:prstGeom>
          <a:noFill/>
          <a:ln cap="flat" cmpd="sng" w="9525">
            <a:solidFill>
              <a:srgbClr val="595959"/>
            </a:solidFill>
            <a:prstDash val="solid"/>
            <a:round/>
            <a:headEnd len="med" w="med" type="none"/>
            <a:tailEnd len="med" w="med" type="triangle"/>
          </a:ln>
        </p:spPr>
      </p:cxnSp>
      <p:cxnSp>
        <p:nvCxnSpPr>
          <p:cNvPr id="559" name="Google Shape;559;p25"/>
          <p:cNvCxnSpPr>
            <a:stCxn id="517" idx="6"/>
            <a:endCxn id="522" idx="2"/>
          </p:cNvCxnSpPr>
          <p:nvPr/>
        </p:nvCxnSpPr>
        <p:spPr>
          <a:xfrm>
            <a:off x="3592908" y="12360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560" name="Google Shape;560;p25"/>
          <p:cNvCxnSpPr>
            <a:stCxn id="517" idx="6"/>
            <a:endCxn id="523" idx="2"/>
          </p:cNvCxnSpPr>
          <p:nvPr/>
        </p:nvCxnSpPr>
        <p:spPr>
          <a:xfrm>
            <a:off x="3592908" y="12360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561" name="Google Shape;561;p25"/>
          <p:cNvCxnSpPr>
            <a:stCxn id="517" idx="6"/>
            <a:endCxn id="524" idx="2"/>
          </p:cNvCxnSpPr>
          <p:nvPr/>
        </p:nvCxnSpPr>
        <p:spPr>
          <a:xfrm>
            <a:off x="3592908" y="12360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562" name="Google Shape;562;p25"/>
          <p:cNvCxnSpPr>
            <a:stCxn id="519" idx="6"/>
            <a:endCxn id="518" idx="2"/>
          </p:cNvCxnSpPr>
          <p:nvPr/>
        </p:nvCxnSpPr>
        <p:spPr>
          <a:xfrm flipH="1" rot="10800000">
            <a:off x="3586721" y="1236001"/>
            <a:ext cx="756300" cy="774300"/>
          </a:xfrm>
          <a:prstGeom prst="straightConnector1">
            <a:avLst/>
          </a:prstGeom>
          <a:noFill/>
          <a:ln cap="flat" cmpd="sng" w="9525">
            <a:solidFill>
              <a:srgbClr val="595959"/>
            </a:solidFill>
            <a:prstDash val="solid"/>
            <a:round/>
            <a:headEnd len="med" w="med" type="none"/>
            <a:tailEnd len="med" w="med" type="triangle"/>
          </a:ln>
        </p:spPr>
      </p:cxnSp>
      <p:cxnSp>
        <p:nvCxnSpPr>
          <p:cNvPr id="563" name="Google Shape;563;p25"/>
          <p:cNvCxnSpPr>
            <a:stCxn id="519" idx="6"/>
            <a:endCxn id="522" idx="2"/>
          </p:cNvCxnSpPr>
          <p:nvPr/>
        </p:nvCxnSpPr>
        <p:spPr>
          <a:xfrm>
            <a:off x="3586721" y="2010301"/>
            <a:ext cx="756300" cy="37200"/>
          </a:xfrm>
          <a:prstGeom prst="straightConnector1">
            <a:avLst/>
          </a:prstGeom>
          <a:noFill/>
          <a:ln cap="flat" cmpd="sng" w="9525">
            <a:solidFill>
              <a:srgbClr val="595959"/>
            </a:solidFill>
            <a:prstDash val="solid"/>
            <a:round/>
            <a:headEnd len="med" w="med" type="none"/>
            <a:tailEnd len="med" w="med" type="triangle"/>
          </a:ln>
        </p:spPr>
      </p:cxnSp>
      <p:cxnSp>
        <p:nvCxnSpPr>
          <p:cNvPr id="564" name="Google Shape;564;p25"/>
          <p:cNvCxnSpPr>
            <a:stCxn id="519" idx="6"/>
            <a:endCxn id="523" idx="2"/>
          </p:cNvCxnSpPr>
          <p:nvPr/>
        </p:nvCxnSpPr>
        <p:spPr>
          <a:xfrm>
            <a:off x="3586721" y="2010301"/>
            <a:ext cx="756300" cy="801300"/>
          </a:xfrm>
          <a:prstGeom prst="straightConnector1">
            <a:avLst/>
          </a:prstGeom>
          <a:noFill/>
          <a:ln cap="flat" cmpd="sng" w="9525">
            <a:solidFill>
              <a:srgbClr val="595959"/>
            </a:solidFill>
            <a:prstDash val="solid"/>
            <a:round/>
            <a:headEnd len="med" w="med" type="none"/>
            <a:tailEnd len="med" w="med" type="triangle"/>
          </a:ln>
        </p:spPr>
      </p:cxnSp>
      <p:cxnSp>
        <p:nvCxnSpPr>
          <p:cNvPr id="565" name="Google Shape;565;p25"/>
          <p:cNvCxnSpPr>
            <a:stCxn id="519" idx="6"/>
            <a:endCxn id="524" idx="2"/>
          </p:cNvCxnSpPr>
          <p:nvPr/>
        </p:nvCxnSpPr>
        <p:spPr>
          <a:xfrm>
            <a:off x="3586721" y="2010301"/>
            <a:ext cx="756300" cy="2009700"/>
          </a:xfrm>
          <a:prstGeom prst="straightConnector1">
            <a:avLst/>
          </a:prstGeom>
          <a:noFill/>
          <a:ln cap="flat" cmpd="sng" w="9525">
            <a:solidFill>
              <a:srgbClr val="595959"/>
            </a:solidFill>
            <a:prstDash val="solid"/>
            <a:round/>
            <a:headEnd len="med" w="med" type="none"/>
            <a:tailEnd len="med" w="med" type="triangle"/>
          </a:ln>
        </p:spPr>
      </p:cxnSp>
      <p:cxnSp>
        <p:nvCxnSpPr>
          <p:cNvPr id="566" name="Google Shape;566;p25"/>
          <p:cNvCxnSpPr>
            <a:stCxn id="520" idx="6"/>
            <a:endCxn id="518" idx="2"/>
          </p:cNvCxnSpPr>
          <p:nvPr/>
        </p:nvCxnSpPr>
        <p:spPr>
          <a:xfrm flipH="1" rot="10800000">
            <a:off x="3592908" y="12362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567" name="Google Shape;567;p25"/>
          <p:cNvCxnSpPr>
            <a:stCxn id="520" idx="6"/>
            <a:endCxn id="522" idx="2"/>
          </p:cNvCxnSpPr>
          <p:nvPr/>
        </p:nvCxnSpPr>
        <p:spPr>
          <a:xfrm flipH="1" rot="10800000">
            <a:off x="3592908" y="20474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568" name="Google Shape;568;p25"/>
          <p:cNvCxnSpPr>
            <a:stCxn id="520" idx="6"/>
            <a:endCxn id="523" idx="2"/>
          </p:cNvCxnSpPr>
          <p:nvPr/>
        </p:nvCxnSpPr>
        <p:spPr>
          <a:xfrm>
            <a:off x="3592908" y="27845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569" name="Google Shape;569;p25"/>
          <p:cNvCxnSpPr>
            <a:stCxn id="520" idx="6"/>
            <a:endCxn id="524" idx="2"/>
          </p:cNvCxnSpPr>
          <p:nvPr/>
        </p:nvCxnSpPr>
        <p:spPr>
          <a:xfrm>
            <a:off x="3592908" y="27845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570" name="Google Shape;570;p25"/>
          <p:cNvCxnSpPr>
            <a:endCxn id="518" idx="2"/>
          </p:cNvCxnSpPr>
          <p:nvPr/>
        </p:nvCxnSpPr>
        <p:spPr>
          <a:xfrm flipH="1" rot="10800000">
            <a:off x="3592808" y="12360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571" name="Google Shape;571;p25"/>
          <p:cNvCxnSpPr>
            <a:stCxn id="521" idx="6"/>
            <a:endCxn id="522" idx="2"/>
          </p:cNvCxnSpPr>
          <p:nvPr/>
        </p:nvCxnSpPr>
        <p:spPr>
          <a:xfrm flipH="1" rot="10800000">
            <a:off x="3586908" y="2047284"/>
            <a:ext cx="756300" cy="1972800"/>
          </a:xfrm>
          <a:prstGeom prst="straightConnector1">
            <a:avLst/>
          </a:prstGeom>
          <a:noFill/>
          <a:ln cap="flat" cmpd="sng" w="9525">
            <a:solidFill>
              <a:srgbClr val="595959"/>
            </a:solidFill>
            <a:prstDash val="solid"/>
            <a:round/>
            <a:headEnd len="med" w="med" type="none"/>
            <a:tailEnd len="med" w="med" type="triangle"/>
          </a:ln>
        </p:spPr>
      </p:cxnSp>
      <p:cxnSp>
        <p:nvCxnSpPr>
          <p:cNvPr id="572" name="Google Shape;572;p25"/>
          <p:cNvCxnSpPr>
            <a:stCxn id="521" idx="6"/>
            <a:endCxn id="523" idx="2"/>
          </p:cNvCxnSpPr>
          <p:nvPr/>
        </p:nvCxnSpPr>
        <p:spPr>
          <a:xfrm flipH="1" rot="10800000">
            <a:off x="3586908" y="2811684"/>
            <a:ext cx="756300" cy="1208400"/>
          </a:xfrm>
          <a:prstGeom prst="straightConnector1">
            <a:avLst/>
          </a:prstGeom>
          <a:noFill/>
          <a:ln cap="flat" cmpd="sng" w="9525">
            <a:solidFill>
              <a:srgbClr val="595959"/>
            </a:solidFill>
            <a:prstDash val="solid"/>
            <a:round/>
            <a:headEnd len="med" w="med" type="none"/>
            <a:tailEnd len="med" w="med" type="triangle"/>
          </a:ln>
        </p:spPr>
      </p:cxnSp>
      <p:cxnSp>
        <p:nvCxnSpPr>
          <p:cNvPr id="573" name="Google Shape;573;p25"/>
          <p:cNvCxnSpPr>
            <a:stCxn id="521" idx="6"/>
            <a:endCxn id="524" idx="2"/>
          </p:cNvCxnSpPr>
          <p:nvPr/>
        </p:nvCxnSpPr>
        <p:spPr>
          <a:xfrm>
            <a:off x="3586908" y="4020084"/>
            <a:ext cx="756300" cy="0"/>
          </a:xfrm>
          <a:prstGeom prst="straightConnector1">
            <a:avLst/>
          </a:prstGeom>
          <a:noFill/>
          <a:ln cap="flat" cmpd="sng" w="9525">
            <a:solidFill>
              <a:srgbClr val="595959"/>
            </a:solidFill>
            <a:prstDash val="solid"/>
            <a:round/>
            <a:headEnd len="med" w="med" type="none"/>
            <a:tailEnd len="med" w="med" type="triangle"/>
          </a:ln>
        </p:spPr>
      </p:cxnSp>
      <p:cxnSp>
        <p:nvCxnSpPr>
          <p:cNvPr id="574" name="Google Shape;574;p25"/>
          <p:cNvCxnSpPr/>
          <p:nvPr/>
        </p:nvCxnSpPr>
        <p:spPr>
          <a:xfrm>
            <a:off x="4936408" y="1218391"/>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575" name="Google Shape;575;p25"/>
          <p:cNvCxnSpPr/>
          <p:nvPr/>
        </p:nvCxnSpPr>
        <p:spPr>
          <a:xfrm>
            <a:off x="4936408" y="12183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576" name="Google Shape;576;p25"/>
          <p:cNvCxnSpPr/>
          <p:nvPr/>
        </p:nvCxnSpPr>
        <p:spPr>
          <a:xfrm>
            <a:off x="4936408" y="12183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577" name="Google Shape;577;p25"/>
          <p:cNvCxnSpPr/>
          <p:nvPr/>
        </p:nvCxnSpPr>
        <p:spPr>
          <a:xfrm>
            <a:off x="4936408" y="12183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578" name="Google Shape;578;p25"/>
          <p:cNvCxnSpPr/>
          <p:nvPr/>
        </p:nvCxnSpPr>
        <p:spPr>
          <a:xfrm flipH="1" rot="10800000">
            <a:off x="4936408" y="1218513"/>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579" name="Google Shape;579;p25"/>
          <p:cNvCxnSpPr/>
          <p:nvPr/>
        </p:nvCxnSpPr>
        <p:spPr>
          <a:xfrm>
            <a:off x="4936408" y="2029713"/>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580" name="Google Shape;580;p25"/>
          <p:cNvCxnSpPr/>
          <p:nvPr/>
        </p:nvCxnSpPr>
        <p:spPr>
          <a:xfrm>
            <a:off x="4936408" y="2029713"/>
            <a:ext cx="750300" cy="764100"/>
          </a:xfrm>
          <a:prstGeom prst="straightConnector1">
            <a:avLst/>
          </a:prstGeom>
          <a:noFill/>
          <a:ln cap="flat" cmpd="sng" w="9525">
            <a:solidFill>
              <a:srgbClr val="595959"/>
            </a:solidFill>
            <a:prstDash val="solid"/>
            <a:round/>
            <a:headEnd len="med" w="med" type="none"/>
            <a:tailEnd len="med" w="med" type="triangle"/>
          </a:ln>
        </p:spPr>
      </p:cxnSp>
      <p:cxnSp>
        <p:nvCxnSpPr>
          <p:cNvPr id="581" name="Google Shape;581;p25"/>
          <p:cNvCxnSpPr/>
          <p:nvPr/>
        </p:nvCxnSpPr>
        <p:spPr>
          <a:xfrm>
            <a:off x="4936408" y="2029713"/>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582" name="Google Shape;582;p25"/>
          <p:cNvCxnSpPr/>
          <p:nvPr/>
        </p:nvCxnSpPr>
        <p:spPr>
          <a:xfrm flipH="1" rot="10800000">
            <a:off x="4936408" y="12185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583" name="Google Shape;583;p25"/>
          <p:cNvCxnSpPr/>
          <p:nvPr/>
        </p:nvCxnSpPr>
        <p:spPr>
          <a:xfrm flipH="1" rot="10800000">
            <a:off x="4936408" y="20297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584" name="Google Shape;584;p25"/>
          <p:cNvCxnSpPr/>
          <p:nvPr/>
        </p:nvCxnSpPr>
        <p:spPr>
          <a:xfrm>
            <a:off x="4936408" y="27668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585" name="Google Shape;585;p25"/>
          <p:cNvCxnSpPr/>
          <p:nvPr/>
        </p:nvCxnSpPr>
        <p:spPr>
          <a:xfrm>
            <a:off x="4936408" y="27668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586" name="Google Shape;586;p25"/>
          <p:cNvCxnSpPr/>
          <p:nvPr/>
        </p:nvCxnSpPr>
        <p:spPr>
          <a:xfrm flipH="1" rot="10800000">
            <a:off x="4936308" y="12183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587" name="Google Shape;587;p25"/>
          <p:cNvCxnSpPr/>
          <p:nvPr/>
        </p:nvCxnSpPr>
        <p:spPr>
          <a:xfrm flipH="1" rot="10800000">
            <a:off x="4936408" y="2029584"/>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588" name="Google Shape;588;p25"/>
          <p:cNvCxnSpPr/>
          <p:nvPr/>
        </p:nvCxnSpPr>
        <p:spPr>
          <a:xfrm flipH="1" rot="10800000">
            <a:off x="4936408" y="2793984"/>
            <a:ext cx="750300" cy="1208400"/>
          </a:xfrm>
          <a:prstGeom prst="straightConnector1">
            <a:avLst/>
          </a:prstGeom>
          <a:noFill/>
          <a:ln cap="flat" cmpd="sng" w="9525">
            <a:solidFill>
              <a:srgbClr val="595959"/>
            </a:solidFill>
            <a:prstDash val="solid"/>
            <a:round/>
            <a:headEnd len="med" w="med" type="none"/>
            <a:tailEnd len="med" w="med" type="triangle"/>
          </a:ln>
        </p:spPr>
      </p:cxnSp>
      <p:cxnSp>
        <p:nvCxnSpPr>
          <p:cNvPr id="589" name="Google Shape;589;p25"/>
          <p:cNvCxnSpPr/>
          <p:nvPr/>
        </p:nvCxnSpPr>
        <p:spPr>
          <a:xfrm>
            <a:off x="4936408" y="4002384"/>
            <a:ext cx="750300" cy="0"/>
          </a:xfrm>
          <a:prstGeom prst="straightConnector1">
            <a:avLst/>
          </a:prstGeom>
          <a:noFill/>
          <a:ln cap="flat" cmpd="sng" w="9525">
            <a:solidFill>
              <a:srgbClr val="595959"/>
            </a:solidFill>
            <a:prstDash val="solid"/>
            <a:round/>
            <a:headEnd len="med" w="med" type="none"/>
            <a:tailEnd len="med" w="med" type="triangle"/>
          </a:ln>
        </p:spPr>
      </p:cxnSp>
      <p:sp>
        <p:nvSpPr>
          <p:cNvPr id="590" name="Google Shape;590;p25"/>
          <p:cNvSpPr txBox="1"/>
          <p:nvPr/>
        </p:nvSpPr>
        <p:spPr>
          <a:xfrm>
            <a:off x="41833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cxnSp>
        <p:nvCxnSpPr>
          <p:cNvPr id="591" name="Google Shape;591;p25"/>
          <p:cNvCxnSpPr>
            <a:stCxn id="525" idx="6"/>
            <a:endCxn id="503" idx="2"/>
          </p:cNvCxnSpPr>
          <p:nvPr/>
        </p:nvCxnSpPr>
        <p:spPr>
          <a:xfrm flipH="1" rot="10800000">
            <a:off x="6279996" y="2411761"/>
            <a:ext cx="995700" cy="372900"/>
          </a:xfrm>
          <a:prstGeom prst="straightConnector1">
            <a:avLst/>
          </a:prstGeom>
          <a:noFill/>
          <a:ln cap="flat" cmpd="sng" w="9525">
            <a:solidFill>
              <a:srgbClr val="595959"/>
            </a:solidFill>
            <a:prstDash val="solid"/>
            <a:round/>
            <a:headEnd len="med" w="med" type="none"/>
            <a:tailEnd len="med" w="med" type="triangle"/>
          </a:ln>
        </p:spPr>
      </p:cxnSp>
      <p:sp>
        <p:nvSpPr>
          <p:cNvPr id="592" name="Google Shape;592;p25"/>
          <p:cNvSpPr txBox="1"/>
          <p:nvPr/>
        </p:nvSpPr>
        <p:spPr>
          <a:xfrm>
            <a:off x="7088922"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[4]</a:t>
            </a:r>
            <a:endParaRPr baseline="30000">
              <a:latin typeface="Consolas"/>
              <a:ea typeface="Consolas"/>
              <a:cs typeface="Consolas"/>
              <a:sym typeface="Consolas"/>
            </a:endParaRPr>
          </a:p>
        </p:txBody>
      </p:sp>
      <p:cxnSp>
        <p:nvCxnSpPr>
          <p:cNvPr id="593" name="Google Shape;593;p25"/>
          <p:cNvCxnSpPr/>
          <p:nvPr/>
        </p:nvCxnSpPr>
        <p:spPr>
          <a:xfrm flipH="1">
            <a:off x="4636700" y="3215775"/>
            <a:ext cx="6000" cy="450000"/>
          </a:xfrm>
          <a:prstGeom prst="straightConnector1">
            <a:avLst/>
          </a:prstGeom>
          <a:noFill/>
          <a:ln cap="flat" cmpd="sng" w="28575">
            <a:solidFill>
              <a:srgbClr val="595959"/>
            </a:solidFill>
            <a:prstDash val="dot"/>
            <a:round/>
            <a:headEnd len="med" w="med" type="none"/>
            <a:tailEnd len="med" w="med" type="none"/>
          </a:ln>
        </p:spPr>
      </p:cxnSp>
      <p:cxnSp>
        <p:nvCxnSpPr>
          <p:cNvPr id="594" name="Google Shape;594;p25"/>
          <p:cNvCxnSpPr/>
          <p:nvPr/>
        </p:nvCxnSpPr>
        <p:spPr>
          <a:xfrm flipH="1">
            <a:off x="5980300" y="3215763"/>
            <a:ext cx="6000" cy="450000"/>
          </a:xfrm>
          <a:prstGeom prst="straightConnector1">
            <a:avLst/>
          </a:prstGeom>
          <a:noFill/>
          <a:ln cap="flat" cmpd="sng" w="28575">
            <a:solidFill>
              <a:srgbClr val="595959"/>
            </a:solidFill>
            <a:prstDash val="dot"/>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98"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onsolas"/>
                <a:ea typeface="Consolas"/>
                <a:cs typeface="Consolas"/>
                <a:sym typeface="Consolas"/>
              </a:rPr>
              <a:t>Input Layer</a:t>
            </a:r>
            <a:endParaRPr sz="1200">
              <a:solidFill>
                <a:srgbClr val="FFFFFF"/>
              </a:solidFill>
              <a:latin typeface="Consolas"/>
              <a:ea typeface="Consolas"/>
              <a:cs typeface="Consolas"/>
              <a:sym typeface="Consolas"/>
            </a:endParaRPr>
          </a:p>
        </p:txBody>
      </p:sp>
      <p:sp>
        <p:nvSpPr>
          <p:cNvPr id="600" name="Google Shape;600;p26"/>
          <p:cNvSpPr txBox="1"/>
          <p:nvPr/>
        </p:nvSpPr>
        <p:spPr>
          <a:xfrm>
            <a:off x="3962851" y="316125"/>
            <a:ext cx="13536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onsolas"/>
                <a:ea typeface="Consolas"/>
                <a:cs typeface="Consolas"/>
                <a:sym typeface="Consolas"/>
              </a:rPr>
              <a:t>Hidden Layers</a:t>
            </a:r>
            <a:endParaRPr sz="1200">
              <a:solidFill>
                <a:srgbClr val="FFFFFF"/>
              </a:solidFill>
              <a:latin typeface="Consolas"/>
              <a:ea typeface="Consolas"/>
              <a:cs typeface="Consolas"/>
              <a:sym typeface="Consolas"/>
            </a:endParaRPr>
          </a:p>
        </p:txBody>
      </p:sp>
      <p:sp>
        <p:nvSpPr>
          <p:cNvPr id="601" name="Google Shape;601;p26"/>
          <p:cNvSpPr txBox="1"/>
          <p:nvPr/>
        </p:nvSpPr>
        <p:spPr>
          <a:xfrm>
            <a:off x="6935622" y="927225"/>
            <a:ext cx="12192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onsolas"/>
                <a:ea typeface="Consolas"/>
                <a:cs typeface="Consolas"/>
                <a:sym typeface="Consolas"/>
              </a:rPr>
              <a:t>Output Layer</a:t>
            </a:r>
            <a:endParaRPr sz="1200">
              <a:solidFill>
                <a:srgbClr val="FFFFFF"/>
              </a:solidFill>
              <a:latin typeface="Consolas"/>
              <a:ea typeface="Consolas"/>
              <a:cs typeface="Consolas"/>
              <a:sym typeface="Consolas"/>
            </a:endParaRPr>
          </a:p>
        </p:txBody>
      </p:sp>
      <p:sp>
        <p:nvSpPr>
          <p:cNvPr id="602" name="Google Shape;602;p26"/>
          <p:cNvSpPr txBox="1"/>
          <p:nvPr/>
        </p:nvSpPr>
        <p:spPr>
          <a:xfrm>
            <a:off x="1007628" y="3844100"/>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X = A</a:t>
            </a:r>
            <a:r>
              <a:rPr baseline="30000" lang="en">
                <a:solidFill>
                  <a:srgbClr val="FFFFFF"/>
                </a:solidFill>
                <a:latin typeface="Consolas"/>
                <a:ea typeface="Consolas"/>
                <a:cs typeface="Consolas"/>
                <a:sym typeface="Consolas"/>
              </a:rPr>
              <a:t>[0]</a:t>
            </a:r>
            <a:endParaRPr baseline="30000">
              <a:solidFill>
                <a:srgbClr val="FFFFFF"/>
              </a:solidFill>
              <a:latin typeface="Consolas"/>
              <a:ea typeface="Consolas"/>
              <a:cs typeface="Consolas"/>
              <a:sym typeface="Consolas"/>
            </a:endParaRPr>
          </a:p>
        </p:txBody>
      </p:sp>
      <p:sp>
        <p:nvSpPr>
          <p:cNvPr id="603" name="Google Shape;603;p26"/>
          <p:cNvSpPr/>
          <p:nvPr/>
        </p:nvSpPr>
        <p:spPr>
          <a:xfrm>
            <a:off x="1424168" y="1707444"/>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1424168" y="1974931"/>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1424168" y="2242418"/>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cap="flat" cmpd="sng" w="19050">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F4CCCC"/>
                </a:solidFill>
              </a:rPr>
              <a:t>a</a:t>
            </a:r>
            <a:r>
              <a:rPr baseline="30000" lang="en" sz="11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flipH="1" rot="10800000">
            <a:off x="7814622" y="2398276"/>
            <a:ext cx="435900" cy="13500"/>
          </a:xfrm>
          <a:prstGeom prst="straightConnector1">
            <a:avLst/>
          </a:prstGeom>
          <a:noFill/>
          <a:ln cap="flat" cmpd="sng" w="19050">
            <a:solidFill>
              <a:srgbClr val="FFFFFF"/>
            </a:solidFill>
            <a:prstDash val="solid"/>
            <a:round/>
            <a:headEnd len="med" w="med" type="none"/>
            <a:tailEnd len="med" w="med" type="triangle"/>
          </a:ln>
        </p:spPr>
      </p:cxnSp>
      <p:sp>
        <p:nvSpPr>
          <p:cNvPr id="609" name="Google Shape;609;p26"/>
          <p:cNvSpPr txBox="1"/>
          <p:nvPr/>
        </p:nvSpPr>
        <p:spPr>
          <a:xfrm>
            <a:off x="2840047" y="4451175"/>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[1]</a:t>
            </a:r>
            <a:endParaRPr baseline="30000">
              <a:solidFill>
                <a:srgbClr val="FFFFFF"/>
              </a:solidFill>
              <a:latin typeface="Consolas"/>
              <a:ea typeface="Consolas"/>
              <a:cs typeface="Consolas"/>
              <a:sym typeface="Consolas"/>
            </a:endParaRPr>
          </a:p>
        </p:txBody>
      </p:sp>
      <p:sp>
        <p:nvSpPr>
          <p:cNvPr id="610" name="Google Shape;610;p26"/>
          <p:cNvSpPr txBox="1"/>
          <p:nvPr/>
        </p:nvSpPr>
        <p:spPr>
          <a:xfrm>
            <a:off x="5526647" y="4451175"/>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[3]</a:t>
            </a:r>
            <a:endParaRPr baseline="30000">
              <a:solidFill>
                <a:srgbClr val="FFFFFF"/>
              </a:solidFill>
              <a:latin typeface="Consolas"/>
              <a:ea typeface="Consolas"/>
              <a:cs typeface="Consolas"/>
              <a:sym typeface="Consolas"/>
            </a:endParaRPr>
          </a:p>
        </p:txBody>
      </p:sp>
      <p:sp>
        <p:nvSpPr>
          <p:cNvPr id="611" name="Google Shape;611;p26"/>
          <p:cNvSpPr/>
          <p:nvPr/>
        </p:nvSpPr>
        <p:spPr>
          <a:xfrm>
            <a:off x="1025558" y="1495876"/>
            <a:ext cx="347100" cy="1971000"/>
          </a:xfrm>
          <a:prstGeom prst="leftBracket">
            <a:avLst>
              <a:gd fmla="val 8333"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txBox="1"/>
          <p:nvPr/>
        </p:nvSpPr>
        <p:spPr>
          <a:xfrm>
            <a:off x="441325" y="2293275"/>
            <a:ext cx="4521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Consolas"/>
                <a:ea typeface="Consolas"/>
                <a:cs typeface="Consolas"/>
                <a:sym typeface="Consolas"/>
              </a:rPr>
              <a:t>X</a:t>
            </a:r>
            <a:endParaRPr b="1" sz="1200">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flipH="1" rot="10800000">
            <a:off x="6280008" y="2411784"/>
            <a:ext cx="995700" cy="1590600"/>
          </a:xfrm>
          <a:prstGeom prst="straightConnector1">
            <a:avLst/>
          </a:prstGeom>
          <a:noFill/>
          <a:ln cap="flat" cmpd="sng" w="9525">
            <a:solidFill>
              <a:srgbClr val="FFFFFF"/>
            </a:solidFill>
            <a:prstDash val="solid"/>
            <a:round/>
            <a:headEnd len="med" w="med" type="none"/>
            <a:tailEnd len="med" w="med" type="triangle"/>
          </a:ln>
        </p:spPr>
      </p:cxnSp>
      <p:cxnSp>
        <p:nvCxnSpPr>
          <p:cNvPr id="615" name="Google Shape;615;p26"/>
          <p:cNvCxnSpPr>
            <a:stCxn id="616" idx="6"/>
            <a:endCxn id="606" idx="2"/>
          </p:cNvCxnSpPr>
          <p:nvPr/>
        </p:nvCxnSpPr>
        <p:spPr>
          <a:xfrm>
            <a:off x="6280008" y="2010363"/>
            <a:ext cx="995700" cy="401400"/>
          </a:xfrm>
          <a:prstGeom prst="straightConnector1">
            <a:avLst/>
          </a:prstGeom>
          <a:noFill/>
          <a:ln cap="flat" cmpd="sng" w="9525">
            <a:solidFill>
              <a:srgbClr val="FFFFFF"/>
            </a:solidFill>
            <a:prstDash val="solid"/>
            <a:round/>
            <a:headEnd len="med" w="med" type="none"/>
            <a:tailEnd len="med" w="med" type="triangle"/>
          </a:ln>
        </p:spPr>
      </p:cxnSp>
      <p:cxnSp>
        <p:nvCxnSpPr>
          <p:cNvPr id="617" name="Google Shape;617;p26"/>
          <p:cNvCxnSpPr>
            <a:stCxn id="618" idx="6"/>
            <a:endCxn id="606" idx="2"/>
          </p:cNvCxnSpPr>
          <p:nvPr/>
        </p:nvCxnSpPr>
        <p:spPr>
          <a:xfrm>
            <a:off x="6280008" y="1236091"/>
            <a:ext cx="995700" cy="1175700"/>
          </a:xfrm>
          <a:prstGeom prst="straightConnector1">
            <a:avLst/>
          </a:prstGeom>
          <a:noFill/>
          <a:ln cap="flat" cmpd="sng" w="9525">
            <a:solidFill>
              <a:srgbClr val="FFFFFF"/>
            </a:solidFill>
            <a:prstDash val="solid"/>
            <a:round/>
            <a:headEnd len="med" w="med" type="none"/>
            <a:tailEnd len="med" w="med" type="triangle"/>
          </a:ln>
        </p:spPr>
      </p:cxnSp>
      <p:cxnSp>
        <p:nvCxnSpPr>
          <p:cNvPr id="619" name="Google Shape;619;p26"/>
          <p:cNvCxnSpPr>
            <a:stCxn id="620" idx="6"/>
            <a:endCxn id="621" idx="2"/>
          </p:cNvCxnSpPr>
          <p:nvPr/>
        </p:nvCxnSpPr>
        <p:spPr>
          <a:xfrm>
            <a:off x="3592908" y="1236091"/>
            <a:ext cx="750300" cy="0"/>
          </a:xfrm>
          <a:prstGeom prst="straightConnector1">
            <a:avLst/>
          </a:prstGeom>
          <a:noFill/>
          <a:ln cap="flat" cmpd="sng" w="9525">
            <a:solidFill>
              <a:schemeClr val="lt2"/>
            </a:solidFill>
            <a:prstDash val="solid"/>
            <a:round/>
            <a:headEnd len="med" w="med" type="none"/>
            <a:tailEnd len="med" w="med" type="triangle"/>
          </a:ln>
        </p:spPr>
      </p:cxnSp>
      <p:sp>
        <p:nvSpPr>
          <p:cNvPr id="608" name="Google Shape;608;p26"/>
          <p:cNvSpPr txBox="1"/>
          <p:nvPr/>
        </p:nvSpPr>
        <p:spPr>
          <a:xfrm>
            <a:off x="8250575" y="2210175"/>
            <a:ext cx="4521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FFFFFF"/>
                </a:solidFill>
                <a:latin typeface="Consolas"/>
                <a:ea typeface="Consolas"/>
                <a:cs typeface="Consolas"/>
                <a:sym typeface="Consolas"/>
              </a:rPr>
              <a:t>Ŷ</a:t>
            </a:r>
            <a:endParaRPr b="1" sz="1200">
              <a:solidFill>
                <a:srgbClr val="FFFFFF"/>
              </a:solidFill>
              <a:latin typeface="Consolas"/>
              <a:ea typeface="Consolas"/>
              <a:cs typeface="Consolas"/>
              <a:sym typeface="Consolas"/>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1</a:t>
            </a:r>
            <a:endParaRPr baseline="-25000" sz="12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[1]</a:t>
            </a:r>
            <a:r>
              <a:rPr baseline="-25000" lang="en" sz="11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1</a:t>
            </a:r>
            <a:endParaRPr baseline="-25000" sz="12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[2]</a:t>
            </a:r>
            <a:r>
              <a:rPr baseline="-25000" lang="en" sz="11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1</a:t>
            </a:r>
            <a:endParaRPr baseline="-25000" sz="12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D9EAD3"/>
                </a:solidFill>
              </a:rPr>
              <a:t>a</a:t>
            </a:r>
            <a:r>
              <a:rPr baseline="30000" lang="en" sz="1100">
                <a:solidFill>
                  <a:srgbClr val="D9EAD3"/>
                </a:solidFill>
              </a:rPr>
              <a:t>[3]</a:t>
            </a:r>
            <a:r>
              <a:rPr baseline="-25000" lang="en" sz="11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cap="flat" cmpd="sng" w="28575">
            <a:solidFill>
              <a:schemeClr val="dk2"/>
            </a:solidFill>
            <a:prstDash val="dot"/>
            <a:round/>
            <a:headEnd len="med" w="med" type="none"/>
            <a:tailEnd len="med" w="med" type="none"/>
          </a:ln>
        </p:spPr>
      </p:cxnSp>
      <p:sp>
        <p:nvSpPr>
          <p:cNvPr id="630" name="Google Shape;630;p26"/>
          <p:cNvSpPr/>
          <p:nvPr/>
        </p:nvSpPr>
        <p:spPr>
          <a:xfrm>
            <a:off x="1424168" y="2509919"/>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1424168" y="2777406"/>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1424168" y="3044893"/>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1424168" y="3246793"/>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26"/>
          <p:cNvCxnSpPr>
            <a:endCxn id="620" idx="2"/>
          </p:cNvCxnSpPr>
          <p:nvPr/>
        </p:nvCxnSpPr>
        <p:spPr>
          <a:xfrm flipH="1" rot="10800000">
            <a:off x="1510008" y="1236091"/>
            <a:ext cx="1489800" cy="509700"/>
          </a:xfrm>
          <a:prstGeom prst="straightConnector1">
            <a:avLst/>
          </a:prstGeom>
          <a:noFill/>
          <a:ln cap="flat" cmpd="sng" w="9525">
            <a:solidFill>
              <a:srgbClr val="FFFFFF"/>
            </a:solidFill>
            <a:prstDash val="solid"/>
            <a:round/>
            <a:headEnd len="med" w="med" type="none"/>
            <a:tailEnd len="med" w="med" type="triangle"/>
          </a:ln>
        </p:spPr>
      </p:cxnSp>
      <p:cxnSp>
        <p:nvCxnSpPr>
          <p:cNvPr id="635" name="Google Shape;635;p26"/>
          <p:cNvCxnSpPr>
            <a:stCxn id="603" idx="5"/>
            <a:endCxn id="622" idx="2"/>
          </p:cNvCxnSpPr>
          <p:nvPr/>
        </p:nvCxnSpPr>
        <p:spPr>
          <a:xfrm>
            <a:off x="1492026" y="1765827"/>
            <a:ext cx="1507800" cy="281700"/>
          </a:xfrm>
          <a:prstGeom prst="straightConnector1">
            <a:avLst/>
          </a:prstGeom>
          <a:noFill/>
          <a:ln cap="flat" cmpd="sng" w="9525">
            <a:solidFill>
              <a:srgbClr val="FFFFFF"/>
            </a:solidFill>
            <a:prstDash val="solid"/>
            <a:round/>
            <a:headEnd len="med" w="med" type="none"/>
            <a:tailEnd len="med" w="med" type="triangle"/>
          </a:ln>
        </p:spPr>
      </p:cxnSp>
      <p:cxnSp>
        <p:nvCxnSpPr>
          <p:cNvPr id="636" name="Google Shape;636;p26"/>
          <p:cNvCxnSpPr>
            <a:stCxn id="603" idx="5"/>
            <a:endCxn id="623" idx="2"/>
          </p:cNvCxnSpPr>
          <p:nvPr/>
        </p:nvCxnSpPr>
        <p:spPr>
          <a:xfrm>
            <a:off x="1492026" y="1765827"/>
            <a:ext cx="1507800" cy="1018800"/>
          </a:xfrm>
          <a:prstGeom prst="straightConnector1">
            <a:avLst/>
          </a:prstGeom>
          <a:noFill/>
          <a:ln cap="flat" cmpd="sng" w="9525">
            <a:solidFill>
              <a:srgbClr val="FFFFFF"/>
            </a:solidFill>
            <a:prstDash val="solid"/>
            <a:round/>
            <a:headEnd len="med" w="med" type="none"/>
            <a:tailEnd len="med" w="med" type="triangle"/>
          </a:ln>
        </p:spPr>
      </p:cxnSp>
      <p:cxnSp>
        <p:nvCxnSpPr>
          <p:cNvPr id="637" name="Google Shape;637;p26"/>
          <p:cNvCxnSpPr>
            <a:stCxn id="603" idx="5"/>
            <a:endCxn id="624" idx="2"/>
          </p:cNvCxnSpPr>
          <p:nvPr/>
        </p:nvCxnSpPr>
        <p:spPr>
          <a:xfrm>
            <a:off x="1492026" y="1765827"/>
            <a:ext cx="1507800" cy="2254200"/>
          </a:xfrm>
          <a:prstGeom prst="straightConnector1">
            <a:avLst/>
          </a:prstGeom>
          <a:noFill/>
          <a:ln cap="flat" cmpd="sng" w="9525">
            <a:solidFill>
              <a:srgbClr val="FFFFFF"/>
            </a:solidFill>
            <a:prstDash val="solid"/>
            <a:round/>
            <a:headEnd len="med" w="med" type="none"/>
            <a:tailEnd len="med" w="med" type="triangle"/>
          </a:ln>
        </p:spPr>
      </p:cxnSp>
      <p:cxnSp>
        <p:nvCxnSpPr>
          <p:cNvPr id="638" name="Google Shape;638;p26"/>
          <p:cNvCxnSpPr>
            <a:stCxn id="604" idx="5"/>
            <a:endCxn id="620" idx="2"/>
          </p:cNvCxnSpPr>
          <p:nvPr/>
        </p:nvCxnSpPr>
        <p:spPr>
          <a:xfrm flipH="1" rot="10800000">
            <a:off x="1492026" y="1236214"/>
            <a:ext cx="1507800" cy="797100"/>
          </a:xfrm>
          <a:prstGeom prst="straightConnector1">
            <a:avLst/>
          </a:prstGeom>
          <a:noFill/>
          <a:ln cap="flat" cmpd="sng" w="9525">
            <a:solidFill>
              <a:srgbClr val="FFFFFF"/>
            </a:solidFill>
            <a:prstDash val="solid"/>
            <a:round/>
            <a:headEnd len="med" w="med" type="none"/>
            <a:tailEnd len="med" w="med" type="triangle"/>
          </a:ln>
        </p:spPr>
      </p:cxnSp>
      <p:cxnSp>
        <p:nvCxnSpPr>
          <p:cNvPr id="639" name="Google Shape;639;p26"/>
          <p:cNvCxnSpPr>
            <a:stCxn id="604" idx="5"/>
            <a:endCxn id="623" idx="2"/>
          </p:cNvCxnSpPr>
          <p:nvPr/>
        </p:nvCxnSpPr>
        <p:spPr>
          <a:xfrm>
            <a:off x="1492026" y="2033314"/>
            <a:ext cx="1507800" cy="751200"/>
          </a:xfrm>
          <a:prstGeom prst="straightConnector1">
            <a:avLst/>
          </a:prstGeom>
          <a:noFill/>
          <a:ln cap="flat" cmpd="sng" w="9525">
            <a:solidFill>
              <a:srgbClr val="FFFFFF"/>
            </a:solidFill>
            <a:prstDash val="solid"/>
            <a:round/>
            <a:headEnd len="med" w="med" type="none"/>
            <a:tailEnd len="med" w="med" type="triangle"/>
          </a:ln>
        </p:spPr>
      </p:cxnSp>
      <p:cxnSp>
        <p:nvCxnSpPr>
          <p:cNvPr id="640" name="Google Shape;640;p26"/>
          <p:cNvCxnSpPr>
            <a:stCxn id="604" idx="6"/>
            <a:endCxn id="622" idx="2"/>
          </p:cNvCxnSpPr>
          <p:nvPr/>
        </p:nvCxnSpPr>
        <p:spPr>
          <a:xfrm>
            <a:off x="1503668" y="2009131"/>
            <a:ext cx="1496100" cy="38400"/>
          </a:xfrm>
          <a:prstGeom prst="straightConnector1">
            <a:avLst/>
          </a:prstGeom>
          <a:noFill/>
          <a:ln cap="flat" cmpd="sng" w="9525">
            <a:solidFill>
              <a:srgbClr val="FFFFFF"/>
            </a:solidFill>
            <a:prstDash val="solid"/>
            <a:round/>
            <a:headEnd len="med" w="med" type="none"/>
            <a:tailEnd len="med" w="med" type="triangle"/>
          </a:ln>
        </p:spPr>
      </p:cxnSp>
      <p:cxnSp>
        <p:nvCxnSpPr>
          <p:cNvPr id="641" name="Google Shape;641;p26"/>
          <p:cNvCxnSpPr>
            <a:stCxn id="604" idx="6"/>
            <a:endCxn id="624" idx="2"/>
          </p:cNvCxnSpPr>
          <p:nvPr/>
        </p:nvCxnSpPr>
        <p:spPr>
          <a:xfrm>
            <a:off x="1503668" y="2009131"/>
            <a:ext cx="1496100" cy="2010900"/>
          </a:xfrm>
          <a:prstGeom prst="straightConnector1">
            <a:avLst/>
          </a:prstGeom>
          <a:noFill/>
          <a:ln cap="flat" cmpd="sng" w="9525">
            <a:solidFill>
              <a:srgbClr val="FFFFFF"/>
            </a:solidFill>
            <a:prstDash val="solid"/>
            <a:round/>
            <a:headEnd len="med" w="med" type="none"/>
            <a:tailEnd len="med" w="med" type="triangle"/>
          </a:ln>
        </p:spPr>
      </p:cxnSp>
      <p:cxnSp>
        <p:nvCxnSpPr>
          <p:cNvPr id="642" name="Google Shape;642;p26"/>
          <p:cNvCxnSpPr>
            <a:stCxn id="605" idx="4"/>
            <a:endCxn id="620" idx="2"/>
          </p:cNvCxnSpPr>
          <p:nvPr/>
        </p:nvCxnSpPr>
        <p:spPr>
          <a:xfrm flipH="1" rot="10800000">
            <a:off x="1463918" y="1236218"/>
            <a:ext cx="1536000" cy="1074600"/>
          </a:xfrm>
          <a:prstGeom prst="straightConnector1">
            <a:avLst/>
          </a:prstGeom>
          <a:noFill/>
          <a:ln cap="flat" cmpd="sng" w="9525">
            <a:solidFill>
              <a:srgbClr val="FFFFFF"/>
            </a:solidFill>
            <a:prstDash val="solid"/>
            <a:round/>
            <a:headEnd len="med" w="med" type="none"/>
            <a:tailEnd len="med" w="med" type="triangle"/>
          </a:ln>
        </p:spPr>
      </p:cxnSp>
      <p:cxnSp>
        <p:nvCxnSpPr>
          <p:cNvPr id="643" name="Google Shape;643;p26"/>
          <p:cNvCxnSpPr>
            <a:stCxn id="605" idx="6"/>
            <a:endCxn id="622" idx="2"/>
          </p:cNvCxnSpPr>
          <p:nvPr/>
        </p:nvCxnSpPr>
        <p:spPr>
          <a:xfrm flipH="1" rot="10800000">
            <a:off x="1503668" y="2047418"/>
            <a:ext cx="1496100" cy="229200"/>
          </a:xfrm>
          <a:prstGeom prst="straightConnector1">
            <a:avLst/>
          </a:prstGeom>
          <a:noFill/>
          <a:ln cap="flat" cmpd="sng" w="9525">
            <a:solidFill>
              <a:srgbClr val="FFFFFF"/>
            </a:solidFill>
            <a:prstDash val="solid"/>
            <a:round/>
            <a:headEnd len="med" w="med" type="none"/>
            <a:tailEnd len="med" w="med" type="triangle"/>
          </a:ln>
        </p:spPr>
      </p:cxnSp>
      <p:cxnSp>
        <p:nvCxnSpPr>
          <p:cNvPr id="644" name="Google Shape;644;p26"/>
          <p:cNvCxnSpPr>
            <a:stCxn id="605" idx="6"/>
            <a:endCxn id="623" idx="2"/>
          </p:cNvCxnSpPr>
          <p:nvPr/>
        </p:nvCxnSpPr>
        <p:spPr>
          <a:xfrm>
            <a:off x="1503668" y="2276618"/>
            <a:ext cx="1496100" cy="507900"/>
          </a:xfrm>
          <a:prstGeom prst="straightConnector1">
            <a:avLst/>
          </a:prstGeom>
          <a:noFill/>
          <a:ln cap="flat" cmpd="sng" w="9525">
            <a:solidFill>
              <a:srgbClr val="FFFFFF"/>
            </a:solidFill>
            <a:prstDash val="solid"/>
            <a:round/>
            <a:headEnd len="med" w="med" type="none"/>
            <a:tailEnd len="med" w="med" type="triangle"/>
          </a:ln>
        </p:spPr>
      </p:cxnSp>
      <p:cxnSp>
        <p:nvCxnSpPr>
          <p:cNvPr id="645" name="Google Shape;645;p26"/>
          <p:cNvCxnSpPr>
            <a:stCxn id="605" idx="5"/>
            <a:endCxn id="624" idx="2"/>
          </p:cNvCxnSpPr>
          <p:nvPr/>
        </p:nvCxnSpPr>
        <p:spPr>
          <a:xfrm>
            <a:off x="1492026" y="2300801"/>
            <a:ext cx="1507800" cy="1719300"/>
          </a:xfrm>
          <a:prstGeom prst="straightConnector1">
            <a:avLst/>
          </a:prstGeom>
          <a:noFill/>
          <a:ln cap="flat" cmpd="sng" w="9525">
            <a:solidFill>
              <a:srgbClr val="FFFFFF"/>
            </a:solidFill>
            <a:prstDash val="solid"/>
            <a:round/>
            <a:headEnd len="med" w="med" type="none"/>
            <a:tailEnd len="med" w="med" type="triangle"/>
          </a:ln>
        </p:spPr>
      </p:cxnSp>
      <p:cxnSp>
        <p:nvCxnSpPr>
          <p:cNvPr id="646" name="Google Shape;646;p26"/>
          <p:cNvCxnSpPr>
            <a:stCxn id="630" idx="4"/>
            <a:endCxn id="620" idx="2"/>
          </p:cNvCxnSpPr>
          <p:nvPr/>
        </p:nvCxnSpPr>
        <p:spPr>
          <a:xfrm flipH="1" rot="10800000">
            <a:off x="1463918" y="1236119"/>
            <a:ext cx="1536000" cy="1342200"/>
          </a:xfrm>
          <a:prstGeom prst="straightConnector1">
            <a:avLst/>
          </a:prstGeom>
          <a:noFill/>
          <a:ln cap="flat" cmpd="sng" w="9525">
            <a:solidFill>
              <a:srgbClr val="FFFFFF"/>
            </a:solidFill>
            <a:prstDash val="solid"/>
            <a:round/>
            <a:headEnd len="med" w="med" type="none"/>
            <a:tailEnd len="med" w="med" type="triangle"/>
          </a:ln>
        </p:spPr>
      </p:cxnSp>
      <p:cxnSp>
        <p:nvCxnSpPr>
          <p:cNvPr id="647" name="Google Shape;647;p26"/>
          <p:cNvCxnSpPr>
            <a:stCxn id="630" idx="5"/>
            <a:endCxn id="622" idx="2"/>
          </p:cNvCxnSpPr>
          <p:nvPr/>
        </p:nvCxnSpPr>
        <p:spPr>
          <a:xfrm flipH="1" rot="10800000">
            <a:off x="1492026" y="2047502"/>
            <a:ext cx="1507800" cy="520800"/>
          </a:xfrm>
          <a:prstGeom prst="straightConnector1">
            <a:avLst/>
          </a:prstGeom>
          <a:noFill/>
          <a:ln cap="flat" cmpd="sng" w="9525">
            <a:solidFill>
              <a:srgbClr val="FFFFFF"/>
            </a:solidFill>
            <a:prstDash val="solid"/>
            <a:round/>
            <a:headEnd len="med" w="med" type="none"/>
            <a:tailEnd len="med" w="med" type="triangle"/>
          </a:ln>
        </p:spPr>
      </p:cxnSp>
      <p:cxnSp>
        <p:nvCxnSpPr>
          <p:cNvPr id="648" name="Google Shape;648;p26"/>
          <p:cNvCxnSpPr>
            <a:stCxn id="630" idx="6"/>
            <a:endCxn id="623" idx="2"/>
          </p:cNvCxnSpPr>
          <p:nvPr/>
        </p:nvCxnSpPr>
        <p:spPr>
          <a:xfrm>
            <a:off x="1503668" y="2544119"/>
            <a:ext cx="1496100" cy="240300"/>
          </a:xfrm>
          <a:prstGeom prst="straightConnector1">
            <a:avLst/>
          </a:prstGeom>
          <a:noFill/>
          <a:ln cap="flat" cmpd="sng" w="9525">
            <a:solidFill>
              <a:srgbClr val="FFFFFF"/>
            </a:solidFill>
            <a:prstDash val="solid"/>
            <a:round/>
            <a:headEnd len="med" w="med" type="none"/>
            <a:tailEnd len="med" w="med" type="triangle"/>
          </a:ln>
        </p:spPr>
      </p:cxnSp>
      <p:cxnSp>
        <p:nvCxnSpPr>
          <p:cNvPr id="649" name="Google Shape;649;p26"/>
          <p:cNvCxnSpPr>
            <a:stCxn id="630" idx="5"/>
            <a:endCxn id="624" idx="2"/>
          </p:cNvCxnSpPr>
          <p:nvPr/>
        </p:nvCxnSpPr>
        <p:spPr>
          <a:xfrm>
            <a:off x="1492026" y="2568302"/>
            <a:ext cx="1507800" cy="1451700"/>
          </a:xfrm>
          <a:prstGeom prst="straightConnector1">
            <a:avLst/>
          </a:prstGeom>
          <a:noFill/>
          <a:ln cap="flat" cmpd="sng" w="9525">
            <a:solidFill>
              <a:srgbClr val="FFFFFF"/>
            </a:solidFill>
            <a:prstDash val="solid"/>
            <a:round/>
            <a:headEnd len="med" w="med" type="none"/>
            <a:tailEnd len="med" w="med" type="triangle"/>
          </a:ln>
        </p:spPr>
      </p:cxnSp>
      <p:cxnSp>
        <p:nvCxnSpPr>
          <p:cNvPr id="650" name="Google Shape;650;p26"/>
          <p:cNvCxnSpPr>
            <a:stCxn id="631" idx="5"/>
            <a:endCxn id="620" idx="2"/>
          </p:cNvCxnSpPr>
          <p:nvPr/>
        </p:nvCxnSpPr>
        <p:spPr>
          <a:xfrm flipH="1" rot="10800000">
            <a:off x="1492026" y="1236189"/>
            <a:ext cx="1507800" cy="1599600"/>
          </a:xfrm>
          <a:prstGeom prst="straightConnector1">
            <a:avLst/>
          </a:prstGeom>
          <a:noFill/>
          <a:ln cap="flat" cmpd="sng" w="9525">
            <a:solidFill>
              <a:srgbClr val="FFFFFF"/>
            </a:solidFill>
            <a:prstDash val="solid"/>
            <a:round/>
            <a:headEnd len="med" w="med" type="none"/>
            <a:tailEnd len="med" w="med" type="triangle"/>
          </a:ln>
        </p:spPr>
      </p:cxnSp>
      <p:cxnSp>
        <p:nvCxnSpPr>
          <p:cNvPr id="651" name="Google Shape;651;p26"/>
          <p:cNvCxnSpPr>
            <a:stCxn id="631" idx="6"/>
            <a:endCxn id="622" idx="2"/>
          </p:cNvCxnSpPr>
          <p:nvPr/>
        </p:nvCxnSpPr>
        <p:spPr>
          <a:xfrm flipH="1" rot="10800000">
            <a:off x="1503668" y="2047506"/>
            <a:ext cx="1496100" cy="764100"/>
          </a:xfrm>
          <a:prstGeom prst="straightConnector1">
            <a:avLst/>
          </a:prstGeom>
          <a:noFill/>
          <a:ln cap="flat" cmpd="sng" w="9525">
            <a:solidFill>
              <a:srgbClr val="FFFFFF"/>
            </a:solidFill>
            <a:prstDash val="solid"/>
            <a:round/>
            <a:headEnd len="med" w="med" type="none"/>
            <a:tailEnd len="med" w="med" type="triangle"/>
          </a:ln>
        </p:spPr>
      </p:cxnSp>
      <p:cxnSp>
        <p:nvCxnSpPr>
          <p:cNvPr id="652" name="Google Shape;652;p26"/>
          <p:cNvCxnSpPr>
            <a:stCxn id="631" idx="5"/>
            <a:endCxn id="623" idx="2"/>
          </p:cNvCxnSpPr>
          <p:nvPr/>
        </p:nvCxnSpPr>
        <p:spPr>
          <a:xfrm flipH="1" rot="10800000">
            <a:off x="1492026" y="2784489"/>
            <a:ext cx="1507800" cy="51300"/>
          </a:xfrm>
          <a:prstGeom prst="straightConnector1">
            <a:avLst/>
          </a:prstGeom>
          <a:noFill/>
          <a:ln cap="flat" cmpd="sng" w="9525">
            <a:solidFill>
              <a:srgbClr val="FFFFFF"/>
            </a:solidFill>
            <a:prstDash val="solid"/>
            <a:round/>
            <a:headEnd len="med" w="med" type="none"/>
            <a:tailEnd len="med" w="med" type="triangle"/>
          </a:ln>
        </p:spPr>
      </p:cxnSp>
      <p:cxnSp>
        <p:nvCxnSpPr>
          <p:cNvPr id="653" name="Google Shape;653;p26"/>
          <p:cNvCxnSpPr>
            <a:stCxn id="631" idx="5"/>
            <a:endCxn id="624" idx="2"/>
          </p:cNvCxnSpPr>
          <p:nvPr/>
        </p:nvCxnSpPr>
        <p:spPr>
          <a:xfrm>
            <a:off x="1492026" y="2835789"/>
            <a:ext cx="1507800" cy="1184400"/>
          </a:xfrm>
          <a:prstGeom prst="straightConnector1">
            <a:avLst/>
          </a:prstGeom>
          <a:noFill/>
          <a:ln cap="flat" cmpd="sng" w="9525">
            <a:solidFill>
              <a:srgbClr val="FFFFFF"/>
            </a:solidFill>
            <a:prstDash val="solid"/>
            <a:round/>
            <a:headEnd len="med" w="med" type="none"/>
            <a:tailEnd len="med" w="med" type="triangle"/>
          </a:ln>
        </p:spPr>
      </p:cxnSp>
      <p:cxnSp>
        <p:nvCxnSpPr>
          <p:cNvPr id="654" name="Google Shape;654;p26"/>
          <p:cNvCxnSpPr>
            <a:stCxn id="632" idx="0"/>
            <a:endCxn id="623" idx="2"/>
          </p:cNvCxnSpPr>
          <p:nvPr/>
        </p:nvCxnSpPr>
        <p:spPr>
          <a:xfrm flipH="1" rot="10800000">
            <a:off x="1463918" y="2784493"/>
            <a:ext cx="1536000" cy="260400"/>
          </a:xfrm>
          <a:prstGeom prst="straightConnector1">
            <a:avLst/>
          </a:prstGeom>
          <a:noFill/>
          <a:ln cap="flat" cmpd="sng" w="9525">
            <a:solidFill>
              <a:srgbClr val="FFFFFF"/>
            </a:solidFill>
            <a:prstDash val="solid"/>
            <a:round/>
            <a:headEnd len="med" w="med" type="none"/>
            <a:tailEnd len="med" w="med" type="triangle"/>
          </a:ln>
        </p:spPr>
      </p:cxnSp>
      <p:cxnSp>
        <p:nvCxnSpPr>
          <p:cNvPr id="655" name="Google Shape;655;p26"/>
          <p:cNvCxnSpPr>
            <a:stCxn id="632" idx="5"/>
            <a:endCxn id="622" idx="2"/>
          </p:cNvCxnSpPr>
          <p:nvPr/>
        </p:nvCxnSpPr>
        <p:spPr>
          <a:xfrm flipH="1" rot="10800000">
            <a:off x="1492026" y="2047276"/>
            <a:ext cx="1507800" cy="1056000"/>
          </a:xfrm>
          <a:prstGeom prst="straightConnector1">
            <a:avLst/>
          </a:prstGeom>
          <a:noFill/>
          <a:ln cap="flat" cmpd="sng" w="9525">
            <a:solidFill>
              <a:srgbClr val="FFFFFF"/>
            </a:solidFill>
            <a:prstDash val="solid"/>
            <a:round/>
            <a:headEnd len="med" w="med" type="none"/>
            <a:tailEnd len="med" w="med" type="triangle"/>
          </a:ln>
        </p:spPr>
      </p:cxnSp>
      <p:cxnSp>
        <p:nvCxnSpPr>
          <p:cNvPr id="656" name="Google Shape;656;p26"/>
          <p:cNvCxnSpPr>
            <a:stCxn id="632" idx="6"/>
            <a:endCxn id="623" idx="2"/>
          </p:cNvCxnSpPr>
          <p:nvPr/>
        </p:nvCxnSpPr>
        <p:spPr>
          <a:xfrm flipH="1" rot="10800000">
            <a:off x="1503668" y="2784493"/>
            <a:ext cx="1496100" cy="294600"/>
          </a:xfrm>
          <a:prstGeom prst="straightConnector1">
            <a:avLst/>
          </a:prstGeom>
          <a:noFill/>
          <a:ln cap="flat" cmpd="sng" w="9525">
            <a:solidFill>
              <a:srgbClr val="FFFFFF"/>
            </a:solidFill>
            <a:prstDash val="solid"/>
            <a:round/>
            <a:headEnd len="med" w="med" type="none"/>
            <a:tailEnd len="med" w="med" type="triangle"/>
          </a:ln>
        </p:spPr>
      </p:cxnSp>
      <p:cxnSp>
        <p:nvCxnSpPr>
          <p:cNvPr id="657" name="Google Shape;657;p26"/>
          <p:cNvCxnSpPr>
            <a:stCxn id="632" idx="5"/>
            <a:endCxn id="624" idx="2"/>
          </p:cNvCxnSpPr>
          <p:nvPr/>
        </p:nvCxnSpPr>
        <p:spPr>
          <a:xfrm>
            <a:off x="1492026" y="3103276"/>
            <a:ext cx="1507800" cy="916800"/>
          </a:xfrm>
          <a:prstGeom prst="straightConnector1">
            <a:avLst/>
          </a:prstGeom>
          <a:noFill/>
          <a:ln cap="flat" cmpd="sng" w="9525">
            <a:solidFill>
              <a:srgbClr val="FFFFFF"/>
            </a:solidFill>
            <a:prstDash val="solid"/>
            <a:round/>
            <a:headEnd len="med" w="med" type="none"/>
            <a:tailEnd len="med" w="med" type="triangle"/>
          </a:ln>
        </p:spPr>
      </p:cxnSp>
      <p:cxnSp>
        <p:nvCxnSpPr>
          <p:cNvPr id="658" name="Google Shape;658;p26"/>
          <p:cNvCxnSpPr>
            <a:stCxn id="633" idx="5"/>
            <a:endCxn id="620" idx="2"/>
          </p:cNvCxnSpPr>
          <p:nvPr/>
        </p:nvCxnSpPr>
        <p:spPr>
          <a:xfrm flipH="1" rot="10800000">
            <a:off x="1492026" y="1236076"/>
            <a:ext cx="1507800" cy="2069100"/>
          </a:xfrm>
          <a:prstGeom prst="straightConnector1">
            <a:avLst/>
          </a:prstGeom>
          <a:noFill/>
          <a:ln cap="flat" cmpd="sng" w="9525">
            <a:solidFill>
              <a:srgbClr val="FFFFFF"/>
            </a:solidFill>
            <a:prstDash val="solid"/>
            <a:round/>
            <a:headEnd len="med" w="med" type="none"/>
            <a:tailEnd len="med" w="med" type="triangle"/>
          </a:ln>
        </p:spPr>
      </p:cxnSp>
      <p:cxnSp>
        <p:nvCxnSpPr>
          <p:cNvPr id="659" name="Google Shape;659;p26"/>
          <p:cNvCxnSpPr>
            <a:stCxn id="633" idx="5"/>
            <a:endCxn id="622" idx="2"/>
          </p:cNvCxnSpPr>
          <p:nvPr/>
        </p:nvCxnSpPr>
        <p:spPr>
          <a:xfrm flipH="1" rot="10800000">
            <a:off x="1492026" y="2047276"/>
            <a:ext cx="1507800" cy="1257900"/>
          </a:xfrm>
          <a:prstGeom prst="straightConnector1">
            <a:avLst/>
          </a:prstGeom>
          <a:noFill/>
          <a:ln cap="flat" cmpd="sng" w="9525">
            <a:solidFill>
              <a:srgbClr val="FFFFFF"/>
            </a:solidFill>
            <a:prstDash val="solid"/>
            <a:round/>
            <a:headEnd len="med" w="med" type="none"/>
            <a:tailEnd len="med" w="med" type="triangle"/>
          </a:ln>
        </p:spPr>
      </p:cxnSp>
      <p:cxnSp>
        <p:nvCxnSpPr>
          <p:cNvPr id="660" name="Google Shape;660;p26"/>
          <p:cNvCxnSpPr>
            <a:stCxn id="633" idx="5"/>
            <a:endCxn id="623" idx="2"/>
          </p:cNvCxnSpPr>
          <p:nvPr/>
        </p:nvCxnSpPr>
        <p:spPr>
          <a:xfrm flipH="1" rot="10800000">
            <a:off x="1492026" y="2784676"/>
            <a:ext cx="1507800" cy="520500"/>
          </a:xfrm>
          <a:prstGeom prst="straightConnector1">
            <a:avLst/>
          </a:prstGeom>
          <a:noFill/>
          <a:ln cap="flat" cmpd="sng" w="9525">
            <a:solidFill>
              <a:srgbClr val="FFFFFF"/>
            </a:solidFill>
            <a:prstDash val="solid"/>
            <a:round/>
            <a:headEnd len="med" w="med" type="none"/>
            <a:tailEnd len="med" w="med" type="triangle"/>
          </a:ln>
        </p:spPr>
      </p:cxnSp>
      <p:cxnSp>
        <p:nvCxnSpPr>
          <p:cNvPr id="661" name="Google Shape;661;p26"/>
          <p:cNvCxnSpPr>
            <a:stCxn id="633" idx="5"/>
            <a:endCxn id="624" idx="2"/>
          </p:cNvCxnSpPr>
          <p:nvPr/>
        </p:nvCxnSpPr>
        <p:spPr>
          <a:xfrm>
            <a:off x="1492026" y="3305176"/>
            <a:ext cx="1507800" cy="714900"/>
          </a:xfrm>
          <a:prstGeom prst="straightConnector1">
            <a:avLst/>
          </a:prstGeom>
          <a:noFill/>
          <a:ln cap="flat" cmpd="sng" w="9525">
            <a:solidFill>
              <a:srgbClr val="FFFFFF"/>
            </a:solidFill>
            <a:prstDash val="solid"/>
            <a:round/>
            <a:headEnd len="med" w="med" type="none"/>
            <a:tailEnd len="med" w="med" type="triangle"/>
          </a:ln>
        </p:spPr>
      </p:cxnSp>
      <p:cxnSp>
        <p:nvCxnSpPr>
          <p:cNvPr id="662" name="Google Shape;662;p26"/>
          <p:cNvCxnSpPr>
            <a:stCxn id="620" idx="6"/>
            <a:endCxn id="625" idx="2"/>
          </p:cNvCxnSpPr>
          <p:nvPr/>
        </p:nvCxnSpPr>
        <p:spPr>
          <a:xfrm>
            <a:off x="3592908" y="1236091"/>
            <a:ext cx="750300" cy="811200"/>
          </a:xfrm>
          <a:prstGeom prst="straightConnector1">
            <a:avLst/>
          </a:prstGeom>
          <a:noFill/>
          <a:ln cap="flat" cmpd="sng" w="9525">
            <a:solidFill>
              <a:schemeClr val="lt2"/>
            </a:solidFill>
            <a:prstDash val="solid"/>
            <a:round/>
            <a:headEnd len="med" w="med" type="none"/>
            <a:tailEnd len="med" w="med" type="triangle"/>
          </a:ln>
        </p:spPr>
      </p:cxnSp>
      <p:cxnSp>
        <p:nvCxnSpPr>
          <p:cNvPr id="663" name="Google Shape;663;p26"/>
          <p:cNvCxnSpPr>
            <a:stCxn id="620" idx="6"/>
            <a:endCxn id="626" idx="2"/>
          </p:cNvCxnSpPr>
          <p:nvPr/>
        </p:nvCxnSpPr>
        <p:spPr>
          <a:xfrm>
            <a:off x="3592908" y="1236091"/>
            <a:ext cx="750300" cy="1575600"/>
          </a:xfrm>
          <a:prstGeom prst="straightConnector1">
            <a:avLst/>
          </a:prstGeom>
          <a:noFill/>
          <a:ln cap="flat" cmpd="sng" w="9525">
            <a:solidFill>
              <a:schemeClr val="lt2"/>
            </a:solidFill>
            <a:prstDash val="solid"/>
            <a:round/>
            <a:headEnd len="med" w="med" type="none"/>
            <a:tailEnd len="med" w="med" type="triangle"/>
          </a:ln>
        </p:spPr>
      </p:cxnSp>
      <p:cxnSp>
        <p:nvCxnSpPr>
          <p:cNvPr id="664" name="Google Shape;664;p26"/>
          <p:cNvCxnSpPr>
            <a:stCxn id="620" idx="6"/>
            <a:endCxn id="627" idx="2"/>
          </p:cNvCxnSpPr>
          <p:nvPr/>
        </p:nvCxnSpPr>
        <p:spPr>
          <a:xfrm>
            <a:off x="3592908" y="1236091"/>
            <a:ext cx="750300" cy="2784000"/>
          </a:xfrm>
          <a:prstGeom prst="straightConnector1">
            <a:avLst/>
          </a:prstGeom>
          <a:noFill/>
          <a:ln cap="flat" cmpd="sng" w="9525">
            <a:solidFill>
              <a:schemeClr val="lt2"/>
            </a:solidFill>
            <a:prstDash val="solid"/>
            <a:round/>
            <a:headEnd len="med" w="med" type="none"/>
            <a:tailEnd len="med" w="med" type="triangle"/>
          </a:ln>
        </p:spPr>
      </p:cxnSp>
      <p:cxnSp>
        <p:nvCxnSpPr>
          <p:cNvPr id="665" name="Google Shape;665;p26"/>
          <p:cNvCxnSpPr>
            <a:stCxn id="622" idx="6"/>
            <a:endCxn id="621" idx="2"/>
          </p:cNvCxnSpPr>
          <p:nvPr/>
        </p:nvCxnSpPr>
        <p:spPr>
          <a:xfrm flipH="1" rot="10800000">
            <a:off x="3592908" y="1236213"/>
            <a:ext cx="750300" cy="811200"/>
          </a:xfrm>
          <a:prstGeom prst="straightConnector1">
            <a:avLst/>
          </a:prstGeom>
          <a:noFill/>
          <a:ln cap="flat" cmpd="sng" w="9525">
            <a:solidFill>
              <a:schemeClr val="lt2"/>
            </a:solidFill>
            <a:prstDash val="solid"/>
            <a:round/>
            <a:headEnd len="med" w="med" type="none"/>
            <a:tailEnd len="med" w="med" type="triangle"/>
          </a:ln>
        </p:spPr>
      </p:cxnSp>
      <p:cxnSp>
        <p:nvCxnSpPr>
          <p:cNvPr id="666" name="Google Shape;666;p26"/>
          <p:cNvCxnSpPr>
            <a:stCxn id="622" idx="6"/>
            <a:endCxn id="625" idx="2"/>
          </p:cNvCxnSpPr>
          <p:nvPr/>
        </p:nvCxnSpPr>
        <p:spPr>
          <a:xfrm>
            <a:off x="3592908" y="2047413"/>
            <a:ext cx="750300" cy="0"/>
          </a:xfrm>
          <a:prstGeom prst="straightConnector1">
            <a:avLst/>
          </a:prstGeom>
          <a:noFill/>
          <a:ln cap="flat" cmpd="sng" w="9525">
            <a:solidFill>
              <a:schemeClr val="lt2"/>
            </a:solidFill>
            <a:prstDash val="solid"/>
            <a:round/>
            <a:headEnd len="med" w="med" type="none"/>
            <a:tailEnd len="med" w="med" type="triangle"/>
          </a:ln>
        </p:spPr>
      </p:cxnSp>
      <p:cxnSp>
        <p:nvCxnSpPr>
          <p:cNvPr id="667" name="Google Shape;667;p26"/>
          <p:cNvCxnSpPr>
            <a:stCxn id="622" idx="6"/>
            <a:endCxn id="626" idx="2"/>
          </p:cNvCxnSpPr>
          <p:nvPr/>
        </p:nvCxnSpPr>
        <p:spPr>
          <a:xfrm>
            <a:off x="3592908" y="2047413"/>
            <a:ext cx="750300" cy="764100"/>
          </a:xfrm>
          <a:prstGeom prst="straightConnector1">
            <a:avLst/>
          </a:prstGeom>
          <a:noFill/>
          <a:ln cap="flat" cmpd="sng" w="9525">
            <a:solidFill>
              <a:schemeClr val="lt2"/>
            </a:solidFill>
            <a:prstDash val="solid"/>
            <a:round/>
            <a:headEnd len="med" w="med" type="none"/>
            <a:tailEnd len="med" w="med" type="triangle"/>
          </a:ln>
        </p:spPr>
      </p:cxnSp>
      <p:cxnSp>
        <p:nvCxnSpPr>
          <p:cNvPr id="668" name="Google Shape;668;p26"/>
          <p:cNvCxnSpPr>
            <a:stCxn id="622" idx="6"/>
            <a:endCxn id="627" idx="2"/>
          </p:cNvCxnSpPr>
          <p:nvPr/>
        </p:nvCxnSpPr>
        <p:spPr>
          <a:xfrm>
            <a:off x="3592908" y="2047413"/>
            <a:ext cx="750300" cy="1972800"/>
          </a:xfrm>
          <a:prstGeom prst="straightConnector1">
            <a:avLst/>
          </a:prstGeom>
          <a:noFill/>
          <a:ln cap="flat" cmpd="sng" w="9525">
            <a:solidFill>
              <a:schemeClr val="lt2"/>
            </a:solidFill>
            <a:prstDash val="solid"/>
            <a:round/>
            <a:headEnd len="med" w="med" type="none"/>
            <a:tailEnd len="med" w="med" type="triangle"/>
          </a:ln>
        </p:spPr>
      </p:cxnSp>
      <p:cxnSp>
        <p:nvCxnSpPr>
          <p:cNvPr id="669" name="Google Shape;669;p26"/>
          <p:cNvCxnSpPr>
            <a:stCxn id="623" idx="6"/>
            <a:endCxn id="621" idx="2"/>
          </p:cNvCxnSpPr>
          <p:nvPr/>
        </p:nvCxnSpPr>
        <p:spPr>
          <a:xfrm flipH="1" rot="10800000">
            <a:off x="3592908" y="1236236"/>
            <a:ext cx="750300" cy="1548300"/>
          </a:xfrm>
          <a:prstGeom prst="straightConnector1">
            <a:avLst/>
          </a:prstGeom>
          <a:noFill/>
          <a:ln cap="flat" cmpd="sng" w="9525">
            <a:solidFill>
              <a:schemeClr val="lt2"/>
            </a:solidFill>
            <a:prstDash val="solid"/>
            <a:round/>
            <a:headEnd len="med" w="med" type="none"/>
            <a:tailEnd len="med" w="med" type="triangle"/>
          </a:ln>
        </p:spPr>
      </p:cxnSp>
      <p:cxnSp>
        <p:nvCxnSpPr>
          <p:cNvPr id="670" name="Google Shape;670;p26"/>
          <p:cNvCxnSpPr>
            <a:stCxn id="623" idx="6"/>
            <a:endCxn id="625" idx="2"/>
          </p:cNvCxnSpPr>
          <p:nvPr/>
        </p:nvCxnSpPr>
        <p:spPr>
          <a:xfrm flipH="1" rot="10800000">
            <a:off x="3592908" y="2047436"/>
            <a:ext cx="750300" cy="737100"/>
          </a:xfrm>
          <a:prstGeom prst="straightConnector1">
            <a:avLst/>
          </a:prstGeom>
          <a:noFill/>
          <a:ln cap="flat" cmpd="sng" w="9525">
            <a:solidFill>
              <a:schemeClr val="lt2"/>
            </a:solidFill>
            <a:prstDash val="solid"/>
            <a:round/>
            <a:headEnd len="med" w="med" type="none"/>
            <a:tailEnd len="med" w="med" type="triangle"/>
          </a:ln>
        </p:spPr>
      </p:cxnSp>
      <p:cxnSp>
        <p:nvCxnSpPr>
          <p:cNvPr id="671" name="Google Shape;671;p26"/>
          <p:cNvCxnSpPr>
            <a:stCxn id="623" idx="6"/>
            <a:endCxn id="626" idx="2"/>
          </p:cNvCxnSpPr>
          <p:nvPr/>
        </p:nvCxnSpPr>
        <p:spPr>
          <a:xfrm>
            <a:off x="3592908" y="2784536"/>
            <a:ext cx="750300" cy="27000"/>
          </a:xfrm>
          <a:prstGeom prst="straightConnector1">
            <a:avLst/>
          </a:prstGeom>
          <a:noFill/>
          <a:ln cap="flat" cmpd="sng" w="9525">
            <a:solidFill>
              <a:schemeClr val="lt2"/>
            </a:solidFill>
            <a:prstDash val="solid"/>
            <a:round/>
            <a:headEnd len="med" w="med" type="none"/>
            <a:tailEnd len="med" w="med" type="triangle"/>
          </a:ln>
        </p:spPr>
      </p:cxnSp>
      <p:cxnSp>
        <p:nvCxnSpPr>
          <p:cNvPr id="672" name="Google Shape;672;p26"/>
          <p:cNvCxnSpPr>
            <a:stCxn id="623" idx="6"/>
            <a:endCxn id="627" idx="2"/>
          </p:cNvCxnSpPr>
          <p:nvPr/>
        </p:nvCxnSpPr>
        <p:spPr>
          <a:xfrm>
            <a:off x="3592908" y="2784536"/>
            <a:ext cx="750300" cy="1235400"/>
          </a:xfrm>
          <a:prstGeom prst="straightConnector1">
            <a:avLst/>
          </a:prstGeom>
          <a:noFill/>
          <a:ln cap="flat" cmpd="sng" w="9525">
            <a:solidFill>
              <a:schemeClr val="lt2"/>
            </a:solidFill>
            <a:prstDash val="solid"/>
            <a:round/>
            <a:headEnd len="med" w="med" type="none"/>
            <a:tailEnd len="med" w="med" type="triangle"/>
          </a:ln>
        </p:spPr>
      </p:cxnSp>
      <p:cxnSp>
        <p:nvCxnSpPr>
          <p:cNvPr id="673" name="Google Shape;673;p26"/>
          <p:cNvCxnSpPr>
            <a:endCxn id="621" idx="2"/>
          </p:cNvCxnSpPr>
          <p:nvPr/>
        </p:nvCxnSpPr>
        <p:spPr>
          <a:xfrm flipH="1" rot="10800000">
            <a:off x="3592808" y="1236091"/>
            <a:ext cx="750300" cy="2819400"/>
          </a:xfrm>
          <a:prstGeom prst="straightConnector1">
            <a:avLst/>
          </a:prstGeom>
          <a:noFill/>
          <a:ln cap="flat" cmpd="sng" w="9525">
            <a:solidFill>
              <a:schemeClr val="lt2"/>
            </a:solidFill>
            <a:prstDash val="solid"/>
            <a:round/>
            <a:headEnd len="med" w="med" type="none"/>
            <a:tailEnd len="med" w="med" type="triangle"/>
          </a:ln>
        </p:spPr>
      </p:cxnSp>
      <p:cxnSp>
        <p:nvCxnSpPr>
          <p:cNvPr id="674" name="Google Shape;674;p26"/>
          <p:cNvCxnSpPr>
            <a:stCxn id="624" idx="6"/>
            <a:endCxn id="625" idx="2"/>
          </p:cNvCxnSpPr>
          <p:nvPr/>
        </p:nvCxnSpPr>
        <p:spPr>
          <a:xfrm flipH="1" rot="10800000">
            <a:off x="3586908" y="2047284"/>
            <a:ext cx="756300" cy="1972800"/>
          </a:xfrm>
          <a:prstGeom prst="straightConnector1">
            <a:avLst/>
          </a:prstGeom>
          <a:noFill/>
          <a:ln cap="flat" cmpd="sng" w="9525">
            <a:solidFill>
              <a:schemeClr val="lt2"/>
            </a:solidFill>
            <a:prstDash val="solid"/>
            <a:round/>
            <a:headEnd len="med" w="med" type="none"/>
            <a:tailEnd len="med" w="med" type="triangle"/>
          </a:ln>
        </p:spPr>
      </p:cxnSp>
      <p:cxnSp>
        <p:nvCxnSpPr>
          <p:cNvPr id="675" name="Google Shape;675;p26"/>
          <p:cNvCxnSpPr>
            <a:stCxn id="624" idx="6"/>
            <a:endCxn id="626" idx="2"/>
          </p:cNvCxnSpPr>
          <p:nvPr/>
        </p:nvCxnSpPr>
        <p:spPr>
          <a:xfrm flipH="1" rot="10800000">
            <a:off x="3586908" y="2811684"/>
            <a:ext cx="756300" cy="1208400"/>
          </a:xfrm>
          <a:prstGeom prst="straightConnector1">
            <a:avLst/>
          </a:prstGeom>
          <a:noFill/>
          <a:ln cap="flat" cmpd="sng" w="9525">
            <a:solidFill>
              <a:schemeClr val="lt2"/>
            </a:solidFill>
            <a:prstDash val="solid"/>
            <a:round/>
            <a:headEnd len="med" w="med" type="none"/>
            <a:tailEnd len="med" w="med" type="triangle"/>
          </a:ln>
        </p:spPr>
      </p:cxnSp>
      <p:cxnSp>
        <p:nvCxnSpPr>
          <p:cNvPr id="676" name="Google Shape;676;p26"/>
          <p:cNvCxnSpPr>
            <a:stCxn id="624" idx="6"/>
            <a:endCxn id="627" idx="2"/>
          </p:cNvCxnSpPr>
          <p:nvPr/>
        </p:nvCxnSpPr>
        <p:spPr>
          <a:xfrm>
            <a:off x="3586908" y="4020084"/>
            <a:ext cx="756300" cy="0"/>
          </a:xfrm>
          <a:prstGeom prst="straightConnector1">
            <a:avLst/>
          </a:prstGeom>
          <a:noFill/>
          <a:ln cap="flat" cmpd="sng" w="9525">
            <a:solidFill>
              <a:schemeClr val="lt2"/>
            </a:solidFill>
            <a:prstDash val="solid"/>
            <a:round/>
            <a:headEnd len="med" w="med" type="none"/>
            <a:tailEnd len="med" w="med" type="triangle"/>
          </a:ln>
        </p:spPr>
      </p:cxnSp>
      <p:cxnSp>
        <p:nvCxnSpPr>
          <p:cNvPr id="677" name="Google Shape;677;p26"/>
          <p:cNvCxnSpPr/>
          <p:nvPr/>
        </p:nvCxnSpPr>
        <p:spPr>
          <a:xfrm>
            <a:off x="4936408" y="1218391"/>
            <a:ext cx="750300" cy="0"/>
          </a:xfrm>
          <a:prstGeom prst="straightConnector1">
            <a:avLst/>
          </a:prstGeom>
          <a:noFill/>
          <a:ln cap="flat" cmpd="sng" w="9525">
            <a:solidFill>
              <a:srgbClr val="FFFFFF"/>
            </a:solidFill>
            <a:prstDash val="solid"/>
            <a:round/>
            <a:headEnd len="med" w="med" type="none"/>
            <a:tailEnd len="med" w="med" type="triangle"/>
          </a:ln>
        </p:spPr>
      </p:cxnSp>
      <p:cxnSp>
        <p:nvCxnSpPr>
          <p:cNvPr id="678" name="Google Shape;678;p26"/>
          <p:cNvCxnSpPr/>
          <p:nvPr/>
        </p:nvCxnSpPr>
        <p:spPr>
          <a:xfrm>
            <a:off x="4936408" y="1218391"/>
            <a:ext cx="750300" cy="811200"/>
          </a:xfrm>
          <a:prstGeom prst="straightConnector1">
            <a:avLst/>
          </a:prstGeom>
          <a:noFill/>
          <a:ln cap="flat" cmpd="sng" w="9525">
            <a:solidFill>
              <a:srgbClr val="FFFFFF"/>
            </a:solidFill>
            <a:prstDash val="solid"/>
            <a:round/>
            <a:headEnd len="med" w="med" type="none"/>
            <a:tailEnd len="med" w="med" type="triangle"/>
          </a:ln>
        </p:spPr>
      </p:cxnSp>
      <p:cxnSp>
        <p:nvCxnSpPr>
          <p:cNvPr id="679" name="Google Shape;679;p26"/>
          <p:cNvCxnSpPr/>
          <p:nvPr/>
        </p:nvCxnSpPr>
        <p:spPr>
          <a:xfrm>
            <a:off x="4936408" y="1218391"/>
            <a:ext cx="750300" cy="1575600"/>
          </a:xfrm>
          <a:prstGeom prst="straightConnector1">
            <a:avLst/>
          </a:prstGeom>
          <a:noFill/>
          <a:ln cap="flat" cmpd="sng" w="9525">
            <a:solidFill>
              <a:srgbClr val="FFFFFF"/>
            </a:solidFill>
            <a:prstDash val="solid"/>
            <a:round/>
            <a:headEnd len="med" w="med" type="none"/>
            <a:tailEnd len="med" w="med" type="triangle"/>
          </a:ln>
        </p:spPr>
      </p:cxnSp>
      <p:cxnSp>
        <p:nvCxnSpPr>
          <p:cNvPr id="680" name="Google Shape;680;p26"/>
          <p:cNvCxnSpPr/>
          <p:nvPr/>
        </p:nvCxnSpPr>
        <p:spPr>
          <a:xfrm>
            <a:off x="4936408" y="1218391"/>
            <a:ext cx="750300" cy="2784000"/>
          </a:xfrm>
          <a:prstGeom prst="straightConnector1">
            <a:avLst/>
          </a:prstGeom>
          <a:noFill/>
          <a:ln cap="flat" cmpd="sng" w="9525">
            <a:solidFill>
              <a:srgbClr val="FFFFFF"/>
            </a:solidFill>
            <a:prstDash val="solid"/>
            <a:round/>
            <a:headEnd len="med" w="med" type="none"/>
            <a:tailEnd len="med" w="med" type="triangle"/>
          </a:ln>
        </p:spPr>
      </p:cxnSp>
      <p:cxnSp>
        <p:nvCxnSpPr>
          <p:cNvPr id="681" name="Google Shape;681;p26"/>
          <p:cNvCxnSpPr/>
          <p:nvPr/>
        </p:nvCxnSpPr>
        <p:spPr>
          <a:xfrm flipH="1" rot="10800000">
            <a:off x="4936408" y="1218513"/>
            <a:ext cx="750300" cy="811200"/>
          </a:xfrm>
          <a:prstGeom prst="straightConnector1">
            <a:avLst/>
          </a:prstGeom>
          <a:noFill/>
          <a:ln cap="flat" cmpd="sng" w="9525">
            <a:solidFill>
              <a:srgbClr val="FFFFFF"/>
            </a:solidFill>
            <a:prstDash val="solid"/>
            <a:round/>
            <a:headEnd len="med" w="med" type="none"/>
            <a:tailEnd len="med" w="med" type="triangle"/>
          </a:ln>
        </p:spPr>
      </p:cxnSp>
      <p:cxnSp>
        <p:nvCxnSpPr>
          <p:cNvPr id="682" name="Google Shape;682;p26"/>
          <p:cNvCxnSpPr/>
          <p:nvPr/>
        </p:nvCxnSpPr>
        <p:spPr>
          <a:xfrm>
            <a:off x="4936408" y="2029713"/>
            <a:ext cx="750300" cy="0"/>
          </a:xfrm>
          <a:prstGeom prst="straightConnector1">
            <a:avLst/>
          </a:prstGeom>
          <a:noFill/>
          <a:ln cap="flat" cmpd="sng" w="9525">
            <a:solidFill>
              <a:srgbClr val="FFFFFF"/>
            </a:solidFill>
            <a:prstDash val="solid"/>
            <a:round/>
            <a:headEnd len="med" w="med" type="none"/>
            <a:tailEnd len="med" w="med" type="triangle"/>
          </a:ln>
        </p:spPr>
      </p:cxnSp>
      <p:cxnSp>
        <p:nvCxnSpPr>
          <p:cNvPr id="683" name="Google Shape;683;p26"/>
          <p:cNvCxnSpPr/>
          <p:nvPr/>
        </p:nvCxnSpPr>
        <p:spPr>
          <a:xfrm>
            <a:off x="4936408" y="2029713"/>
            <a:ext cx="750300" cy="764100"/>
          </a:xfrm>
          <a:prstGeom prst="straightConnector1">
            <a:avLst/>
          </a:prstGeom>
          <a:noFill/>
          <a:ln cap="flat" cmpd="sng" w="9525">
            <a:solidFill>
              <a:srgbClr val="FFFFFF"/>
            </a:solidFill>
            <a:prstDash val="solid"/>
            <a:round/>
            <a:headEnd len="med" w="med" type="none"/>
            <a:tailEnd len="med" w="med" type="triangle"/>
          </a:ln>
        </p:spPr>
      </p:cxnSp>
      <p:cxnSp>
        <p:nvCxnSpPr>
          <p:cNvPr id="684" name="Google Shape;684;p26"/>
          <p:cNvCxnSpPr/>
          <p:nvPr/>
        </p:nvCxnSpPr>
        <p:spPr>
          <a:xfrm>
            <a:off x="4936408" y="2029713"/>
            <a:ext cx="750300" cy="1972800"/>
          </a:xfrm>
          <a:prstGeom prst="straightConnector1">
            <a:avLst/>
          </a:prstGeom>
          <a:noFill/>
          <a:ln cap="flat" cmpd="sng" w="9525">
            <a:solidFill>
              <a:srgbClr val="FFFFFF"/>
            </a:solidFill>
            <a:prstDash val="solid"/>
            <a:round/>
            <a:headEnd len="med" w="med" type="none"/>
            <a:tailEnd len="med" w="med" type="triangle"/>
          </a:ln>
        </p:spPr>
      </p:cxnSp>
      <p:cxnSp>
        <p:nvCxnSpPr>
          <p:cNvPr id="685" name="Google Shape;685;p26"/>
          <p:cNvCxnSpPr/>
          <p:nvPr/>
        </p:nvCxnSpPr>
        <p:spPr>
          <a:xfrm flipH="1" rot="10800000">
            <a:off x="4936408" y="1218536"/>
            <a:ext cx="750300" cy="1548300"/>
          </a:xfrm>
          <a:prstGeom prst="straightConnector1">
            <a:avLst/>
          </a:prstGeom>
          <a:noFill/>
          <a:ln cap="flat" cmpd="sng" w="9525">
            <a:solidFill>
              <a:srgbClr val="FFFFFF"/>
            </a:solidFill>
            <a:prstDash val="solid"/>
            <a:round/>
            <a:headEnd len="med" w="med" type="none"/>
            <a:tailEnd len="med" w="med" type="triangle"/>
          </a:ln>
        </p:spPr>
      </p:cxnSp>
      <p:cxnSp>
        <p:nvCxnSpPr>
          <p:cNvPr id="686" name="Google Shape;686;p26"/>
          <p:cNvCxnSpPr/>
          <p:nvPr/>
        </p:nvCxnSpPr>
        <p:spPr>
          <a:xfrm flipH="1" rot="10800000">
            <a:off x="4936408" y="2029736"/>
            <a:ext cx="750300" cy="737100"/>
          </a:xfrm>
          <a:prstGeom prst="straightConnector1">
            <a:avLst/>
          </a:prstGeom>
          <a:noFill/>
          <a:ln cap="flat" cmpd="sng" w="9525">
            <a:solidFill>
              <a:srgbClr val="FFFFFF"/>
            </a:solidFill>
            <a:prstDash val="solid"/>
            <a:round/>
            <a:headEnd len="med" w="med" type="none"/>
            <a:tailEnd len="med" w="med" type="triangle"/>
          </a:ln>
        </p:spPr>
      </p:cxnSp>
      <p:cxnSp>
        <p:nvCxnSpPr>
          <p:cNvPr id="687" name="Google Shape;687;p26"/>
          <p:cNvCxnSpPr/>
          <p:nvPr/>
        </p:nvCxnSpPr>
        <p:spPr>
          <a:xfrm>
            <a:off x="4936408" y="2766836"/>
            <a:ext cx="750300" cy="27000"/>
          </a:xfrm>
          <a:prstGeom prst="straightConnector1">
            <a:avLst/>
          </a:prstGeom>
          <a:noFill/>
          <a:ln cap="flat" cmpd="sng" w="9525">
            <a:solidFill>
              <a:srgbClr val="FFFFFF"/>
            </a:solidFill>
            <a:prstDash val="solid"/>
            <a:round/>
            <a:headEnd len="med" w="med" type="none"/>
            <a:tailEnd len="med" w="med" type="triangle"/>
          </a:ln>
        </p:spPr>
      </p:cxnSp>
      <p:cxnSp>
        <p:nvCxnSpPr>
          <p:cNvPr id="688" name="Google Shape;688;p26"/>
          <p:cNvCxnSpPr/>
          <p:nvPr/>
        </p:nvCxnSpPr>
        <p:spPr>
          <a:xfrm>
            <a:off x="4936408" y="2766836"/>
            <a:ext cx="750300" cy="1235400"/>
          </a:xfrm>
          <a:prstGeom prst="straightConnector1">
            <a:avLst/>
          </a:prstGeom>
          <a:noFill/>
          <a:ln cap="flat" cmpd="sng" w="9525">
            <a:solidFill>
              <a:srgbClr val="FFFFFF"/>
            </a:solidFill>
            <a:prstDash val="solid"/>
            <a:round/>
            <a:headEnd len="med" w="med" type="none"/>
            <a:tailEnd len="med" w="med" type="triangle"/>
          </a:ln>
        </p:spPr>
      </p:cxnSp>
      <p:cxnSp>
        <p:nvCxnSpPr>
          <p:cNvPr id="689" name="Google Shape;689;p26"/>
          <p:cNvCxnSpPr/>
          <p:nvPr/>
        </p:nvCxnSpPr>
        <p:spPr>
          <a:xfrm flipH="1" rot="10800000">
            <a:off x="4936308" y="1218391"/>
            <a:ext cx="750300" cy="2819400"/>
          </a:xfrm>
          <a:prstGeom prst="straightConnector1">
            <a:avLst/>
          </a:prstGeom>
          <a:noFill/>
          <a:ln cap="flat" cmpd="sng" w="9525">
            <a:solidFill>
              <a:srgbClr val="FFFFFF"/>
            </a:solidFill>
            <a:prstDash val="solid"/>
            <a:round/>
            <a:headEnd len="med" w="med" type="none"/>
            <a:tailEnd len="med" w="med" type="triangle"/>
          </a:ln>
        </p:spPr>
      </p:cxnSp>
      <p:cxnSp>
        <p:nvCxnSpPr>
          <p:cNvPr id="690" name="Google Shape;690;p26"/>
          <p:cNvCxnSpPr/>
          <p:nvPr/>
        </p:nvCxnSpPr>
        <p:spPr>
          <a:xfrm flipH="1" rot="10800000">
            <a:off x="4936408" y="2029584"/>
            <a:ext cx="750300" cy="1972800"/>
          </a:xfrm>
          <a:prstGeom prst="straightConnector1">
            <a:avLst/>
          </a:prstGeom>
          <a:noFill/>
          <a:ln cap="flat" cmpd="sng" w="9525">
            <a:solidFill>
              <a:srgbClr val="FFFFFF"/>
            </a:solidFill>
            <a:prstDash val="solid"/>
            <a:round/>
            <a:headEnd len="med" w="med" type="none"/>
            <a:tailEnd len="med" w="med" type="triangle"/>
          </a:ln>
        </p:spPr>
      </p:cxnSp>
      <p:cxnSp>
        <p:nvCxnSpPr>
          <p:cNvPr id="691" name="Google Shape;691;p26"/>
          <p:cNvCxnSpPr/>
          <p:nvPr/>
        </p:nvCxnSpPr>
        <p:spPr>
          <a:xfrm flipH="1" rot="10800000">
            <a:off x="4936408" y="2793984"/>
            <a:ext cx="750300" cy="1208400"/>
          </a:xfrm>
          <a:prstGeom prst="straightConnector1">
            <a:avLst/>
          </a:prstGeom>
          <a:noFill/>
          <a:ln cap="flat" cmpd="sng" w="9525">
            <a:solidFill>
              <a:srgbClr val="FFFFFF"/>
            </a:solidFill>
            <a:prstDash val="solid"/>
            <a:round/>
            <a:headEnd len="med" w="med" type="none"/>
            <a:tailEnd len="med" w="med" type="triangle"/>
          </a:ln>
        </p:spPr>
      </p:cxnSp>
      <p:cxnSp>
        <p:nvCxnSpPr>
          <p:cNvPr id="692" name="Google Shape;692;p26"/>
          <p:cNvCxnSpPr/>
          <p:nvPr/>
        </p:nvCxnSpPr>
        <p:spPr>
          <a:xfrm>
            <a:off x="4936408" y="4002384"/>
            <a:ext cx="750300" cy="0"/>
          </a:xfrm>
          <a:prstGeom prst="straightConnector1">
            <a:avLst/>
          </a:prstGeom>
          <a:noFill/>
          <a:ln cap="flat" cmpd="sng" w="9525">
            <a:solidFill>
              <a:srgbClr val="FFFFFF"/>
            </a:solidFill>
            <a:prstDash val="solid"/>
            <a:round/>
            <a:headEnd len="med" w="med" type="none"/>
            <a:tailEnd len="med" w="med" type="triangle"/>
          </a:ln>
        </p:spPr>
      </p:cxnSp>
      <p:sp>
        <p:nvSpPr>
          <p:cNvPr id="693" name="Google Shape;693;p26"/>
          <p:cNvSpPr txBox="1"/>
          <p:nvPr/>
        </p:nvSpPr>
        <p:spPr>
          <a:xfrm>
            <a:off x="4183347" y="4451175"/>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[2]</a:t>
            </a:r>
            <a:endParaRPr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flipH="1" rot="10800000">
            <a:off x="6279996" y="2411761"/>
            <a:ext cx="995700" cy="372900"/>
          </a:xfrm>
          <a:prstGeom prst="straightConnector1">
            <a:avLst/>
          </a:prstGeom>
          <a:noFill/>
          <a:ln cap="flat" cmpd="sng" w="9525">
            <a:solidFill>
              <a:srgbClr val="FFFFFF"/>
            </a:solidFill>
            <a:prstDash val="solid"/>
            <a:round/>
            <a:headEnd len="med" w="med" type="none"/>
            <a:tailEnd len="med" w="med" type="triangle"/>
          </a:ln>
        </p:spPr>
      </p:cxnSp>
      <p:sp>
        <p:nvSpPr>
          <p:cNvPr id="695" name="Google Shape;695;p26"/>
          <p:cNvSpPr txBox="1"/>
          <p:nvPr/>
        </p:nvSpPr>
        <p:spPr>
          <a:xfrm>
            <a:off x="7088922" y="3844100"/>
            <a:ext cx="912600" cy="376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onsolas"/>
                <a:ea typeface="Consolas"/>
                <a:cs typeface="Consolas"/>
                <a:sym typeface="Consolas"/>
              </a:rPr>
              <a:t>A</a:t>
            </a:r>
            <a:r>
              <a:rPr baseline="30000" lang="en">
                <a:solidFill>
                  <a:srgbClr val="FFFFFF"/>
                </a:solidFill>
                <a:latin typeface="Consolas"/>
                <a:ea typeface="Consolas"/>
                <a:cs typeface="Consolas"/>
                <a:sym typeface="Consolas"/>
              </a:rPr>
              <a:t>[4]</a:t>
            </a:r>
            <a:endParaRPr baseline="30000">
              <a:solidFill>
                <a:srgbClr val="FFFFFF"/>
              </a:solidFill>
              <a:latin typeface="Consolas"/>
              <a:ea typeface="Consolas"/>
              <a:cs typeface="Consolas"/>
              <a:sym typeface="Consolas"/>
            </a:endParaRPr>
          </a:p>
        </p:txBody>
      </p:sp>
      <p:cxnSp>
        <p:nvCxnSpPr>
          <p:cNvPr id="696" name="Google Shape;696;p26"/>
          <p:cNvCxnSpPr/>
          <p:nvPr/>
        </p:nvCxnSpPr>
        <p:spPr>
          <a:xfrm flipH="1">
            <a:off x="4636700" y="3215775"/>
            <a:ext cx="6000" cy="450000"/>
          </a:xfrm>
          <a:prstGeom prst="straightConnector1">
            <a:avLst/>
          </a:prstGeom>
          <a:noFill/>
          <a:ln cap="flat" cmpd="sng" w="28575">
            <a:solidFill>
              <a:schemeClr val="dk2"/>
            </a:solidFill>
            <a:prstDash val="dot"/>
            <a:round/>
            <a:headEnd len="med" w="med" type="none"/>
            <a:tailEnd len="med" w="med" type="none"/>
          </a:ln>
        </p:spPr>
      </p:cxnSp>
      <p:cxnSp>
        <p:nvCxnSpPr>
          <p:cNvPr id="697" name="Google Shape;697;p26"/>
          <p:cNvCxnSpPr/>
          <p:nvPr/>
        </p:nvCxnSpPr>
        <p:spPr>
          <a:xfrm flipH="1">
            <a:off x="5980300" y="3215763"/>
            <a:ext cx="6000" cy="4500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703" name="Google Shape;703;p27"/>
          <p:cNvSpPr txBox="1"/>
          <p:nvPr/>
        </p:nvSpPr>
        <p:spPr>
          <a:xfrm>
            <a:off x="3962851" y="316125"/>
            <a:ext cx="1353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704" name="Google Shape;704;p27"/>
          <p:cNvSpPr txBox="1"/>
          <p:nvPr/>
        </p:nvSpPr>
        <p:spPr>
          <a:xfrm>
            <a:off x="6935622" y="927225"/>
            <a:ext cx="12192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705" name="Google Shape;705;p27"/>
          <p:cNvSpPr txBox="1"/>
          <p:nvPr/>
        </p:nvSpPr>
        <p:spPr>
          <a:xfrm>
            <a:off x="1025553"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706" name="Google Shape;706;p27"/>
          <p:cNvSpPr/>
          <p:nvPr/>
        </p:nvSpPr>
        <p:spPr>
          <a:xfrm>
            <a:off x="1424168" y="1707444"/>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1424168" y="1974931"/>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1424168" y="2242418"/>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7275822" y="2132926"/>
            <a:ext cx="538800" cy="557700"/>
          </a:xfrm>
          <a:prstGeom prst="ellipse">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flipH="1" rot="10800000">
            <a:off x="7814622" y="2398276"/>
            <a:ext cx="435900" cy="13500"/>
          </a:xfrm>
          <a:prstGeom prst="straightConnector1">
            <a:avLst/>
          </a:prstGeom>
          <a:noFill/>
          <a:ln cap="flat" cmpd="sng" w="19050">
            <a:solidFill>
              <a:srgbClr val="595959"/>
            </a:solidFill>
            <a:prstDash val="solid"/>
            <a:round/>
            <a:headEnd len="med" w="med" type="none"/>
            <a:tailEnd len="med" w="med" type="triangle"/>
          </a:ln>
        </p:spPr>
      </p:cxnSp>
      <p:sp>
        <p:nvSpPr>
          <p:cNvPr id="712" name="Google Shape;712;p27"/>
          <p:cNvSpPr txBox="1"/>
          <p:nvPr/>
        </p:nvSpPr>
        <p:spPr>
          <a:xfrm>
            <a:off x="28400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713" name="Google Shape;713;p27"/>
          <p:cNvSpPr txBox="1"/>
          <p:nvPr/>
        </p:nvSpPr>
        <p:spPr>
          <a:xfrm>
            <a:off x="55266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[3]</a:t>
            </a:r>
            <a:endParaRPr baseline="30000">
              <a:latin typeface="Consolas"/>
              <a:ea typeface="Consolas"/>
              <a:cs typeface="Consolas"/>
              <a:sym typeface="Consolas"/>
            </a:endParaRPr>
          </a:p>
        </p:txBody>
      </p:sp>
      <p:sp>
        <p:nvSpPr>
          <p:cNvPr id="714" name="Google Shape;714;p27"/>
          <p:cNvSpPr/>
          <p:nvPr/>
        </p:nvSpPr>
        <p:spPr>
          <a:xfrm>
            <a:off x="1025558" y="1495876"/>
            <a:ext cx="347100" cy="1971000"/>
          </a:xfrm>
          <a:prstGeom prst="leftBracket">
            <a:avLst>
              <a:gd fmla="val 833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txBox="1"/>
          <p:nvPr/>
        </p:nvSpPr>
        <p:spPr>
          <a:xfrm>
            <a:off x="441325" y="22932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716" name="Google Shape;716;p27"/>
          <p:cNvCxnSpPr>
            <a:stCxn id="717" idx="6"/>
            <a:endCxn id="709" idx="2"/>
          </p:cNvCxnSpPr>
          <p:nvPr/>
        </p:nvCxnSpPr>
        <p:spPr>
          <a:xfrm flipH="1" rot="10800000">
            <a:off x="6280008" y="2411784"/>
            <a:ext cx="995700" cy="1590600"/>
          </a:xfrm>
          <a:prstGeom prst="straightConnector1">
            <a:avLst/>
          </a:prstGeom>
          <a:noFill/>
          <a:ln cap="flat" cmpd="sng" w="9525">
            <a:solidFill>
              <a:srgbClr val="595959"/>
            </a:solidFill>
            <a:prstDash val="solid"/>
            <a:round/>
            <a:headEnd len="med" w="med" type="none"/>
            <a:tailEnd len="med" w="med" type="triangle"/>
          </a:ln>
        </p:spPr>
      </p:cxnSp>
      <p:cxnSp>
        <p:nvCxnSpPr>
          <p:cNvPr id="718" name="Google Shape;718;p27"/>
          <p:cNvCxnSpPr>
            <a:stCxn id="719" idx="6"/>
            <a:endCxn id="709" idx="2"/>
          </p:cNvCxnSpPr>
          <p:nvPr/>
        </p:nvCxnSpPr>
        <p:spPr>
          <a:xfrm>
            <a:off x="6280008" y="2010363"/>
            <a:ext cx="995700" cy="401400"/>
          </a:xfrm>
          <a:prstGeom prst="straightConnector1">
            <a:avLst/>
          </a:prstGeom>
          <a:noFill/>
          <a:ln cap="flat" cmpd="sng" w="9525">
            <a:solidFill>
              <a:srgbClr val="595959"/>
            </a:solidFill>
            <a:prstDash val="solid"/>
            <a:round/>
            <a:headEnd len="med" w="med" type="none"/>
            <a:tailEnd len="med" w="med" type="triangle"/>
          </a:ln>
        </p:spPr>
      </p:cxnSp>
      <p:cxnSp>
        <p:nvCxnSpPr>
          <p:cNvPr id="720" name="Google Shape;720;p27"/>
          <p:cNvCxnSpPr>
            <a:stCxn id="721" idx="6"/>
            <a:endCxn id="709" idx="2"/>
          </p:cNvCxnSpPr>
          <p:nvPr/>
        </p:nvCxnSpPr>
        <p:spPr>
          <a:xfrm>
            <a:off x="6280008" y="1236091"/>
            <a:ext cx="995700" cy="1175700"/>
          </a:xfrm>
          <a:prstGeom prst="straightConnector1">
            <a:avLst/>
          </a:prstGeom>
          <a:noFill/>
          <a:ln cap="flat" cmpd="sng" w="9525">
            <a:solidFill>
              <a:srgbClr val="595959"/>
            </a:solidFill>
            <a:prstDash val="solid"/>
            <a:round/>
            <a:headEnd len="med" w="med" type="none"/>
            <a:tailEnd len="med" w="med" type="triangle"/>
          </a:ln>
        </p:spPr>
      </p:cxnSp>
      <p:cxnSp>
        <p:nvCxnSpPr>
          <p:cNvPr id="722" name="Google Shape;722;p27"/>
          <p:cNvCxnSpPr>
            <a:stCxn id="723" idx="6"/>
            <a:endCxn id="724" idx="2"/>
          </p:cNvCxnSpPr>
          <p:nvPr/>
        </p:nvCxnSpPr>
        <p:spPr>
          <a:xfrm>
            <a:off x="3592908" y="1236091"/>
            <a:ext cx="750300" cy="0"/>
          </a:xfrm>
          <a:prstGeom prst="straightConnector1">
            <a:avLst/>
          </a:prstGeom>
          <a:noFill/>
          <a:ln cap="flat" cmpd="sng" w="9525">
            <a:solidFill>
              <a:srgbClr val="595959"/>
            </a:solidFill>
            <a:prstDash val="solid"/>
            <a:round/>
            <a:headEnd len="med" w="med" type="none"/>
            <a:tailEnd len="med" w="med" type="triangle"/>
          </a:ln>
        </p:spPr>
      </p:cxnSp>
      <p:sp>
        <p:nvSpPr>
          <p:cNvPr id="711" name="Google Shape;711;p27"/>
          <p:cNvSpPr txBox="1"/>
          <p:nvPr/>
        </p:nvSpPr>
        <p:spPr>
          <a:xfrm>
            <a:off x="8250575" y="2210175"/>
            <a:ext cx="452100" cy="376200"/>
          </a:xfrm>
          <a:prstGeom prst="rect">
            <a:avLst/>
          </a:prstGeom>
          <a:noFill/>
          <a:ln cap="flat" cmpd="sng" w="9525">
            <a:solidFill>
              <a:srgbClr val="0097A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aseline="30000" lang="en" sz="1100"/>
              <a:t>[1</a:t>
            </a:r>
            <a:r>
              <a:rPr lang="en" sz="1100">
                <a:solidFill>
                  <a:srgbClr val="000000"/>
                </a:solidFill>
              </a:rPr>
              <a:t>a</a:t>
            </a:r>
            <a:r>
              <a:rPr baseline="30000" lang="en" sz="1100">
                <a:solidFill>
                  <a:srgbClr val="000000"/>
                </a:solidFill>
              </a:rPr>
              <a:t>]</a:t>
            </a:r>
            <a:r>
              <a:rPr baseline="-25000" lang="en" sz="1100">
                <a:solidFill>
                  <a:srgbClr val="000000"/>
                </a:solidFill>
              </a:rPr>
              <a:t>1</a:t>
            </a:r>
            <a:endParaRPr baseline="-25000" sz="12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[1]</a:t>
            </a:r>
            <a:r>
              <a:rPr baseline="-25000" lang="en" sz="11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1</a:t>
            </a:r>
            <a:endParaRPr baseline="-25000" sz="12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[2]</a:t>
            </a:r>
            <a:r>
              <a:rPr baseline="-25000" lang="en" sz="11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1</a:t>
            </a:r>
            <a:endParaRPr baseline="-25000" sz="12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00">
                <a:solidFill>
                  <a:srgbClr val="000000"/>
                </a:solidFill>
              </a:rPr>
              <a:t>a</a:t>
            </a:r>
            <a:r>
              <a:rPr baseline="30000" lang="en" sz="1100">
                <a:solidFill>
                  <a:srgbClr val="000000"/>
                </a:solidFill>
              </a:rPr>
              <a:t>[3]</a:t>
            </a:r>
            <a:r>
              <a:rPr baseline="-25000" lang="en" sz="11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cap="flat" cmpd="sng" w="28575">
            <a:solidFill>
              <a:srgbClr val="595959"/>
            </a:solidFill>
            <a:prstDash val="dot"/>
            <a:round/>
            <a:headEnd len="med" w="med" type="none"/>
            <a:tailEnd len="med" w="med" type="none"/>
          </a:ln>
        </p:spPr>
      </p:cxnSp>
      <p:sp>
        <p:nvSpPr>
          <p:cNvPr id="733" name="Google Shape;733;p27"/>
          <p:cNvSpPr/>
          <p:nvPr/>
        </p:nvSpPr>
        <p:spPr>
          <a:xfrm>
            <a:off x="1424168" y="2509919"/>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1424168" y="2777406"/>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1424168" y="30448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1424168" y="3246793"/>
            <a:ext cx="79500" cy="68400"/>
          </a:xfrm>
          <a:prstGeom prst="flowChartConnector">
            <a:avLst/>
          </a:prstGeom>
          <a:solidFill>
            <a:srgbClr val="B7B7B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7" name="Google Shape;737;p27"/>
          <p:cNvCxnSpPr>
            <a:endCxn id="723" idx="2"/>
          </p:cNvCxnSpPr>
          <p:nvPr/>
        </p:nvCxnSpPr>
        <p:spPr>
          <a:xfrm flipH="1" rot="10800000">
            <a:off x="1510008" y="1236091"/>
            <a:ext cx="1489800" cy="509700"/>
          </a:xfrm>
          <a:prstGeom prst="straightConnector1">
            <a:avLst/>
          </a:prstGeom>
          <a:noFill/>
          <a:ln cap="flat" cmpd="sng" w="9525">
            <a:solidFill>
              <a:srgbClr val="595959"/>
            </a:solidFill>
            <a:prstDash val="solid"/>
            <a:round/>
            <a:headEnd len="med" w="med" type="none"/>
            <a:tailEnd len="med" w="med" type="triangle"/>
          </a:ln>
        </p:spPr>
      </p:cxnSp>
      <p:cxnSp>
        <p:nvCxnSpPr>
          <p:cNvPr id="738" name="Google Shape;738;p27"/>
          <p:cNvCxnSpPr>
            <a:stCxn id="706" idx="5"/>
            <a:endCxn id="725" idx="2"/>
          </p:cNvCxnSpPr>
          <p:nvPr/>
        </p:nvCxnSpPr>
        <p:spPr>
          <a:xfrm>
            <a:off x="1492026" y="1765827"/>
            <a:ext cx="1507800" cy="281700"/>
          </a:xfrm>
          <a:prstGeom prst="straightConnector1">
            <a:avLst/>
          </a:prstGeom>
          <a:noFill/>
          <a:ln cap="flat" cmpd="sng" w="9525">
            <a:solidFill>
              <a:srgbClr val="595959"/>
            </a:solidFill>
            <a:prstDash val="solid"/>
            <a:round/>
            <a:headEnd len="med" w="med" type="none"/>
            <a:tailEnd len="med" w="med" type="triangle"/>
          </a:ln>
        </p:spPr>
      </p:cxnSp>
      <p:cxnSp>
        <p:nvCxnSpPr>
          <p:cNvPr id="739" name="Google Shape;739;p27"/>
          <p:cNvCxnSpPr>
            <a:stCxn id="706" idx="5"/>
            <a:endCxn id="726" idx="2"/>
          </p:cNvCxnSpPr>
          <p:nvPr/>
        </p:nvCxnSpPr>
        <p:spPr>
          <a:xfrm>
            <a:off x="1492026" y="1765827"/>
            <a:ext cx="1507800" cy="1018800"/>
          </a:xfrm>
          <a:prstGeom prst="straightConnector1">
            <a:avLst/>
          </a:prstGeom>
          <a:noFill/>
          <a:ln cap="flat" cmpd="sng" w="9525">
            <a:solidFill>
              <a:srgbClr val="595959"/>
            </a:solidFill>
            <a:prstDash val="solid"/>
            <a:round/>
            <a:headEnd len="med" w="med" type="none"/>
            <a:tailEnd len="med" w="med" type="triangle"/>
          </a:ln>
        </p:spPr>
      </p:cxnSp>
      <p:cxnSp>
        <p:nvCxnSpPr>
          <p:cNvPr id="740" name="Google Shape;740;p27"/>
          <p:cNvCxnSpPr>
            <a:stCxn id="706" idx="5"/>
            <a:endCxn id="727" idx="2"/>
          </p:cNvCxnSpPr>
          <p:nvPr/>
        </p:nvCxnSpPr>
        <p:spPr>
          <a:xfrm>
            <a:off x="1492026" y="1765827"/>
            <a:ext cx="1507800" cy="2254200"/>
          </a:xfrm>
          <a:prstGeom prst="straightConnector1">
            <a:avLst/>
          </a:prstGeom>
          <a:noFill/>
          <a:ln cap="flat" cmpd="sng" w="9525">
            <a:solidFill>
              <a:srgbClr val="595959"/>
            </a:solidFill>
            <a:prstDash val="solid"/>
            <a:round/>
            <a:headEnd len="med" w="med" type="none"/>
            <a:tailEnd len="med" w="med" type="triangle"/>
          </a:ln>
        </p:spPr>
      </p:cxnSp>
      <p:cxnSp>
        <p:nvCxnSpPr>
          <p:cNvPr id="741" name="Google Shape;741;p27"/>
          <p:cNvCxnSpPr>
            <a:stCxn id="707" idx="5"/>
            <a:endCxn id="723" idx="2"/>
          </p:cNvCxnSpPr>
          <p:nvPr/>
        </p:nvCxnSpPr>
        <p:spPr>
          <a:xfrm flipH="1" rot="10800000">
            <a:off x="1492026" y="1236214"/>
            <a:ext cx="1507800" cy="797100"/>
          </a:xfrm>
          <a:prstGeom prst="straightConnector1">
            <a:avLst/>
          </a:prstGeom>
          <a:noFill/>
          <a:ln cap="flat" cmpd="sng" w="9525">
            <a:solidFill>
              <a:srgbClr val="595959"/>
            </a:solidFill>
            <a:prstDash val="solid"/>
            <a:round/>
            <a:headEnd len="med" w="med" type="none"/>
            <a:tailEnd len="med" w="med" type="triangle"/>
          </a:ln>
        </p:spPr>
      </p:cxnSp>
      <p:cxnSp>
        <p:nvCxnSpPr>
          <p:cNvPr id="742" name="Google Shape;742;p27"/>
          <p:cNvCxnSpPr>
            <a:stCxn id="707" idx="5"/>
            <a:endCxn id="726" idx="2"/>
          </p:cNvCxnSpPr>
          <p:nvPr/>
        </p:nvCxnSpPr>
        <p:spPr>
          <a:xfrm>
            <a:off x="1492026" y="2033314"/>
            <a:ext cx="1507800" cy="751200"/>
          </a:xfrm>
          <a:prstGeom prst="straightConnector1">
            <a:avLst/>
          </a:prstGeom>
          <a:noFill/>
          <a:ln cap="flat" cmpd="sng" w="9525">
            <a:solidFill>
              <a:srgbClr val="595959"/>
            </a:solidFill>
            <a:prstDash val="solid"/>
            <a:round/>
            <a:headEnd len="med" w="med" type="none"/>
            <a:tailEnd len="med" w="med" type="triangle"/>
          </a:ln>
        </p:spPr>
      </p:cxnSp>
      <p:cxnSp>
        <p:nvCxnSpPr>
          <p:cNvPr id="743" name="Google Shape;743;p27"/>
          <p:cNvCxnSpPr>
            <a:stCxn id="707" idx="6"/>
            <a:endCxn id="725" idx="2"/>
          </p:cNvCxnSpPr>
          <p:nvPr/>
        </p:nvCxnSpPr>
        <p:spPr>
          <a:xfrm>
            <a:off x="1503668" y="2009131"/>
            <a:ext cx="1496100" cy="38400"/>
          </a:xfrm>
          <a:prstGeom prst="straightConnector1">
            <a:avLst/>
          </a:prstGeom>
          <a:noFill/>
          <a:ln cap="flat" cmpd="sng" w="9525">
            <a:solidFill>
              <a:srgbClr val="595959"/>
            </a:solidFill>
            <a:prstDash val="solid"/>
            <a:round/>
            <a:headEnd len="med" w="med" type="none"/>
            <a:tailEnd len="med" w="med" type="triangle"/>
          </a:ln>
        </p:spPr>
      </p:cxnSp>
      <p:cxnSp>
        <p:nvCxnSpPr>
          <p:cNvPr id="744" name="Google Shape;744;p27"/>
          <p:cNvCxnSpPr>
            <a:stCxn id="707" idx="6"/>
            <a:endCxn id="727" idx="2"/>
          </p:cNvCxnSpPr>
          <p:nvPr/>
        </p:nvCxnSpPr>
        <p:spPr>
          <a:xfrm>
            <a:off x="1503668" y="2009131"/>
            <a:ext cx="1496100" cy="2010900"/>
          </a:xfrm>
          <a:prstGeom prst="straightConnector1">
            <a:avLst/>
          </a:prstGeom>
          <a:noFill/>
          <a:ln cap="flat" cmpd="sng" w="9525">
            <a:solidFill>
              <a:srgbClr val="595959"/>
            </a:solidFill>
            <a:prstDash val="solid"/>
            <a:round/>
            <a:headEnd len="med" w="med" type="none"/>
            <a:tailEnd len="med" w="med" type="triangle"/>
          </a:ln>
        </p:spPr>
      </p:cxnSp>
      <p:cxnSp>
        <p:nvCxnSpPr>
          <p:cNvPr id="745" name="Google Shape;745;p27"/>
          <p:cNvCxnSpPr>
            <a:stCxn id="708" idx="4"/>
            <a:endCxn id="723" idx="2"/>
          </p:cNvCxnSpPr>
          <p:nvPr/>
        </p:nvCxnSpPr>
        <p:spPr>
          <a:xfrm flipH="1" rot="10800000">
            <a:off x="1463918" y="1236218"/>
            <a:ext cx="1536000" cy="1074600"/>
          </a:xfrm>
          <a:prstGeom prst="straightConnector1">
            <a:avLst/>
          </a:prstGeom>
          <a:noFill/>
          <a:ln cap="flat" cmpd="sng" w="9525">
            <a:solidFill>
              <a:srgbClr val="595959"/>
            </a:solidFill>
            <a:prstDash val="solid"/>
            <a:round/>
            <a:headEnd len="med" w="med" type="none"/>
            <a:tailEnd len="med" w="med" type="triangle"/>
          </a:ln>
        </p:spPr>
      </p:cxnSp>
      <p:cxnSp>
        <p:nvCxnSpPr>
          <p:cNvPr id="746" name="Google Shape;746;p27"/>
          <p:cNvCxnSpPr>
            <a:stCxn id="708" idx="6"/>
            <a:endCxn id="725" idx="2"/>
          </p:cNvCxnSpPr>
          <p:nvPr/>
        </p:nvCxnSpPr>
        <p:spPr>
          <a:xfrm flipH="1" rot="10800000">
            <a:off x="1503668" y="2047418"/>
            <a:ext cx="1496100" cy="229200"/>
          </a:xfrm>
          <a:prstGeom prst="straightConnector1">
            <a:avLst/>
          </a:prstGeom>
          <a:noFill/>
          <a:ln cap="flat" cmpd="sng" w="9525">
            <a:solidFill>
              <a:srgbClr val="595959"/>
            </a:solidFill>
            <a:prstDash val="solid"/>
            <a:round/>
            <a:headEnd len="med" w="med" type="none"/>
            <a:tailEnd len="med" w="med" type="triangle"/>
          </a:ln>
        </p:spPr>
      </p:cxnSp>
      <p:cxnSp>
        <p:nvCxnSpPr>
          <p:cNvPr id="747" name="Google Shape;747;p27"/>
          <p:cNvCxnSpPr>
            <a:stCxn id="708" idx="6"/>
            <a:endCxn id="726" idx="2"/>
          </p:cNvCxnSpPr>
          <p:nvPr/>
        </p:nvCxnSpPr>
        <p:spPr>
          <a:xfrm>
            <a:off x="1503668" y="2276618"/>
            <a:ext cx="1496100" cy="507900"/>
          </a:xfrm>
          <a:prstGeom prst="straightConnector1">
            <a:avLst/>
          </a:prstGeom>
          <a:noFill/>
          <a:ln cap="flat" cmpd="sng" w="9525">
            <a:solidFill>
              <a:srgbClr val="595959"/>
            </a:solidFill>
            <a:prstDash val="solid"/>
            <a:round/>
            <a:headEnd len="med" w="med" type="none"/>
            <a:tailEnd len="med" w="med" type="triangle"/>
          </a:ln>
        </p:spPr>
      </p:cxnSp>
      <p:cxnSp>
        <p:nvCxnSpPr>
          <p:cNvPr id="748" name="Google Shape;748;p27"/>
          <p:cNvCxnSpPr>
            <a:stCxn id="708" idx="5"/>
            <a:endCxn id="727" idx="2"/>
          </p:cNvCxnSpPr>
          <p:nvPr/>
        </p:nvCxnSpPr>
        <p:spPr>
          <a:xfrm>
            <a:off x="1492026" y="2300801"/>
            <a:ext cx="1507800" cy="1719300"/>
          </a:xfrm>
          <a:prstGeom prst="straightConnector1">
            <a:avLst/>
          </a:prstGeom>
          <a:noFill/>
          <a:ln cap="flat" cmpd="sng" w="9525">
            <a:solidFill>
              <a:srgbClr val="595959"/>
            </a:solidFill>
            <a:prstDash val="solid"/>
            <a:round/>
            <a:headEnd len="med" w="med" type="none"/>
            <a:tailEnd len="med" w="med" type="triangle"/>
          </a:ln>
        </p:spPr>
      </p:cxnSp>
      <p:cxnSp>
        <p:nvCxnSpPr>
          <p:cNvPr id="749" name="Google Shape;749;p27"/>
          <p:cNvCxnSpPr>
            <a:stCxn id="733" idx="4"/>
            <a:endCxn id="723" idx="2"/>
          </p:cNvCxnSpPr>
          <p:nvPr/>
        </p:nvCxnSpPr>
        <p:spPr>
          <a:xfrm flipH="1" rot="10800000">
            <a:off x="1463918" y="1236119"/>
            <a:ext cx="1536000" cy="1342200"/>
          </a:xfrm>
          <a:prstGeom prst="straightConnector1">
            <a:avLst/>
          </a:prstGeom>
          <a:noFill/>
          <a:ln cap="flat" cmpd="sng" w="9525">
            <a:solidFill>
              <a:srgbClr val="595959"/>
            </a:solidFill>
            <a:prstDash val="solid"/>
            <a:round/>
            <a:headEnd len="med" w="med" type="none"/>
            <a:tailEnd len="med" w="med" type="triangle"/>
          </a:ln>
        </p:spPr>
      </p:cxnSp>
      <p:cxnSp>
        <p:nvCxnSpPr>
          <p:cNvPr id="750" name="Google Shape;750;p27"/>
          <p:cNvCxnSpPr>
            <a:stCxn id="733" idx="5"/>
            <a:endCxn id="725" idx="2"/>
          </p:cNvCxnSpPr>
          <p:nvPr/>
        </p:nvCxnSpPr>
        <p:spPr>
          <a:xfrm flipH="1" rot="10800000">
            <a:off x="1492026" y="2047502"/>
            <a:ext cx="1507800" cy="520800"/>
          </a:xfrm>
          <a:prstGeom prst="straightConnector1">
            <a:avLst/>
          </a:prstGeom>
          <a:noFill/>
          <a:ln cap="flat" cmpd="sng" w="9525">
            <a:solidFill>
              <a:srgbClr val="595959"/>
            </a:solidFill>
            <a:prstDash val="solid"/>
            <a:round/>
            <a:headEnd len="med" w="med" type="none"/>
            <a:tailEnd len="med" w="med" type="triangle"/>
          </a:ln>
        </p:spPr>
      </p:cxnSp>
      <p:cxnSp>
        <p:nvCxnSpPr>
          <p:cNvPr id="751" name="Google Shape;751;p27"/>
          <p:cNvCxnSpPr>
            <a:stCxn id="733" idx="6"/>
            <a:endCxn id="726" idx="2"/>
          </p:cNvCxnSpPr>
          <p:nvPr/>
        </p:nvCxnSpPr>
        <p:spPr>
          <a:xfrm>
            <a:off x="1503668" y="2544119"/>
            <a:ext cx="1496100" cy="240300"/>
          </a:xfrm>
          <a:prstGeom prst="straightConnector1">
            <a:avLst/>
          </a:prstGeom>
          <a:noFill/>
          <a:ln cap="flat" cmpd="sng" w="9525">
            <a:solidFill>
              <a:srgbClr val="595959"/>
            </a:solidFill>
            <a:prstDash val="solid"/>
            <a:round/>
            <a:headEnd len="med" w="med" type="none"/>
            <a:tailEnd len="med" w="med" type="triangle"/>
          </a:ln>
        </p:spPr>
      </p:cxnSp>
      <p:cxnSp>
        <p:nvCxnSpPr>
          <p:cNvPr id="752" name="Google Shape;752;p27"/>
          <p:cNvCxnSpPr>
            <a:stCxn id="733" idx="5"/>
            <a:endCxn id="727" idx="2"/>
          </p:cNvCxnSpPr>
          <p:nvPr/>
        </p:nvCxnSpPr>
        <p:spPr>
          <a:xfrm>
            <a:off x="1492026" y="2568302"/>
            <a:ext cx="1507800" cy="1451700"/>
          </a:xfrm>
          <a:prstGeom prst="straightConnector1">
            <a:avLst/>
          </a:prstGeom>
          <a:noFill/>
          <a:ln cap="flat" cmpd="sng" w="9525">
            <a:solidFill>
              <a:srgbClr val="595959"/>
            </a:solidFill>
            <a:prstDash val="solid"/>
            <a:round/>
            <a:headEnd len="med" w="med" type="none"/>
            <a:tailEnd len="med" w="med" type="triangle"/>
          </a:ln>
        </p:spPr>
      </p:cxnSp>
      <p:cxnSp>
        <p:nvCxnSpPr>
          <p:cNvPr id="753" name="Google Shape;753;p27"/>
          <p:cNvCxnSpPr>
            <a:stCxn id="734" idx="5"/>
            <a:endCxn id="723" idx="2"/>
          </p:cNvCxnSpPr>
          <p:nvPr/>
        </p:nvCxnSpPr>
        <p:spPr>
          <a:xfrm flipH="1" rot="10800000">
            <a:off x="1492026" y="1236189"/>
            <a:ext cx="1507800" cy="1599600"/>
          </a:xfrm>
          <a:prstGeom prst="straightConnector1">
            <a:avLst/>
          </a:prstGeom>
          <a:noFill/>
          <a:ln cap="flat" cmpd="sng" w="9525">
            <a:solidFill>
              <a:srgbClr val="595959"/>
            </a:solidFill>
            <a:prstDash val="solid"/>
            <a:round/>
            <a:headEnd len="med" w="med" type="none"/>
            <a:tailEnd len="med" w="med" type="triangle"/>
          </a:ln>
        </p:spPr>
      </p:cxnSp>
      <p:cxnSp>
        <p:nvCxnSpPr>
          <p:cNvPr id="754" name="Google Shape;754;p27"/>
          <p:cNvCxnSpPr>
            <a:stCxn id="734" idx="6"/>
            <a:endCxn id="725" idx="2"/>
          </p:cNvCxnSpPr>
          <p:nvPr/>
        </p:nvCxnSpPr>
        <p:spPr>
          <a:xfrm flipH="1" rot="10800000">
            <a:off x="1503668" y="2047506"/>
            <a:ext cx="1496100" cy="764100"/>
          </a:xfrm>
          <a:prstGeom prst="straightConnector1">
            <a:avLst/>
          </a:prstGeom>
          <a:noFill/>
          <a:ln cap="flat" cmpd="sng" w="9525">
            <a:solidFill>
              <a:srgbClr val="595959"/>
            </a:solidFill>
            <a:prstDash val="solid"/>
            <a:round/>
            <a:headEnd len="med" w="med" type="none"/>
            <a:tailEnd len="med" w="med" type="triangle"/>
          </a:ln>
        </p:spPr>
      </p:cxnSp>
      <p:cxnSp>
        <p:nvCxnSpPr>
          <p:cNvPr id="755" name="Google Shape;755;p27"/>
          <p:cNvCxnSpPr>
            <a:stCxn id="734" idx="5"/>
            <a:endCxn id="726" idx="2"/>
          </p:cNvCxnSpPr>
          <p:nvPr/>
        </p:nvCxnSpPr>
        <p:spPr>
          <a:xfrm flipH="1" rot="10800000">
            <a:off x="1492026" y="2784489"/>
            <a:ext cx="1507800" cy="51300"/>
          </a:xfrm>
          <a:prstGeom prst="straightConnector1">
            <a:avLst/>
          </a:prstGeom>
          <a:noFill/>
          <a:ln cap="flat" cmpd="sng" w="9525">
            <a:solidFill>
              <a:srgbClr val="595959"/>
            </a:solidFill>
            <a:prstDash val="solid"/>
            <a:round/>
            <a:headEnd len="med" w="med" type="none"/>
            <a:tailEnd len="med" w="med" type="triangle"/>
          </a:ln>
        </p:spPr>
      </p:cxnSp>
      <p:cxnSp>
        <p:nvCxnSpPr>
          <p:cNvPr id="756" name="Google Shape;756;p27"/>
          <p:cNvCxnSpPr>
            <a:stCxn id="734" idx="5"/>
            <a:endCxn id="727" idx="2"/>
          </p:cNvCxnSpPr>
          <p:nvPr/>
        </p:nvCxnSpPr>
        <p:spPr>
          <a:xfrm>
            <a:off x="1492026" y="2835789"/>
            <a:ext cx="1507800" cy="1184400"/>
          </a:xfrm>
          <a:prstGeom prst="straightConnector1">
            <a:avLst/>
          </a:prstGeom>
          <a:noFill/>
          <a:ln cap="flat" cmpd="sng" w="9525">
            <a:solidFill>
              <a:srgbClr val="595959"/>
            </a:solidFill>
            <a:prstDash val="solid"/>
            <a:round/>
            <a:headEnd len="med" w="med" type="none"/>
            <a:tailEnd len="med" w="med" type="triangle"/>
          </a:ln>
        </p:spPr>
      </p:cxnSp>
      <p:cxnSp>
        <p:nvCxnSpPr>
          <p:cNvPr id="757" name="Google Shape;757;p27"/>
          <p:cNvCxnSpPr>
            <a:stCxn id="735" idx="0"/>
            <a:endCxn id="726" idx="2"/>
          </p:cNvCxnSpPr>
          <p:nvPr/>
        </p:nvCxnSpPr>
        <p:spPr>
          <a:xfrm flipH="1" rot="10800000">
            <a:off x="1463918" y="2784493"/>
            <a:ext cx="1536000" cy="260400"/>
          </a:xfrm>
          <a:prstGeom prst="straightConnector1">
            <a:avLst/>
          </a:prstGeom>
          <a:noFill/>
          <a:ln cap="flat" cmpd="sng" w="9525">
            <a:solidFill>
              <a:srgbClr val="595959"/>
            </a:solidFill>
            <a:prstDash val="solid"/>
            <a:round/>
            <a:headEnd len="med" w="med" type="none"/>
            <a:tailEnd len="med" w="med" type="triangle"/>
          </a:ln>
        </p:spPr>
      </p:cxnSp>
      <p:cxnSp>
        <p:nvCxnSpPr>
          <p:cNvPr id="758" name="Google Shape;758;p27"/>
          <p:cNvCxnSpPr>
            <a:stCxn id="735" idx="5"/>
            <a:endCxn id="725" idx="2"/>
          </p:cNvCxnSpPr>
          <p:nvPr/>
        </p:nvCxnSpPr>
        <p:spPr>
          <a:xfrm flipH="1" rot="10800000">
            <a:off x="1492026" y="2047276"/>
            <a:ext cx="1507800" cy="1056000"/>
          </a:xfrm>
          <a:prstGeom prst="straightConnector1">
            <a:avLst/>
          </a:prstGeom>
          <a:noFill/>
          <a:ln cap="flat" cmpd="sng" w="9525">
            <a:solidFill>
              <a:srgbClr val="595959"/>
            </a:solidFill>
            <a:prstDash val="solid"/>
            <a:round/>
            <a:headEnd len="med" w="med" type="none"/>
            <a:tailEnd len="med" w="med" type="triangle"/>
          </a:ln>
        </p:spPr>
      </p:cxnSp>
      <p:cxnSp>
        <p:nvCxnSpPr>
          <p:cNvPr id="759" name="Google Shape;759;p27"/>
          <p:cNvCxnSpPr>
            <a:stCxn id="735" idx="6"/>
            <a:endCxn id="726" idx="2"/>
          </p:cNvCxnSpPr>
          <p:nvPr/>
        </p:nvCxnSpPr>
        <p:spPr>
          <a:xfrm flipH="1" rot="10800000">
            <a:off x="1503668" y="2784493"/>
            <a:ext cx="1496100" cy="294600"/>
          </a:xfrm>
          <a:prstGeom prst="straightConnector1">
            <a:avLst/>
          </a:prstGeom>
          <a:noFill/>
          <a:ln cap="flat" cmpd="sng" w="9525">
            <a:solidFill>
              <a:srgbClr val="595959"/>
            </a:solidFill>
            <a:prstDash val="solid"/>
            <a:round/>
            <a:headEnd len="med" w="med" type="none"/>
            <a:tailEnd len="med" w="med" type="triangle"/>
          </a:ln>
        </p:spPr>
      </p:cxnSp>
      <p:cxnSp>
        <p:nvCxnSpPr>
          <p:cNvPr id="760" name="Google Shape;760;p27"/>
          <p:cNvCxnSpPr>
            <a:stCxn id="735" idx="5"/>
            <a:endCxn id="727" idx="2"/>
          </p:cNvCxnSpPr>
          <p:nvPr/>
        </p:nvCxnSpPr>
        <p:spPr>
          <a:xfrm>
            <a:off x="1492026" y="3103276"/>
            <a:ext cx="1507800" cy="916800"/>
          </a:xfrm>
          <a:prstGeom prst="straightConnector1">
            <a:avLst/>
          </a:prstGeom>
          <a:noFill/>
          <a:ln cap="flat" cmpd="sng" w="9525">
            <a:solidFill>
              <a:srgbClr val="595959"/>
            </a:solidFill>
            <a:prstDash val="solid"/>
            <a:round/>
            <a:headEnd len="med" w="med" type="none"/>
            <a:tailEnd len="med" w="med" type="triangle"/>
          </a:ln>
        </p:spPr>
      </p:cxnSp>
      <p:cxnSp>
        <p:nvCxnSpPr>
          <p:cNvPr id="761" name="Google Shape;761;p27"/>
          <p:cNvCxnSpPr>
            <a:stCxn id="736" idx="5"/>
            <a:endCxn id="723" idx="2"/>
          </p:cNvCxnSpPr>
          <p:nvPr/>
        </p:nvCxnSpPr>
        <p:spPr>
          <a:xfrm flipH="1" rot="10800000">
            <a:off x="1492026" y="1236076"/>
            <a:ext cx="1507800" cy="2069100"/>
          </a:xfrm>
          <a:prstGeom prst="straightConnector1">
            <a:avLst/>
          </a:prstGeom>
          <a:noFill/>
          <a:ln cap="flat" cmpd="sng" w="9525">
            <a:solidFill>
              <a:srgbClr val="595959"/>
            </a:solidFill>
            <a:prstDash val="solid"/>
            <a:round/>
            <a:headEnd len="med" w="med" type="none"/>
            <a:tailEnd len="med" w="med" type="triangle"/>
          </a:ln>
        </p:spPr>
      </p:cxnSp>
      <p:cxnSp>
        <p:nvCxnSpPr>
          <p:cNvPr id="762" name="Google Shape;762;p27"/>
          <p:cNvCxnSpPr>
            <a:stCxn id="736" idx="5"/>
            <a:endCxn id="725" idx="2"/>
          </p:cNvCxnSpPr>
          <p:nvPr/>
        </p:nvCxnSpPr>
        <p:spPr>
          <a:xfrm flipH="1" rot="10800000">
            <a:off x="1492026" y="2047276"/>
            <a:ext cx="1507800" cy="1257900"/>
          </a:xfrm>
          <a:prstGeom prst="straightConnector1">
            <a:avLst/>
          </a:prstGeom>
          <a:noFill/>
          <a:ln cap="flat" cmpd="sng" w="9525">
            <a:solidFill>
              <a:srgbClr val="595959"/>
            </a:solidFill>
            <a:prstDash val="solid"/>
            <a:round/>
            <a:headEnd len="med" w="med" type="none"/>
            <a:tailEnd len="med" w="med" type="triangle"/>
          </a:ln>
        </p:spPr>
      </p:cxnSp>
      <p:cxnSp>
        <p:nvCxnSpPr>
          <p:cNvPr id="763" name="Google Shape;763;p27"/>
          <p:cNvCxnSpPr>
            <a:stCxn id="736" idx="5"/>
            <a:endCxn id="726" idx="2"/>
          </p:cNvCxnSpPr>
          <p:nvPr/>
        </p:nvCxnSpPr>
        <p:spPr>
          <a:xfrm flipH="1" rot="10800000">
            <a:off x="1492026" y="2784676"/>
            <a:ext cx="1507800" cy="520500"/>
          </a:xfrm>
          <a:prstGeom prst="straightConnector1">
            <a:avLst/>
          </a:prstGeom>
          <a:noFill/>
          <a:ln cap="flat" cmpd="sng" w="9525">
            <a:solidFill>
              <a:srgbClr val="595959"/>
            </a:solidFill>
            <a:prstDash val="solid"/>
            <a:round/>
            <a:headEnd len="med" w="med" type="none"/>
            <a:tailEnd len="med" w="med" type="triangle"/>
          </a:ln>
        </p:spPr>
      </p:cxnSp>
      <p:cxnSp>
        <p:nvCxnSpPr>
          <p:cNvPr id="764" name="Google Shape;764;p27"/>
          <p:cNvCxnSpPr>
            <a:stCxn id="736" idx="5"/>
            <a:endCxn id="727" idx="2"/>
          </p:cNvCxnSpPr>
          <p:nvPr/>
        </p:nvCxnSpPr>
        <p:spPr>
          <a:xfrm>
            <a:off x="1492026" y="3305176"/>
            <a:ext cx="1507800" cy="714900"/>
          </a:xfrm>
          <a:prstGeom prst="straightConnector1">
            <a:avLst/>
          </a:prstGeom>
          <a:noFill/>
          <a:ln cap="flat" cmpd="sng" w="9525">
            <a:solidFill>
              <a:srgbClr val="595959"/>
            </a:solidFill>
            <a:prstDash val="solid"/>
            <a:round/>
            <a:headEnd len="med" w="med" type="none"/>
            <a:tailEnd len="med" w="med" type="triangle"/>
          </a:ln>
        </p:spPr>
      </p:cxnSp>
      <p:cxnSp>
        <p:nvCxnSpPr>
          <p:cNvPr id="765" name="Google Shape;765;p27"/>
          <p:cNvCxnSpPr>
            <a:stCxn id="723" idx="6"/>
            <a:endCxn id="728" idx="2"/>
          </p:cNvCxnSpPr>
          <p:nvPr/>
        </p:nvCxnSpPr>
        <p:spPr>
          <a:xfrm>
            <a:off x="3592908" y="12360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66" name="Google Shape;766;p27"/>
          <p:cNvCxnSpPr>
            <a:stCxn id="723" idx="6"/>
            <a:endCxn id="729" idx="2"/>
          </p:cNvCxnSpPr>
          <p:nvPr/>
        </p:nvCxnSpPr>
        <p:spPr>
          <a:xfrm>
            <a:off x="3592908" y="12360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767" name="Google Shape;767;p27"/>
          <p:cNvCxnSpPr>
            <a:stCxn id="723" idx="6"/>
            <a:endCxn id="730" idx="2"/>
          </p:cNvCxnSpPr>
          <p:nvPr/>
        </p:nvCxnSpPr>
        <p:spPr>
          <a:xfrm>
            <a:off x="3592908" y="12360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768" name="Google Shape;768;p27"/>
          <p:cNvCxnSpPr>
            <a:stCxn id="725" idx="6"/>
            <a:endCxn id="724" idx="2"/>
          </p:cNvCxnSpPr>
          <p:nvPr/>
        </p:nvCxnSpPr>
        <p:spPr>
          <a:xfrm flipH="1" rot="10800000">
            <a:off x="3592908" y="1236213"/>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69" name="Google Shape;769;p27"/>
          <p:cNvCxnSpPr>
            <a:stCxn id="725" idx="6"/>
            <a:endCxn id="728" idx="2"/>
          </p:cNvCxnSpPr>
          <p:nvPr/>
        </p:nvCxnSpPr>
        <p:spPr>
          <a:xfrm>
            <a:off x="3592908" y="2047413"/>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770" name="Google Shape;770;p27"/>
          <p:cNvCxnSpPr>
            <a:stCxn id="725" idx="6"/>
            <a:endCxn id="729" idx="2"/>
          </p:cNvCxnSpPr>
          <p:nvPr/>
        </p:nvCxnSpPr>
        <p:spPr>
          <a:xfrm>
            <a:off x="3592908" y="2047413"/>
            <a:ext cx="750300" cy="764100"/>
          </a:xfrm>
          <a:prstGeom prst="straightConnector1">
            <a:avLst/>
          </a:prstGeom>
          <a:noFill/>
          <a:ln cap="flat" cmpd="sng" w="9525">
            <a:solidFill>
              <a:srgbClr val="595959"/>
            </a:solidFill>
            <a:prstDash val="solid"/>
            <a:round/>
            <a:headEnd len="med" w="med" type="none"/>
            <a:tailEnd len="med" w="med" type="triangle"/>
          </a:ln>
        </p:spPr>
      </p:cxnSp>
      <p:cxnSp>
        <p:nvCxnSpPr>
          <p:cNvPr id="771" name="Google Shape;771;p27"/>
          <p:cNvCxnSpPr>
            <a:stCxn id="725" idx="6"/>
            <a:endCxn id="730" idx="2"/>
          </p:cNvCxnSpPr>
          <p:nvPr/>
        </p:nvCxnSpPr>
        <p:spPr>
          <a:xfrm>
            <a:off x="3592908" y="2047413"/>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72" name="Google Shape;772;p27"/>
          <p:cNvCxnSpPr>
            <a:stCxn id="726" idx="6"/>
            <a:endCxn id="724" idx="2"/>
          </p:cNvCxnSpPr>
          <p:nvPr/>
        </p:nvCxnSpPr>
        <p:spPr>
          <a:xfrm flipH="1" rot="10800000">
            <a:off x="3592908" y="12362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773" name="Google Shape;773;p27"/>
          <p:cNvCxnSpPr>
            <a:stCxn id="726" idx="6"/>
            <a:endCxn id="728" idx="2"/>
          </p:cNvCxnSpPr>
          <p:nvPr/>
        </p:nvCxnSpPr>
        <p:spPr>
          <a:xfrm flipH="1" rot="10800000">
            <a:off x="3592908" y="20474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774" name="Google Shape;774;p27"/>
          <p:cNvCxnSpPr>
            <a:stCxn id="726" idx="6"/>
            <a:endCxn id="729" idx="2"/>
          </p:cNvCxnSpPr>
          <p:nvPr/>
        </p:nvCxnSpPr>
        <p:spPr>
          <a:xfrm>
            <a:off x="3592908" y="27845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775" name="Google Shape;775;p27"/>
          <p:cNvCxnSpPr>
            <a:stCxn id="726" idx="6"/>
            <a:endCxn id="730" idx="2"/>
          </p:cNvCxnSpPr>
          <p:nvPr/>
        </p:nvCxnSpPr>
        <p:spPr>
          <a:xfrm>
            <a:off x="3592908" y="27845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776" name="Google Shape;776;p27"/>
          <p:cNvCxnSpPr>
            <a:endCxn id="724" idx="2"/>
          </p:cNvCxnSpPr>
          <p:nvPr/>
        </p:nvCxnSpPr>
        <p:spPr>
          <a:xfrm flipH="1" rot="10800000">
            <a:off x="3592808" y="12360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777" name="Google Shape;777;p27"/>
          <p:cNvCxnSpPr>
            <a:stCxn id="727" idx="6"/>
            <a:endCxn id="728" idx="2"/>
          </p:cNvCxnSpPr>
          <p:nvPr/>
        </p:nvCxnSpPr>
        <p:spPr>
          <a:xfrm flipH="1" rot="10800000">
            <a:off x="3586908" y="2047284"/>
            <a:ext cx="756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78" name="Google Shape;778;p27"/>
          <p:cNvCxnSpPr>
            <a:stCxn id="727" idx="6"/>
            <a:endCxn id="729" idx="2"/>
          </p:cNvCxnSpPr>
          <p:nvPr/>
        </p:nvCxnSpPr>
        <p:spPr>
          <a:xfrm flipH="1" rot="10800000">
            <a:off x="3586908" y="2811684"/>
            <a:ext cx="756300" cy="1208400"/>
          </a:xfrm>
          <a:prstGeom prst="straightConnector1">
            <a:avLst/>
          </a:prstGeom>
          <a:noFill/>
          <a:ln cap="flat" cmpd="sng" w="9525">
            <a:solidFill>
              <a:srgbClr val="595959"/>
            </a:solidFill>
            <a:prstDash val="solid"/>
            <a:round/>
            <a:headEnd len="med" w="med" type="none"/>
            <a:tailEnd len="med" w="med" type="triangle"/>
          </a:ln>
        </p:spPr>
      </p:cxnSp>
      <p:cxnSp>
        <p:nvCxnSpPr>
          <p:cNvPr id="779" name="Google Shape;779;p27"/>
          <p:cNvCxnSpPr>
            <a:stCxn id="727" idx="6"/>
            <a:endCxn id="730" idx="2"/>
          </p:cNvCxnSpPr>
          <p:nvPr/>
        </p:nvCxnSpPr>
        <p:spPr>
          <a:xfrm>
            <a:off x="3586908" y="4020084"/>
            <a:ext cx="756300" cy="0"/>
          </a:xfrm>
          <a:prstGeom prst="straightConnector1">
            <a:avLst/>
          </a:prstGeom>
          <a:noFill/>
          <a:ln cap="flat" cmpd="sng" w="9525">
            <a:solidFill>
              <a:srgbClr val="595959"/>
            </a:solidFill>
            <a:prstDash val="solid"/>
            <a:round/>
            <a:headEnd len="med" w="med" type="none"/>
            <a:tailEnd len="med" w="med" type="triangle"/>
          </a:ln>
        </p:spPr>
      </p:cxnSp>
      <p:cxnSp>
        <p:nvCxnSpPr>
          <p:cNvPr id="780" name="Google Shape;780;p27"/>
          <p:cNvCxnSpPr/>
          <p:nvPr/>
        </p:nvCxnSpPr>
        <p:spPr>
          <a:xfrm>
            <a:off x="4936408" y="1218391"/>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781" name="Google Shape;781;p27"/>
          <p:cNvCxnSpPr/>
          <p:nvPr/>
        </p:nvCxnSpPr>
        <p:spPr>
          <a:xfrm>
            <a:off x="4936408" y="1218391"/>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82" name="Google Shape;782;p27"/>
          <p:cNvCxnSpPr/>
          <p:nvPr/>
        </p:nvCxnSpPr>
        <p:spPr>
          <a:xfrm>
            <a:off x="4936408" y="1218391"/>
            <a:ext cx="750300" cy="1575600"/>
          </a:xfrm>
          <a:prstGeom prst="straightConnector1">
            <a:avLst/>
          </a:prstGeom>
          <a:noFill/>
          <a:ln cap="flat" cmpd="sng" w="9525">
            <a:solidFill>
              <a:srgbClr val="595959"/>
            </a:solidFill>
            <a:prstDash val="solid"/>
            <a:round/>
            <a:headEnd len="med" w="med" type="none"/>
            <a:tailEnd len="med" w="med" type="triangle"/>
          </a:ln>
        </p:spPr>
      </p:cxnSp>
      <p:cxnSp>
        <p:nvCxnSpPr>
          <p:cNvPr id="783" name="Google Shape;783;p27"/>
          <p:cNvCxnSpPr/>
          <p:nvPr/>
        </p:nvCxnSpPr>
        <p:spPr>
          <a:xfrm>
            <a:off x="4936408" y="1218391"/>
            <a:ext cx="750300" cy="2784000"/>
          </a:xfrm>
          <a:prstGeom prst="straightConnector1">
            <a:avLst/>
          </a:prstGeom>
          <a:noFill/>
          <a:ln cap="flat" cmpd="sng" w="9525">
            <a:solidFill>
              <a:srgbClr val="595959"/>
            </a:solidFill>
            <a:prstDash val="solid"/>
            <a:round/>
            <a:headEnd len="med" w="med" type="none"/>
            <a:tailEnd len="med" w="med" type="triangle"/>
          </a:ln>
        </p:spPr>
      </p:cxnSp>
      <p:cxnSp>
        <p:nvCxnSpPr>
          <p:cNvPr id="784" name="Google Shape;784;p27"/>
          <p:cNvCxnSpPr/>
          <p:nvPr/>
        </p:nvCxnSpPr>
        <p:spPr>
          <a:xfrm flipH="1" rot="10800000">
            <a:off x="4936408" y="1218513"/>
            <a:ext cx="750300" cy="811200"/>
          </a:xfrm>
          <a:prstGeom prst="straightConnector1">
            <a:avLst/>
          </a:prstGeom>
          <a:noFill/>
          <a:ln cap="flat" cmpd="sng" w="9525">
            <a:solidFill>
              <a:srgbClr val="595959"/>
            </a:solidFill>
            <a:prstDash val="solid"/>
            <a:round/>
            <a:headEnd len="med" w="med" type="none"/>
            <a:tailEnd len="med" w="med" type="triangle"/>
          </a:ln>
        </p:spPr>
      </p:cxnSp>
      <p:cxnSp>
        <p:nvCxnSpPr>
          <p:cNvPr id="785" name="Google Shape;785;p27"/>
          <p:cNvCxnSpPr/>
          <p:nvPr/>
        </p:nvCxnSpPr>
        <p:spPr>
          <a:xfrm>
            <a:off x="4936408" y="2029713"/>
            <a:ext cx="750300" cy="0"/>
          </a:xfrm>
          <a:prstGeom prst="straightConnector1">
            <a:avLst/>
          </a:prstGeom>
          <a:noFill/>
          <a:ln cap="flat" cmpd="sng" w="9525">
            <a:solidFill>
              <a:srgbClr val="595959"/>
            </a:solidFill>
            <a:prstDash val="solid"/>
            <a:round/>
            <a:headEnd len="med" w="med" type="none"/>
            <a:tailEnd len="med" w="med" type="triangle"/>
          </a:ln>
        </p:spPr>
      </p:cxnSp>
      <p:cxnSp>
        <p:nvCxnSpPr>
          <p:cNvPr id="786" name="Google Shape;786;p27"/>
          <p:cNvCxnSpPr/>
          <p:nvPr/>
        </p:nvCxnSpPr>
        <p:spPr>
          <a:xfrm>
            <a:off x="4936408" y="2029713"/>
            <a:ext cx="750300" cy="764100"/>
          </a:xfrm>
          <a:prstGeom prst="straightConnector1">
            <a:avLst/>
          </a:prstGeom>
          <a:noFill/>
          <a:ln cap="flat" cmpd="sng" w="9525">
            <a:solidFill>
              <a:srgbClr val="595959"/>
            </a:solidFill>
            <a:prstDash val="solid"/>
            <a:round/>
            <a:headEnd len="med" w="med" type="none"/>
            <a:tailEnd len="med" w="med" type="triangle"/>
          </a:ln>
        </p:spPr>
      </p:cxnSp>
      <p:cxnSp>
        <p:nvCxnSpPr>
          <p:cNvPr id="787" name="Google Shape;787;p27"/>
          <p:cNvCxnSpPr/>
          <p:nvPr/>
        </p:nvCxnSpPr>
        <p:spPr>
          <a:xfrm>
            <a:off x="4936408" y="2029713"/>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88" name="Google Shape;788;p27"/>
          <p:cNvCxnSpPr/>
          <p:nvPr/>
        </p:nvCxnSpPr>
        <p:spPr>
          <a:xfrm flipH="1" rot="10800000">
            <a:off x="4936408" y="1218536"/>
            <a:ext cx="750300" cy="1548300"/>
          </a:xfrm>
          <a:prstGeom prst="straightConnector1">
            <a:avLst/>
          </a:prstGeom>
          <a:noFill/>
          <a:ln cap="flat" cmpd="sng" w="9525">
            <a:solidFill>
              <a:srgbClr val="595959"/>
            </a:solidFill>
            <a:prstDash val="solid"/>
            <a:round/>
            <a:headEnd len="med" w="med" type="none"/>
            <a:tailEnd len="med" w="med" type="triangle"/>
          </a:ln>
        </p:spPr>
      </p:cxnSp>
      <p:cxnSp>
        <p:nvCxnSpPr>
          <p:cNvPr id="789" name="Google Shape;789;p27"/>
          <p:cNvCxnSpPr/>
          <p:nvPr/>
        </p:nvCxnSpPr>
        <p:spPr>
          <a:xfrm flipH="1" rot="10800000">
            <a:off x="4936408" y="2029736"/>
            <a:ext cx="750300" cy="737100"/>
          </a:xfrm>
          <a:prstGeom prst="straightConnector1">
            <a:avLst/>
          </a:prstGeom>
          <a:noFill/>
          <a:ln cap="flat" cmpd="sng" w="9525">
            <a:solidFill>
              <a:srgbClr val="595959"/>
            </a:solidFill>
            <a:prstDash val="solid"/>
            <a:round/>
            <a:headEnd len="med" w="med" type="none"/>
            <a:tailEnd len="med" w="med" type="triangle"/>
          </a:ln>
        </p:spPr>
      </p:cxnSp>
      <p:cxnSp>
        <p:nvCxnSpPr>
          <p:cNvPr id="790" name="Google Shape;790;p27"/>
          <p:cNvCxnSpPr/>
          <p:nvPr/>
        </p:nvCxnSpPr>
        <p:spPr>
          <a:xfrm>
            <a:off x="4936408" y="2766836"/>
            <a:ext cx="750300" cy="27000"/>
          </a:xfrm>
          <a:prstGeom prst="straightConnector1">
            <a:avLst/>
          </a:prstGeom>
          <a:noFill/>
          <a:ln cap="flat" cmpd="sng" w="9525">
            <a:solidFill>
              <a:srgbClr val="595959"/>
            </a:solidFill>
            <a:prstDash val="solid"/>
            <a:round/>
            <a:headEnd len="med" w="med" type="none"/>
            <a:tailEnd len="med" w="med" type="triangle"/>
          </a:ln>
        </p:spPr>
      </p:cxnSp>
      <p:cxnSp>
        <p:nvCxnSpPr>
          <p:cNvPr id="791" name="Google Shape;791;p27"/>
          <p:cNvCxnSpPr/>
          <p:nvPr/>
        </p:nvCxnSpPr>
        <p:spPr>
          <a:xfrm>
            <a:off x="4936408" y="2766836"/>
            <a:ext cx="750300" cy="1235400"/>
          </a:xfrm>
          <a:prstGeom prst="straightConnector1">
            <a:avLst/>
          </a:prstGeom>
          <a:noFill/>
          <a:ln cap="flat" cmpd="sng" w="9525">
            <a:solidFill>
              <a:srgbClr val="595959"/>
            </a:solidFill>
            <a:prstDash val="solid"/>
            <a:round/>
            <a:headEnd len="med" w="med" type="none"/>
            <a:tailEnd len="med" w="med" type="triangle"/>
          </a:ln>
        </p:spPr>
      </p:cxnSp>
      <p:cxnSp>
        <p:nvCxnSpPr>
          <p:cNvPr id="792" name="Google Shape;792;p27"/>
          <p:cNvCxnSpPr/>
          <p:nvPr/>
        </p:nvCxnSpPr>
        <p:spPr>
          <a:xfrm flipH="1" rot="10800000">
            <a:off x="4936308" y="1218391"/>
            <a:ext cx="750300" cy="2819400"/>
          </a:xfrm>
          <a:prstGeom prst="straightConnector1">
            <a:avLst/>
          </a:prstGeom>
          <a:noFill/>
          <a:ln cap="flat" cmpd="sng" w="9525">
            <a:solidFill>
              <a:srgbClr val="595959"/>
            </a:solidFill>
            <a:prstDash val="solid"/>
            <a:round/>
            <a:headEnd len="med" w="med" type="none"/>
            <a:tailEnd len="med" w="med" type="triangle"/>
          </a:ln>
        </p:spPr>
      </p:cxnSp>
      <p:cxnSp>
        <p:nvCxnSpPr>
          <p:cNvPr id="793" name="Google Shape;793;p27"/>
          <p:cNvCxnSpPr/>
          <p:nvPr/>
        </p:nvCxnSpPr>
        <p:spPr>
          <a:xfrm flipH="1" rot="10800000">
            <a:off x="4936408" y="2029584"/>
            <a:ext cx="750300" cy="1972800"/>
          </a:xfrm>
          <a:prstGeom prst="straightConnector1">
            <a:avLst/>
          </a:prstGeom>
          <a:noFill/>
          <a:ln cap="flat" cmpd="sng" w="9525">
            <a:solidFill>
              <a:srgbClr val="595959"/>
            </a:solidFill>
            <a:prstDash val="solid"/>
            <a:round/>
            <a:headEnd len="med" w="med" type="none"/>
            <a:tailEnd len="med" w="med" type="triangle"/>
          </a:ln>
        </p:spPr>
      </p:cxnSp>
      <p:cxnSp>
        <p:nvCxnSpPr>
          <p:cNvPr id="794" name="Google Shape;794;p27"/>
          <p:cNvCxnSpPr/>
          <p:nvPr/>
        </p:nvCxnSpPr>
        <p:spPr>
          <a:xfrm flipH="1" rot="10800000">
            <a:off x="4936408" y="2793984"/>
            <a:ext cx="750300" cy="1208400"/>
          </a:xfrm>
          <a:prstGeom prst="straightConnector1">
            <a:avLst/>
          </a:prstGeom>
          <a:noFill/>
          <a:ln cap="flat" cmpd="sng" w="9525">
            <a:solidFill>
              <a:srgbClr val="595959"/>
            </a:solidFill>
            <a:prstDash val="solid"/>
            <a:round/>
            <a:headEnd len="med" w="med" type="none"/>
            <a:tailEnd len="med" w="med" type="triangle"/>
          </a:ln>
        </p:spPr>
      </p:cxnSp>
      <p:cxnSp>
        <p:nvCxnSpPr>
          <p:cNvPr id="795" name="Google Shape;795;p27"/>
          <p:cNvCxnSpPr/>
          <p:nvPr/>
        </p:nvCxnSpPr>
        <p:spPr>
          <a:xfrm>
            <a:off x="4936408" y="4002384"/>
            <a:ext cx="750300" cy="0"/>
          </a:xfrm>
          <a:prstGeom prst="straightConnector1">
            <a:avLst/>
          </a:prstGeom>
          <a:noFill/>
          <a:ln cap="flat" cmpd="sng" w="9525">
            <a:solidFill>
              <a:srgbClr val="595959"/>
            </a:solidFill>
            <a:prstDash val="solid"/>
            <a:round/>
            <a:headEnd len="med" w="med" type="none"/>
            <a:tailEnd len="med" w="med" type="triangle"/>
          </a:ln>
        </p:spPr>
      </p:cxnSp>
      <p:sp>
        <p:nvSpPr>
          <p:cNvPr id="796" name="Google Shape;796;p27"/>
          <p:cNvSpPr txBox="1"/>
          <p:nvPr/>
        </p:nvSpPr>
        <p:spPr>
          <a:xfrm>
            <a:off x="4183347"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cxnSp>
        <p:nvCxnSpPr>
          <p:cNvPr id="797" name="Google Shape;797;p27"/>
          <p:cNvCxnSpPr>
            <a:stCxn id="731" idx="6"/>
            <a:endCxn id="709" idx="2"/>
          </p:cNvCxnSpPr>
          <p:nvPr/>
        </p:nvCxnSpPr>
        <p:spPr>
          <a:xfrm flipH="1" rot="10800000">
            <a:off x="6279996" y="2411761"/>
            <a:ext cx="995700" cy="372900"/>
          </a:xfrm>
          <a:prstGeom prst="straightConnector1">
            <a:avLst/>
          </a:prstGeom>
          <a:noFill/>
          <a:ln cap="flat" cmpd="sng" w="9525">
            <a:solidFill>
              <a:srgbClr val="595959"/>
            </a:solidFill>
            <a:prstDash val="solid"/>
            <a:round/>
            <a:headEnd len="med" w="med" type="none"/>
            <a:tailEnd len="med" w="med" type="triangle"/>
          </a:ln>
        </p:spPr>
      </p:cxnSp>
      <p:sp>
        <p:nvSpPr>
          <p:cNvPr id="798" name="Google Shape;798;p27"/>
          <p:cNvSpPr txBox="1"/>
          <p:nvPr/>
        </p:nvSpPr>
        <p:spPr>
          <a:xfrm>
            <a:off x="7088922" y="4451175"/>
            <a:ext cx="912600" cy="3762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[4]</a:t>
            </a:r>
            <a:endParaRPr baseline="30000">
              <a:latin typeface="Consolas"/>
              <a:ea typeface="Consolas"/>
              <a:cs typeface="Consolas"/>
              <a:sym typeface="Consolas"/>
            </a:endParaRPr>
          </a:p>
        </p:txBody>
      </p:sp>
      <p:cxnSp>
        <p:nvCxnSpPr>
          <p:cNvPr id="799" name="Google Shape;799;p27"/>
          <p:cNvCxnSpPr/>
          <p:nvPr/>
        </p:nvCxnSpPr>
        <p:spPr>
          <a:xfrm flipH="1">
            <a:off x="4636700" y="3215775"/>
            <a:ext cx="6000" cy="450000"/>
          </a:xfrm>
          <a:prstGeom prst="straightConnector1">
            <a:avLst/>
          </a:prstGeom>
          <a:noFill/>
          <a:ln cap="flat" cmpd="sng" w="28575">
            <a:solidFill>
              <a:srgbClr val="595959"/>
            </a:solidFill>
            <a:prstDash val="dot"/>
            <a:round/>
            <a:headEnd len="med" w="med" type="none"/>
            <a:tailEnd len="med" w="med" type="none"/>
          </a:ln>
        </p:spPr>
      </p:cxnSp>
      <p:cxnSp>
        <p:nvCxnSpPr>
          <p:cNvPr id="800" name="Google Shape;800;p27"/>
          <p:cNvCxnSpPr/>
          <p:nvPr/>
        </p:nvCxnSpPr>
        <p:spPr>
          <a:xfrm flipH="1">
            <a:off x="5980300" y="3215763"/>
            <a:ext cx="6000" cy="450000"/>
          </a:xfrm>
          <a:prstGeom prst="straightConnector1">
            <a:avLst/>
          </a:prstGeom>
          <a:noFill/>
          <a:ln cap="flat" cmpd="sng" w="28575">
            <a:solidFill>
              <a:srgbClr val="595959"/>
            </a:solidFill>
            <a:prstDash val="dot"/>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9" name="Google Shape;949;p28"/>
          <p:cNvCxnSpPr>
            <a:stCxn id="822" idx="1"/>
            <a:endCxn id="890" idx="3"/>
          </p:cNvCxnSpPr>
          <p:nvPr/>
        </p:nvCxnSpPr>
        <p:spPr>
          <a:xfrm flipH="1" rot="10800000">
            <a:off x="1264960" y="1911389"/>
            <a:ext cx="593400" cy="595500"/>
          </a:xfrm>
          <a:prstGeom prst="curvedConnector3">
            <a:avLst>
              <a:gd fmla="val 49990" name="adj1"/>
            </a:avLst>
          </a:prstGeom>
          <a:noFill/>
          <a:ln cap="flat" cmpd="sng" w="9525">
            <a:solidFill>
              <a:srgbClr val="595959"/>
            </a:solidFill>
            <a:prstDash val="solid"/>
            <a:round/>
            <a:headEnd len="med" w="med" type="none"/>
            <a:tailEnd len="med" w="med" type="none"/>
          </a:ln>
        </p:spPr>
      </p:cxnSp>
      <p:cxnSp>
        <p:nvCxnSpPr>
          <p:cNvPr id="950" name="Google Shape;950;p28"/>
          <p:cNvCxnSpPr>
            <a:stCxn id="822" idx="1"/>
            <a:endCxn id="894" idx="3"/>
          </p:cNvCxnSpPr>
          <p:nvPr/>
        </p:nvCxnSpPr>
        <p:spPr>
          <a:xfrm>
            <a:off x="1264960" y="2506889"/>
            <a:ext cx="593400" cy="619200"/>
          </a:xfrm>
          <a:prstGeom prst="curvedConnector3">
            <a:avLst>
              <a:gd fmla="val 49990" name="adj1"/>
            </a:avLst>
          </a:prstGeom>
          <a:noFill/>
          <a:ln cap="flat" cmpd="sng" w="9525">
            <a:solidFill>
              <a:srgbClr val="595959"/>
            </a:solidFill>
            <a:prstDash val="solid"/>
            <a:round/>
            <a:headEnd len="med" w="med" type="none"/>
            <a:tailEnd len="med" w="med" type="none"/>
          </a:ln>
        </p:spPr>
      </p:cxnSp>
      <p:cxnSp>
        <p:nvCxnSpPr>
          <p:cNvPr id="951" name="Google Shape;951;p28"/>
          <p:cNvCxnSpPr/>
          <p:nvPr/>
        </p:nvCxnSpPr>
        <p:spPr>
          <a:xfrm>
            <a:off x="2790650" y="1790350"/>
            <a:ext cx="360300" cy="1800"/>
          </a:xfrm>
          <a:prstGeom prst="straightConnector1">
            <a:avLst/>
          </a:prstGeom>
          <a:noFill/>
          <a:ln cap="flat" cmpd="sng" w="9525">
            <a:solidFill>
              <a:srgbClr val="595959"/>
            </a:solidFill>
            <a:prstDash val="dash"/>
            <a:round/>
            <a:headEnd len="med" w="med" type="none"/>
            <a:tailEnd len="med" w="med" type="triangle"/>
          </a:ln>
        </p:spPr>
      </p:cxnSp>
      <p:cxnSp>
        <p:nvCxnSpPr>
          <p:cNvPr id="952" name="Google Shape;952;p28"/>
          <p:cNvCxnSpPr/>
          <p:nvPr/>
        </p:nvCxnSpPr>
        <p:spPr>
          <a:xfrm>
            <a:off x="2790650" y="3047950"/>
            <a:ext cx="360300" cy="1800"/>
          </a:xfrm>
          <a:prstGeom prst="straightConnector1">
            <a:avLst/>
          </a:prstGeom>
          <a:noFill/>
          <a:ln cap="flat" cmpd="sng" w="9525">
            <a:solidFill>
              <a:srgbClr val="595959"/>
            </a:solidFill>
            <a:prstDash val="dash"/>
            <a:round/>
            <a:headEnd len="med" w="med" type="none"/>
            <a:tailEnd len="med" w="med" type="triangle"/>
          </a:ln>
        </p:spPr>
      </p:cxnSp>
      <p:sp>
        <p:nvSpPr>
          <p:cNvPr id="953" name="Google Shape;953;p28"/>
          <p:cNvSpPr txBox="1"/>
          <p:nvPr/>
        </p:nvSpPr>
        <p:spPr>
          <a:xfrm>
            <a:off x="504700" y="32335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954" name="Google Shape;954;p28"/>
          <p:cNvSpPr txBox="1"/>
          <p:nvPr/>
        </p:nvSpPr>
        <p:spPr>
          <a:xfrm>
            <a:off x="4108875" y="1687288"/>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955" name="Google Shape;955;p28"/>
          <p:cNvSpPr txBox="1"/>
          <p:nvPr/>
        </p:nvSpPr>
        <p:spPr>
          <a:xfrm>
            <a:off x="4108875" y="284005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956" name="Google Shape;956;p28"/>
          <p:cNvSpPr txBox="1"/>
          <p:nvPr/>
        </p:nvSpPr>
        <p:spPr>
          <a:xfrm>
            <a:off x="3420625"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957" name="Google Shape;957;p28"/>
          <p:cNvSpPr txBox="1"/>
          <p:nvPr/>
        </p:nvSpPr>
        <p:spPr>
          <a:xfrm>
            <a:off x="3420638"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958" name="Google Shape;958;p28"/>
          <p:cNvCxnSpPr/>
          <p:nvPr/>
        </p:nvCxnSpPr>
        <p:spPr>
          <a:xfrm>
            <a:off x="44196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959" name="Google Shape;959;p28"/>
          <p:cNvCxnSpPr/>
          <p:nvPr/>
        </p:nvCxnSpPr>
        <p:spPr>
          <a:xfrm>
            <a:off x="44044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28"/>
          <p:cNvSpPr txBox="1"/>
          <p:nvPr/>
        </p:nvSpPr>
        <p:spPr>
          <a:xfrm>
            <a:off x="5633175" y="168730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015" name="Google Shape;1015;p28"/>
          <p:cNvSpPr txBox="1"/>
          <p:nvPr/>
        </p:nvSpPr>
        <p:spPr>
          <a:xfrm>
            <a:off x="5633175" y="2871325"/>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016" name="Google Shape;1016;p28"/>
          <p:cNvSpPr/>
          <p:nvPr/>
        </p:nvSpPr>
        <p:spPr>
          <a:xfrm>
            <a:off x="4632900" y="1275850"/>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8"/>
          <p:cNvSpPr/>
          <p:nvPr/>
        </p:nvSpPr>
        <p:spPr>
          <a:xfrm>
            <a:off x="4632900" y="2459875"/>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8"/>
          <p:cNvSpPr txBox="1"/>
          <p:nvPr/>
        </p:nvSpPr>
        <p:spPr>
          <a:xfrm>
            <a:off x="5463600"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019" name="Google Shape;1019;p28"/>
          <p:cNvSpPr txBox="1"/>
          <p:nvPr/>
        </p:nvSpPr>
        <p:spPr>
          <a:xfrm>
            <a:off x="5463600"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74" name="Google Shape;1074;p28"/>
          <p:cNvCxnSpPr/>
          <p:nvPr/>
        </p:nvCxnSpPr>
        <p:spPr>
          <a:xfrm>
            <a:off x="60198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075" name="Google Shape;1075;p28"/>
          <p:cNvCxnSpPr/>
          <p:nvPr/>
        </p:nvCxnSpPr>
        <p:spPr>
          <a:xfrm>
            <a:off x="60046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30" name="Google Shape;1130;p28"/>
          <p:cNvCxnSpPr>
            <a:endCxn id="1115" idx="3"/>
          </p:cNvCxnSpPr>
          <p:nvPr/>
        </p:nvCxnSpPr>
        <p:spPr>
          <a:xfrm>
            <a:off x="7157382" y="1637901"/>
            <a:ext cx="363900" cy="809700"/>
          </a:xfrm>
          <a:prstGeom prst="straightConnector1">
            <a:avLst/>
          </a:prstGeom>
          <a:noFill/>
          <a:ln cap="flat" cmpd="sng" w="9525">
            <a:solidFill>
              <a:srgbClr val="595959"/>
            </a:solidFill>
            <a:prstDash val="dash"/>
            <a:round/>
            <a:headEnd len="med" w="med" type="none"/>
            <a:tailEnd len="med" w="med" type="triangle"/>
          </a:ln>
        </p:spPr>
      </p:cxnSp>
      <p:cxnSp>
        <p:nvCxnSpPr>
          <p:cNvPr id="1131" name="Google Shape;1131;p28"/>
          <p:cNvCxnSpPr>
            <a:stCxn id="1063" idx="1"/>
            <a:endCxn id="1115" idx="3"/>
          </p:cNvCxnSpPr>
          <p:nvPr/>
        </p:nvCxnSpPr>
        <p:spPr>
          <a:xfrm flipH="1" rot="10800000">
            <a:off x="7234805" y="2447601"/>
            <a:ext cx="286500" cy="527400"/>
          </a:xfrm>
          <a:prstGeom prst="straightConnector1">
            <a:avLst/>
          </a:prstGeom>
          <a:noFill/>
          <a:ln cap="flat" cmpd="sng" w="9525">
            <a:solidFill>
              <a:srgbClr val="595959"/>
            </a:solidFill>
            <a:prstDash val="lgDash"/>
            <a:round/>
            <a:headEnd len="med" w="med" type="none"/>
            <a:tailEnd len="med" w="med" type="triangle"/>
          </a:ln>
        </p:spPr>
      </p:cxnSp>
      <p:sp>
        <p:nvSpPr>
          <p:cNvPr id="1132" name="Google Shape;1132;p28"/>
          <p:cNvSpPr txBox="1"/>
          <p:nvPr/>
        </p:nvSpPr>
        <p:spPr>
          <a:xfrm>
            <a:off x="7769700" y="3860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a</a:t>
            </a:r>
            <a:r>
              <a:rPr baseline="30000" lang="en" sz="1100">
                <a:latin typeface="Consolas"/>
                <a:ea typeface="Consolas"/>
                <a:cs typeface="Consolas"/>
                <a:sym typeface="Consolas"/>
              </a:rPr>
              <a:t>[l]</a:t>
            </a:r>
            <a:endParaRPr baseline="30000" sz="1100">
              <a:latin typeface="Consolas"/>
              <a:ea typeface="Consolas"/>
              <a:cs typeface="Consolas"/>
              <a:sym typeface="Consolas"/>
            </a:endParaRPr>
          </a:p>
        </p:txBody>
      </p:sp>
      <p:sp>
        <p:nvSpPr>
          <p:cNvPr id="1133" name="Google Shape;1133;p28"/>
          <p:cNvSpPr txBox="1"/>
          <p:nvPr/>
        </p:nvSpPr>
        <p:spPr>
          <a:xfrm>
            <a:off x="7710325" y="1637900"/>
            <a:ext cx="688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134" name="Google Shape;1134;p28"/>
          <p:cNvSpPr txBox="1"/>
          <p:nvPr/>
        </p:nvSpPr>
        <p:spPr>
          <a:xfrm>
            <a:off x="615125" y="3860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a</a:t>
            </a:r>
            <a:r>
              <a:rPr baseline="30000" lang="en" sz="1100">
                <a:latin typeface="Consolas"/>
                <a:ea typeface="Consolas"/>
                <a:cs typeface="Consolas"/>
                <a:sym typeface="Consolas"/>
              </a:rPr>
              <a:t>[l-1]</a:t>
            </a:r>
            <a:endParaRPr baseline="30000" sz="1100">
              <a:latin typeface="Consolas"/>
              <a:ea typeface="Consolas"/>
              <a:cs typeface="Consolas"/>
              <a:sym typeface="Consolas"/>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cap="flat" cmpd="sng" w="9525">
            <a:solidFill>
              <a:schemeClr val="dk2"/>
            </a:solidFill>
            <a:prstDash val="dashDot"/>
            <a:round/>
            <a:headEnd len="med" w="med" type="none"/>
            <a:tailEnd len="med" w="med" type="triangle"/>
          </a:ln>
        </p:spPr>
      </p:cxnSp>
      <p:sp>
        <p:nvSpPr>
          <p:cNvPr id="1136" name="Google Shape;1136;p28"/>
          <p:cNvSpPr txBox="1"/>
          <p:nvPr/>
        </p:nvSpPr>
        <p:spPr>
          <a:xfrm>
            <a:off x="436275" y="799675"/>
            <a:ext cx="8778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5" name="Google Shape;1285;p29"/>
          <p:cNvCxnSpPr>
            <a:stCxn id="1158" idx="1"/>
            <a:endCxn id="1226" idx="3"/>
          </p:cNvCxnSpPr>
          <p:nvPr/>
        </p:nvCxnSpPr>
        <p:spPr>
          <a:xfrm flipH="1" rot="10800000">
            <a:off x="1402910" y="1911414"/>
            <a:ext cx="455400" cy="6240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286" name="Google Shape;1286;p29"/>
          <p:cNvCxnSpPr>
            <a:stCxn id="1158" idx="1"/>
            <a:endCxn id="1230" idx="3"/>
          </p:cNvCxnSpPr>
          <p:nvPr/>
        </p:nvCxnSpPr>
        <p:spPr>
          <a:xfrm>
            <a:off x="1402910" y="2535414"/>
            <a:ext cx="455400" cy="5907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287" name="Google Shape;1287;p29"/>
          <p:cNvCxnSpPr/>
          <p:nvPr/>
        </p:nvCxnSpPr>
        <p:spPr>
          <a:xfrm>
            <a:off x="2790650" y="1790350"/>
            <a:ext cx="360300" cy="1800"/>
          </a:xfrm>
          <a:prstGeom prst="straightConnector1">
            <a:avLst/>
          </a:prstGeom>
          <a:noFill/>
          <a:ln cap="flat" cmpd="sng" w="9525">
            <a:solidFill>
              <a:srgbClr val="595959"/>
            </a:solidFill>
            <a:prstDash val="dash"/>
            <a:round/>
            <a:headEnd len="med" w="med" type="none"/>
            <a:tailEnd len="med" w="med" type="triangle"/>
          </a:ln>
        </p:spPr>
      </p:cxnSp>
      <p:cxnSp>
        <p:nvCxnSpPr>
          <p:cNvPr id="1288" name="Google Shape;1288;p29"/>
          <p:cNvCxnSpPr/>
          <p:nvPr/>
        </p:nvCxnSpPr>
        <p:spPr>
          <a:xfrm>
            <a:off x="2790650" y="3047950"/>
            <a:ext cx="360300" cy="1800"/>
          </a:xfrm>
          <a:prstGeom prst="straightConnector1">
            <a:avLst/>
          </a:prstGeom>
          <a:noFill/>
          <a:ln cap="flat" cmpd="sng" w="9525">
            <a:solidFill>
              <a:srgbClr val="595959"/>
            </a:solidFill>
            <a:prstDash val="dash"/>
            <a:round/>
            <a:headEnd len="med" w="med" type="none"/>
            <a:tailEnd len="med" w="med" type="triangle"/>
          </a:ln>
        </p:spPr>
      </p:cxnSp>
      <p:sp>
        <p:nvSpPr>
          <p:cNvPr id="1289" name="Google Shape;1289;p29"/>
          <p:cNvSpPr txBox="1"/>
          <p:nvPr/>
        </p:nvSpPr>
        <p:spPr>
          <a:xfrm>
            <a:off x="504700" y="32335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290" name="Google Shape;1290;p29"/>
          <p:cNvSpPr txBox="1"/>
          <p:nvPr/>
        </p:nvSpPr>
        <p:spPr>
          <a:xfrm>
            <a:off x="4108875" y="1687288"/>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291" name="Google Shape;1291;p29"/>
          <p:cNvSpPr txBox="1"/>
          <p:nvPr/>
        </p:nvSpPr>
        <p:spPr>
          <a:xfrm>
            <a:off x="4108875" y="284005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292" name="Google Shape;1292;p29"/>
          <p:cNvSpPr txBox="1"/>
          <p:nvPr/>
        </p:nvSpPr>
        <p:spPr>
          <a:xfrm>
            <a:off x="3420625"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293" name="Google Shape;1293;p29"/>
          <p:cNvSpPr txBox="1"/>
          <p:nvPr/>
        </p:nvSpPr>
        <p:spPr>
          <a:xfrm>
            <a:off x="3420638"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294" name="Google Shape;1294;p29"/>
          <p:cNvCxnSpPr/>
          <p:nvPr/>
        </p:nvCxnSpPr>
        <p:spPr>
          <a:xfrm>
            <a:off x="44196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295" name="Google Shape;1295;p29"/>
          <p:cNvCxnSpPr/>
          <p:nvPr/>
        </p:nvCxnSpPr>
        <p:spPr>
          <a:xfrm>
            <a:off x="44044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29"/>
          <p:cNvSpPr txBox="1"/>
          <p:nvPr/>
        </p:nvSpPr>
        <p:spPr>
          <a:xfrm>
            <a:off x="5633175" y="168730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351" name="Google Shape;1351;p29"/>
          <p:cNvSpPr txBox="1"/>
          <p:nvPr/>
        </p:nvSpPr>
        <p:spPr>
          <a:xfrm>
            <a:off x="5633175" y="2871325"/>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352" name="Google Shape;1352;p29"/>
          <p:cNvSpPr/>
          <p:nvPr/>
        </p:nvSpPr>
        <p:spPr>
          <a:xfrm>
            <a:off x="4632900" y="1275850"/>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a:off x="4632900" y="2459875"/>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txBox="1"/>
          <p:nvPr/>
        </p:nvSpPr>
        <p:spPr>
          <a:xfrm>
            <a:off x="5463600" y="34972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355" name="Google Shape;1355;p29"/>
          <p:cNvSpPr txBox="1"/>
          <p:nvPr/>
        </p:nvSpPr>
        <p:spPr>
          <a:xfrm>
            <a:off x="5463600" y="10890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10" name="Google Shape;1410;p29"/>
          <p:cNvCxnSpPr/>
          <p:nvPr/>
        </p:nvCxnSpPr>
        <p:spPr>
          <a:xfrm>
            <a:off x="6019800" y="17903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411" name="Google Shape;1411;p29"/>
          <p:cNvCxnSpPr/>
          <p:nvPr/>
        </p:nvCxnSpPr>
        <p:spPr>
          <a:xfrm>
            <a:off x="6004675" y="29134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66" name="Google Shape;1466;p29"/>
          <p:cNvCxnSpPr>
            <a:endCxn id="1451" idx="3"/>
          </p:cNvCxnSpPr>
          <p:nvPr/>
        </p:nvCxnSpPr>
        <p:spPr>
          <a:xfrm>
            <a:off x="7157382" y="1637901"/>
            <a:ext cx="363900" cy="809700"/>
          </a:xfrm>
          <a:prstGeom prst="straightConnector1">
            <a:avLst/>
          </a:prstGeom>
          <a:noFill/>
          <a:ln cap="flat" cmpd="sng" w="9525">
            <a:solidFill>
              <a:srgbClr val="595959"/>
            </a:solidFill>
            <a:prstDash val="dash"/>
            <a:round/>
            <a:headEnd len="med" w="med" type="none"/>
            <a:tailEnd len="med" w="med" type="triangle"/>
          </a:ln>
        </p:spPr>
      </p:cxnSp>
      <p:cxnSp>
        <p:nvCxnSpPr>
          <p:cNvPr id="1467" name="Google Shape;1467;p29"/>
          <p:cNvCxnSpPr>
            <a:stCxn id="1399" idx="1"/>
            <a:endCxn id="1451" idx="3"/>
          </p:cNvCxnSpPr>
          <p:nvPr/>
        </p:nvCxnSpPr>
        <p:spPr>
          <a:xfrm flipH="1" rot="10800000">
            <a:off x="7234805" y="2447601"/>
            <a:ext cx="286500" cy="527400"/>
          </a:xfrm>
          <a:prstGeom prst="straightConnector1">
            <a:avLst/>
          </a:prstGeom>
          <a:noFill/>
          <a:ln cap="flat" cmpd="sng" w="9525">
            <a:solidFill>
              <a:srgbClr val="595959"/>
            </a:solidFill>
            <a:prstDash val="lgDash"/>
            <a:round/>
            <a:headEnd len="med" w="med" type="none"/>
            <a:tailEnd len="med" w="med" type="triangle"/>
          </a:ln>
        </p:spPr>
      </p:cxnSp>
      <p:sp>
        <p:nvSpPr>
          <p:cNvPr id="1468" name="Google Shape;1468;p29"/>
          <p:cNvSpPr txBox="1"/>
          <p:nvPr/>
        </p:nvSpPr>
        <p:spPr>
          <a:xfrm>
            <a:off x="7710325" y="1637900"/>
            <a:ext cx="688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469" name="Google Shape;1469;p29"/>
          <p:cNvSpPr txBox="1"/>
          <p:nvPr/>
        </p:nvSpPr>
        <p:spPr>
          <a:xfrm>
            <a:off x="436275" y="799675"/>
            <a:ext cx="8778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8" name="Google Shape;1618;p30"/>
          <p:cNvCxnSpPr>
            <a:stCxn id="1491" idx="1"/>
            <a:endCxn id="1559" idx="3"/>
          </p:cNvCxnSpPr>
          <p:nvPr/>
        </p:nvCxnSpPr>
        <p:spPr>
          <a:xfrm flipH="1" rot="10800000">
            <a:off x="1631510" y="1606614"/>
            <a:ext cx="455400" cy="6240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619" name="Google Shape;1619;p30"/>
          <p:cNvCxnSpPr>
            <a:stCxn id="1491" idx="1"/>
            <a:endCxn id="1563" idx="3"/>
          </p:cNvCxnSpPr>
          <p:nvPr/>
        </p:nvCxnSpPr>
        <p:spPr>
          <a:xfrm>
            <a:off x="1631510" y="2230614"/>
            <a:ext cx="455400" cy="590700"/>
          </a:xfrm>
          <a:prstGeom prst="curvedConnector3">
            <a:avLst>
              <a:gd fmla="val 49992" name="adj1"/>
            </a:avLst>
          </a:prstGeom>
          <a:noFill/>
          <a:ln cap="flat" cmpd="sng" w="9525">
            <a:solidFill>
              <a:srgbClr val="595959"/>
            </a:solidFill>
            <a:prstDash val="solid"/>
            <a:round/>
            <a:headEnd len="med" w="med" type="none"/>
            <a:tailEnd len="med" w="med" type="none"/>
          </a:ln>
        </p:spPr>
      </p:cxnSp>
      <p:cxnSp>
        <p:nvCxnSpPr>
          <p:cNvPr id="1620" name="Google Shape;1620;p30"/>
          <p:cNvCxnSpPr/>
          <p:nvPr/>
        </p:nvCxnSpPr>
        <p:spPr>
          <a:xfrm>
            <a:off x="3019250" y="1485550"/>
            <a:ext cx="360300" cy="1800"/>
          </a:xfrm>
          <a:prstGeom prst="straightConnector1">
            <a:avLst/>
          </a:prstGeom>
          <a:noFill/>
          <a:ln cap="flat" cmpd="sng" w="9525">
            <a:solidFill>
              <a:srgbClr val="595959"/>
            </a:solidFill>
            <a:prstDash val="dash"/>
            <a:round/>
            <a:headEnd len="med" w="med" type="none"/>
            <a:tailEnd len="med" w="med" type="triangle"/>
          </a:ln>
        </p:spPr>
      </p:cxnSp>
      <p:cxnSp>
        <p:nvCxnSpPr>
          <p:cNvPr id="1621" name="Google Shape;1621;p30"/>
          <p:cNvCxnSpPr/>
          <p:nvPr/>
        </p:nvCxnSpPr>
        <p:spPr>
          <a:xfrm>
            <a:off x="3019250" y="2743150"/>
            <a:ext cx="360300" cy="1800"/>
          </a:xfrm>
          <a:prstGeom prst="straightConnector1">
            <a:avLst/>
          </a:prstGeom>
          <a:noFill/>
          <a:ln cap="flat" cmpd="sng" w="9525">
            <a:solidFill>
              <a:srgbClr val="595959"/>
            </a:solidFill>
            <a:prstDash val="dash"/>
            <a:round/>
            <a:headEnd len="med" w="med" type="none"/>
            <a:tailEnd len="med" w="med" type="triangle"/>
          </a:ln>
        </p:spPr>
      </p:cxnSp>
      <p:sp>
        <p:nvSpPr>
          <p:cNvPr id="1622" name="Google Shape;1622;p30"/>
          <p:cNvSpPr txBox="1"/>
          <p:nvPr/>
        </p:nvSpPr>
        <p:spPr>
          <a:xfrm>
            <a:off x="733300" y="29287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623" name="Google Shape;1623;p30"/>
          <p:cNvSpPr txBox="1"/>
          <p:nvPr/>
        </p:nvSpPr>
        <p:spPr>
          <a:xfrm>
            <a:off x="4337475" y="1382488"/>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24" name="Google Shape;1624;p30"/>
          <p:cNvSpPr txBox="1"/>
          <p:nvPr/>
        </p:nvSpPr>
        <p:spPr>
          <a:xfrm>
            <a:off x="4337475" y="253525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25" name="Google Shape;1625;p30"/>
          <p:cNvSpPr txBox="1"/>
          <p:nvPr/>
        </p:nvSpPr>
        <p:spPr>
          <a:xfrm>
            <a:off x="3649225" y="31924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626" name="Google Shape;1626;p30"/>
          <p:cNvSpPr txBox="1"/>
          <p:nvPr/>
        </p:nvSpPr>
        <p:spPr>
          <a:xfrm>
            <a:off x="3649238" y="7842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627" name="Google Shape;1627;p30"/>
          <p:cNvCxnSpPr/>
          <p:nvPr/>
        </p:nvCxnSpPr>
        <p:spPr>
          <a:xfrm>
            <a:off x="4648200" y="14855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628" name="Google Shape;1628;p30"/>
          <p:cNvCxnSpPr/>
          <p:nvPr/>
        </p:nvCxnSpPr>
        <p:spPr>
          <a:xfrm>
            <a:off x="4633075" y="26086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3" name="Google Shape;1683;p30"/>
          <p:cNvSpPr txBox="1"/>
          <p:nvPr/>
        </p:nvSpPr>
        <p:spPr>
          <a:xfrm>
            <a:off x="5861775" y="1382500"/>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84" name="Google Shape;1684;p30"/>
          <p:cNvSpPr txBox="1"/>
          <p:nvPr/>
        </p:nvSpPr>
        <p:spPr>
          <a:xfrm>
            <a:off x="5861775" y="2566525"/>
            <a:ext cx="282000" cy="2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85" name="Google Shape;1685;p30"/>
          <p:cNvSpPr/>
          <p:nvPr/>
        </p:nvSpPr>
        <p:spPr>
          <a:xfrm>
            <a:off x="4861500" y="971050"/>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0"/>
          <p:cNvSpPr/>
          <p:nvPr/>
        </p:nvSpPr>
        <p:spPr>
          <a:xfrm>
            <a:off x="4861500" y="2155075"/>
            <a:ext cx="1329900" cy="1030800"/>
          </a:xfrm>
          <a:prstGeom prst="bracketPair">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0"/>
          <p:cNvSpPr txBox="1"/>
          <p:nvPr/>
        </p:nvSpPr>
        <p:spPr>
          <a:xfrm>
            <a:off x="5692200" y="3192475"/>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688" name="Google Shape;1688;p30"/>
          <p:cNvSpPr txBox="1"/>
          <p:nvPr/>
        </p:nvSpPr>
        <p:spPr>
          <a:xfrm>
            <a:off x="5692200" y="784250"/>
            <a:ext cx="499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3" name="Google Shape;1743;p30"/>
          <p:cNvCxnSpPr/>
          <p:nvPr/>
        </p:nvCxnSpPr>
        <p:spPr>
          <a:xfrm>
            <a:off x="6248400" y="1485538"/>
            <a:ext cx="274200" cy="1800"/>
          </a:xfrm>
          <a:prstGeom prst="straightConnector1">
            <a:avLst/>
          </a:prstGeom>
          <a:noFill/>
          <a:ln cap="flat" cmpd="sng" w="9525">
            <a:solidFill>
              <a:srgbClr val="595959"/>
            </a:solidFill>
            <a:prstDash val="dash"/>
            <a:round/>
            <a:headEnd len="med" w="med" type="none"/>
            <a:tailEnd len="med" w="med" type="triangle"/>
          </a:ln>
        </p:spPr>
      </p:cxnSp>
      <p:cxnSp>
        <p:nvCxnSpPr>
          <p:cNvPr id="1744" name="Google Shape;1744;p30"/>
          <p:cNvCxnSpPr/>
          <p:nvPr/>
        </p:nvCxnSpPr>
        <p:spPr>
          <a:xfrm>
            <a:off x="6233275" y="2608600"/>
            <a:ext cx="274200" cy="1800"/>
          </a:xfrm>
          <a:prstGeom prst="straightConnector1">
            <a:avLst/>
          </a:prstGeom>
          <a:noFill/>
          <a:ln cap="flat" cmpd="sng" w="9525">
            <a:solidFill>
              <a:srgbClr val="595959"/>
            </a:solidFill>
            <a:prstDash val="dash"/>
            <a:round/>
            <a:headEnd len="med" w="med" type="none"/>
            <a:tailEnd len="med" w="med" type="triangle"/>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99" name="Google Shape;1799;p30"/>
          <p:cNvCxnSpPr>
            <a:endCxn id="1784" idx="3"/>
          </p:cNvCxnSpPr>
          <p:nvPr/>
        </p:nvCxnSpPr>
        <p:spPr>
          <a:xfrm>
            <a:off x="7385932" y="1358776"/>
            <a:ext cx="363900" cy="809700"/>
          </a:xfrm>
          <a:prstGeom prst="straightConnector1">
            <a:avLst/>
          </a:prstGeom>
          <a:noFill/>
          <a:ln cap="flat" cmpd="sng" w="9525">
            <a:solidFill>
              <a:srgbClr val="595959"/>
            </a:solidFill>
            <a:prstDash val="dash"/>
            <a:round/>
            <a:headEnd len="med" w="med" type="none"/>
            <a:tailEnd len="med" w="med" type="triangle"/>
          </a:ln>
        </p:spPr>
      </p:cxnSp>
      <p:cxnSp>
        <p:nvCxnSpPr>
          <p:cNvPr id="1800" name="Google Shape;1800;p30"/>
          <p:cNvCxnSpPr>
            <a:stCxn id="1732" idx="1"/>
            <a:endCxn id="1784" idx="3"/>
          </p:cNvCxnSpPr>
          <p:nvPr/>
        </p:nvCxnSpPr>
        <p:spPr>
          <a:xfrm flipH="1" rot="10800000">
            <a:off x="7463405" y="2168601"/>
            <a:ext cx="286500" cy="501600"/>
          </a:xfrm>
          <a:prstGeom prst="straightConnector1">
            <a:avLst/>
          </a:prstGeom>
          <a:noFill/>
          <a:ln cap="flat" cmpd="sng" w="9525">
            <a:solidFill>
              <a:srgbClr val="595959"/>
            </a:solidFill>
            <a:prstDash val="lgDash"/>
            <a:round/>
            <a:headEnd len="med" w="med" type="none"/>
            <a:tailEnd len="med" w="med" type="triangle"/>
          </a:ln>
        </p:spPr>
      </p:cxnSp>
      <p:sp>
        <p:nvSpPr>
          <p:cNvPr id="1801" name="Google Shape;1801;p30"/>
          <p:cNvSpPr txBox="1"/>
          <p:nvPr/>
        </p:nvSpPr>
        <p:spPr>
          <a:xfrm>
            <a:off x="7938925" y="1333100"/>
            <a:ext cx="6882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802" name="Google Shape;1802;p30"/>
          <p:cNvSpPr txBox="1"/>
          <p:nvPr/>
        </p:nvSpPr>
        <p:spPr>
          <a:xfrm>
            <a:off x="664875" y="494875"/>
            <a:ext cx="877800" cy="207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FFFF"/>
            </a:gs>
            <a:gs pos="100000">
              <a:srgbClr val="B0DAF1"/>
            </a:gs>
          </a:gsLst>
          <a:lin ang="0" scaled="0"/>
        </a:gradFill>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Abstract backgrounds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DAF8"/>
            </a:gs>
            <a:gs pos="100000">
              <a:srgbClr val="DE87F1"/>
            </a:gs>
          </a:gsLst>
          <a:lin ang="13500032"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FFFF"/>
            </a:gs>
            <a:gs pos="80000">
              <a:srgbClr val="228AD5"/>
            </a:gs>
            <a:gs pos="100000">
              <a:srgbClr val="225AD5"/>
            </a:gs>
          </a:gsLst>
          <a:lin ang="0" scaled="0"/>
        </a:gradFill>
      </p:bgPr>
    </p:bg>
    <p:spTree>
      <p:nvGrpSpPr>
        <p:cNvPr id="1814"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a:off x="1199025"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2"/>
          <p:cNvSpPr/>
          <p:nvPr/>
        </p:nvSpPr>
        <p:spPr>
          <a:xfrm>
            <a:off x="1829450"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2"/>
          <p:cNvSpPr/>
          <p:nvPr/>
        </p:nvSpPr>
        <p:spPr>
          <a:xfrm>
            <a:off x="2459875" y="243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2"/>
          <p:cNvSpPr/>
          <p:nvPr/>
        </p:nvSpPr>
        <p:spPr>
          <a:xfrm>
            <a:off x="3418800" y="243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2"/>
          <p:cNvSpPr/>
          <p:nvPr/>
        </p:nvSpPr>
        <p:spPr>
          <a:xfrm>
            <a:off x="4542425" y="243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2"/>
          <p:cNvSpPr/>
          <p:nvPr/>
        </p:nvSpPr>
        <p:spPr>
          <a:xfrm>
            <a:off x="5172850" y="243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2"/>
          <p:cNvSpPr/>
          <p:nvPr/>
        </p:nvSpPr>
        <p:spPr>
          <a:xfrm>
            <a:off x="6352275" y="243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2"/>
          <p:cNvSpPr/>
          <p:nvPr/>
        </p:nvSpPr>
        <p:spPr>
          <a:xfrm>
            <a:off x="7255400" y="243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2"/>
          <p:cNvSpPr/>
          <p:nvPr/>
        </p:nvSpPr>
        <p:spPr>
          <a:xfrm>
            <a:off x="8106325" y="243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2"/>
          <p:cNvSpPr/>
          <p:nvPr/>
        </p:nvSpPr>
        <p:spPr>
          <a:xfrm>
            <a:off x="75713" y="2957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2"/>
          <p:cNvSpPr/>
          <p:nvPr/>
        </p:nvSpPr>
        <p:spPr>
          <a:xfrm>
            <a:off x="1199338"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2"/>
          <p:cNvSpPr/>
          <p:nvPr/>
        </p:nvSpPr>
        <p:spPr>
          <a:xfrm>
            <a:off x="1829763"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2"/>
          <p:cNvSpPr/>
          <p:nvPr/>
        </p:nvSpPr>
        <p:spPr>
          <a:xfrm>
            <a:off x="2460188" y="2957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2"/>
          <p:cNvSpPr/>
          <p:nvPr/>
        </p:nvSpPr>
        <p:spPr>
          <a:xfrm>
            <a:off x="3419113" y="2957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2"/>
          <p:cNvSpPr/>
          <p:nvPr/>
        </p:nvSpPr>
        <p:spPr>
          <a:xfrm>
            <a:off x="4542738" y="2957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2"/>
          <p:cNvSpPr/>
          <p:nvPr/>
        </p:nvSpPr>
        <p:spPr>
          <a:xfrm>
            <a:off x="5173163" y="2957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2"/>
          <p:cNvSpPr/>
          <p:nvPr/>
        </p:nvSpPr>
        <p:spPr>
          <a:xfrm>
            <a:off x="6352588" y="2957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2"/>
          <p:cNvSpPr/>
          <p:nvPr/>
        </p:nvSpPr>
        <p:spPr>
          <a:xfrm>
            <a:off x="7255713" y="2957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2"/>
          <p:cNvSpPr/>
          <p:nvPr/>
        </p:nvSpPr>
        <p:spPr>
          <a:xfrm>
            <a:off x="8106638" y="2957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2"/>
          <p:cNvSpPr/>
          <p:nvPr/>
        </p:nvSpPr>
        <p:spPr>
          <a:xfrm>
            <a:off x="75700" y="5670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2"/>
          <p:cNvSpPr/>
          <p:nvPr/>
        </p:nvSpPr>
        <p:spPr>
          <a:xfrm>
            <a:off x="1199325"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2"/>
          <p:cNvSpPr/>
          <p:nvPr/>
        </p:nvSpPr>
        <p:spPr>
          <a:xfrm>
            <a:off x="1829750"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2"/>
          <p:cNvSpPr/>
          <p:nvPr/>
        </p:nvSpPr>
        <p:spPr>
          <a:xfrm>
            <a:off x="2460175" y="5670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2"/>
          <p:cNvSpPr/>
          <p:nvPr/>
        </p:nvSpPr>
        <p:spPr>
          <a:xfrm>
            <a:off x="3419100" y="5670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2"/>
          <p:cNvSpPr/>
          <p:nvPr/>
        </p:nvSpPr>
        <p:spPr>
          <a:xfrm>
            <a:off x="4542725" y="5670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2"/>
          <p:cNvSpPr/>
          <p:nvPr/>
        </p:nvSpPr>
        <p:spPr>
          <a:xfrm>
            <a:off x="5173150" y="5670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2"/>
          <p:cNvSpPr/>
          <p:nvPr/>
        </p:nvSpPr>
        <p:spPr>
          <a:xfrm>
            <a:off x="6352575" y="5670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2"/>
          <p:cNvSpPr/>
          <p:nvPr/>
        </p:nvSpPr>
        <p:spPr>
          <a:xfrm>
            <a:off x="7255700" y="5670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2"/>
          <p:cNvSpPr/>
          <p:nvPr/>
        </p:nvSpPr>
        <p:spPr>
          <a:xfrm>
            <a:off x="8106625" y="5670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2"/>
          <p:cNvSpPr/>
          <p:nvPr/>
        </p:nvSpPr>
        <p:spPr>
          <a:xfrm>
            <a:off x="75713" y="8383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2"/>
          <p:cNvSpPr/>
          <p:nvPr/>
        </p:nvSpPr>
        <p:spPr>
          <a:xfrm>
            <a:off x="1199338"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2"/>
          <p:cNvSpPr/>
          <p:nvPr/>
        </p:nvSpPr>
        <p:spPr>
          <a:xfrm>
            <a:off x="1829763"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2"/>
          <p:cNvSpPr/>
          <p:nvPr/>
        </p:nvSpPr>
        <p:spPr>
          <a:xfrm>
            <a:off x="2460188" y="8383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2"/>
          <p:cNvSpPr/>
          <p:nvPr/>
        </p:nvSpPr>
        <p:spPr>
          <a:xfrm>
            <a:off x="3419113" y="8383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2"/>
          <p:cNvSpPr/>
          <p:nvPr/>
        </p:nvSpPr>
        <p:spPr>
          <a:xfrm>
            <a:off x="4542738" y="8383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2"/>
          <p:cNvSpPr/>
          <p:nvPr/>
        </p:nvSpPr>
        <p:spPr>
          <a:xfrm>
            <a:off x="5173163" y="8383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2"/>
          <p:cNvSpPr/>
          <p:nvPr/>
        </p:nvSpPr>
        <p:spPr>
          <a:xfrm>
            <a:off x="6352588" y="8383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2"/>
          <p:cNvSpPr/>
          <p:nvPr/>
        </p:nvSpPr>
        <p:spPr>
          <a:xfrm>
            <a:off x="7255713" y="8383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2"/>
          <p:cNvSpPr/>
          <p:nvPr/>
        </p:nvSpPr>
        <p:spPr>
          <a:xfrm>
            <a:off x="8106638" y="8383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2"/>
          <p:cNvSpPr/>
          <p:nvPr/>
        </p:nvSpPr>
        <p:spPr>
          <a:xfrm>
            <a:off x="75700" y="11096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2"/>
          <p:cNvSpPr/>
          <p:nvPr/>
        </p:nvSpPr>
        <p:spPr>
          <a:xfrm>
            <a:off x="1199325"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2"/>
          <p:cNvSpPr/>
          <p:nvPr/>
        </p:nvSpPr>
        <p:spPr>
          <a:xfrm>
            <a:off x="1829750"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2"/>
          <p:cNvSpPr/>
          <p:nvPr/>
        </p:nvSpPr>
        <p:spPr>
          <a:xfrm>
            <a:off x="2460175" y="11096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2"/>
          <p:cNvSpPr/>
          <p:nvPr/>
        </p:nvSpPr>
        <p:spPr>
          <a:xfrm>
            <a:off x="3419100" y="11096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2"/>
          <p:cNvSpPr/>
          <p:nvPr/>
        </p:nvSpPr>
        <p:spPr>
          <a:xfrm>
            <a:off x="4542725" y="11096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2"/>
          <p:cNvSpPr/>
          <p:nvPr/>
        </p:nvSpPr>
        <p:spPr>
          <a:xfrm>
            <a:off x="5173150" y="11096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2"/>
          <p:cNvSpPr/>
          <p:nvPr/>
        </p:nvSpPr>
        <p:spPr>
          <a:xfrm>
            <a:off x="6352575" y="11096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2"/>
          <p:cNvSpPr/>
          <p:nvPr/>
        </p:nvSpPr>
        <p:spPr>
          <a:xfrm>
            <a:off x="7255700" y="11096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2"/>
          <p:cNvSpPr/>
          <p:nvPr/>
        </p:nvSpPr>
        <p:spPr>
          <a:xfrm>
            <a:off x="8106625" y="11096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2"/>
          <p:cNvSpPr/>
          <p:nvPr/>
        </p:nvSpPr>
        <p:spPr>
          <a:xfrm>
            <a:off x="75713" y="13810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2"/>
          <p:cNvSpPr/>
          <p:nvPr/>
        </p:nvSpPr>
        <p:spPr>
          <a:xfrm>
            <a:off x="1199338"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1829763"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2460188" y="13810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3419113" y="13810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4542738" y="13810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5173163" y="13810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6352588" y="13810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7255713" y="13810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8106638" y="13810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75550" y="16523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1199175"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1829600"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2460025" y="16523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3418950" y="16523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4542575" y="16523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5173000" y="16523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6352425" y="16523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7255550" y="16523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8106475" y="16523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75863" y="19236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1199488"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1829913"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2460338" y="19236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3419263" y="19236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4542888" y="19236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2"/>
          <p:cNvSpPr/>
          <p:nvPr/>
        </p:nvSpPr>
        <p:spPr>
          <a:xfrm>
            <a:off x="5173313" y="19236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2"/>
          <p:cNvSpPr/>
          <p:nvPr/>
        </p:nvSpPr>
        <p:spPr>
          <a:xfrm>
            <a:off x="6352738" y="19236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2"/>
          <p:cNvSpPr/>
          <p:nvPr/>
        </p:nvSpPr>
        <p:spPr>
          <a:xfrm>
            <a:off x="7255863" y="19236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2"/>
          <p:cNvSpPr/>
          <p:nvPr/>
        </p:nvSpPr>
        <p:spPr>
          <a:xfrm>
            <a:off x="8106788" y="19236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2"/>
          <p:cNvSpPr/>
          <p:nvPr/>
        </p:nvSpPr>
        <p:spPr>
          <a:xfrm>
            <a:off x="75850" y="21949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2"/>
          <p:cNvSpPr/>
          <p:nvPr/>
        </p:nvSpPr>
        <p:spPr>
          <a:xfrm>
            <a:off x="1199475"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2"/>
          <p:cNvSpPr/>
          <p:nvPr/>
        </p:nvSpPr>
        <p:spPr>
          <a:xfrm>
            <a:off x="1829900"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2"/>
          <p:cNvSpPr/>
          <p:nvPr/>
        </p:nvSpPr>
        <p:spPr>
          <a:xfrm>
            <a:off x="2460325" y="21949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2"/>
          <p:cNvSpPr/>
          <p:nvPr/>
        </p:nvSpPr>
        <p:spPr>
          <a:xfrm>
            <a:off x="3419250" y="21949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2"/>
          <p:cNvSpPr/>
          <p:nvPr/>
        </p:nvSpPr>
        <p:spPr>
          <a:xfrm>
            <a:off x="4542875" y="21949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2"/>
          <p:cNvSpPr/>
          <p:nvPr/>
        </p:nvSpPr>
        <p:spPr>
          <a:xfrm>
            <a:off x="5173300" y="21949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2"/>
          <p:cNvSpPr/>
          <p:nvPr/>
        </p:nvSpPr>
        <p:spPr>
          <a:xfrm>
            <a:off x="6352725" y="21949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2"/>
          <p:cNvSpPr/>
          <p:nvPr/>
        </p:nvSpPr>
        <p:spPr>
          <a:xfrm>
            <a:off x="7255850" y="21949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2"/>
          <p:cNvSpPr/>
          <p:nvPr/>
        </p:nvSpPr>
        <p:spPr>
          <a:xfrm>
            <a:off x="8106775" y="21949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2"/>
          <p:cNvSpPr/>
          <p:nvPr/>
        </p:nvSpPr>
        <p:spPr>
          <a:xfrm>
            <a:off x="75863" y="24663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2"/>
          <p:cNvSpPr/>
          <p:nvPr/>
        </p:nvSpPr>
        <p:spPr>
          <a:xfrm>
            <a:off x="1199488"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2"/>
          <p:cNvSpPr/>
          <p:nvPr/>
        </p:nvSpPr>
        <p:spPr>
          <a:xfrm>
            <a:off x="1829913"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2"/>
          <p:cNvSpPr/>
          <p:nvPr/>
        </p:nvSpPr>
        <p:spPr>
          <a:xfrm>
            <a:off x="2460338" y="24663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2"/>
          <p:cNvSpPr/>
          <p:nvPr/>
        </p:nvSpPr>
        <p:spPr>
          <a:xfrm>
            <a:off x="3419263" y="24663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2"/>
          <p:cNvSpPr/>
          <p:nvPr/>
        </p:nvSpPr>
        <p:spPr>
          <a:xfrm>
            <a:off x="4542888" y="24663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2"/>
          <p:cNvSpPr/>
          <p:nvPr/>
        </p:nvSpPr>
        <p:spPr>
          <a:xfrm>
            <a:off x="5173313" y="24663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2"/>
          <p:cNvSpPr/>
          <p:nvPr/>
        </p:nvSpPr>
        <p:spPr>
          <a:xfrm>
            <a:off x="6352738" y="24663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2"/>
          <p:cNvSpPr/>
          <p:nvPr/>
        </p:nvSpPr>
        <p:spPr>
          <a:xfrm>
            <a:off x="7255863" y="24663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2"/>
          <p:cNvSpPr/>
          <p:nvPr/>
        </p:nvSpPr>
        <p:spPr>
          <a:xfrm>
            <a:off x="8106788" y="24663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2"/>
          <p:cNvSpPr/>
          <p:nvPr/>
        </p:nvSpPr>
        <p:spPr>
          <a:xfrm>
            <a:off x="75850" y="27376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2"/>
          <p:cNvSpPr/>
          <p:nvPr/>
        </p:nvSpPr>
        <p:spPr>
          <a:xfrm>
            <a:off x="1199475"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2"/>
          <p:cNvSpPr/>
          <p:nvPr/>
        </p:nvSpPr>
        <p:spPr>
          <a:xfrm>
            <a:off x="1829900"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2"/>
          <p:cNvSpPr/>
          <p:nvPr/>
        </p:nvSpPr>
        <p:spPr>
          <a:xfrm>
            <a:off x="2460325" y="27376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2"/>
          <p:cNvSpPr/>
          <p:nvPr/>
        </p:nvSpPr>
        <p:spPr>
          <a:xfrm>
            <a:off x="3419250" y="27376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2"/>
          <p:cNvSpPr/>
          <p:nvPr/>
        </p:nvSpPr>
        <p:spPr>
          <a:xfrm>
            <a:off x="4542875" y="27376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2"/>
          <p:cNvSpPr/>
          <p:nvPr/>
        </p:nvSpPr>
        <p:spPr>
          <a:xfrm>
            <a:off x="5173300" y="27376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2"/>
          <p:cNvSpPr/>
          <p:nvPr/>
        </p:nvSpPr>
        <p:spPr>
          <a:xfrm>
            <a:off x="6352725" y="27376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2"/>
          <p:cNvSpPr/>
          <p:nvPr/>
        </p:nvSpPr>
        <p:spPr>
          <a:xfrm>
            <a:off x="7255850" y="27376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2"/>
          <p:cNvSpPr/>
          <p:nvPr/>
        </p:nvSpPr>
        <p:spPr>
          <a:xfrm>
            <a:off x="8106775" y="27376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2"/>
          <p:cNvSpPr/>
          <p:nvPr/>
        </p:nvSpPr>
        <p:spPr>
          <a:xfrm>
            <a:off x="75863" y="30089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2"/>
          <p:cNvSpPr/>
          <p:nvPr/>
        </p:nvSpPr>
        <p:spPr>
          <a:xfrm>
            <a:off x="1199488"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2"/>
          <p:cNvSpPr/>
          <p:nvPr/>
        </p:nvSpPr>
        <p:spPr>
          <a:xfrm>
            <a:off x="1829913"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2"/>
          <p:cNvSpPr/>
          <p:nvPr/>
        </p:nvSpPr>
        <p:spPr>
          <a:xfrm>
            <a:off x="2460338" y="30089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2"/>
          <p:cNvSpPr/>
          <p:nvPr/>
        </p:nvSpPr>
        <p:spPr>
          <a:xfrm>
            <a:off x="3419263" y="30089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2"/>
          <p:cNvSpPr/>
          <p:nvPr/>
        </p:nvSpPr>
        <p:spPr>
          <a:xfrm>
            <a:off x="4542888" y="30089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2"/>
          <p:cNvSpPr/>
          <p:nvPr/>
        </p:nvSpPr>
        <p:spPr>
          <a:xfrm>
            <a:off x="5173313" y="30089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2"/>
          <p:cNvSpPr/>
          <p:nvPr/>
        </p:nvSpPr>
        <p:spPr>
          <a:xfrm>
            <a:off x="6352738" y="30089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2"/>
          <p:cNvSpPr/>
          <p:nvPr/>
        </p:nvSpPr>
        <p:spPr>
          <a:xfrm>
            <a:off x="7255863" y="30089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2"/>
          <p:cNvSpPr/>
          <p:nvPr/>
        </p:nvSpPr>
        <p:spPr>
          <a:xfrm>
            <a:off x="8106788" y="30089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75550" y="32802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1199175"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2"/>
          <p:cNvSpPr/>
          <p:nvPr/>
        </p:nvSpPr>
        <p:spPr>
          <a:xfrm>
            <a:off x="1829600"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2"/>
          <p:cNvSpPr/>
          <p:nvPr/>
        </p:nvSpPr>
        <p:spPr>
          <a:xfrm>
            <a:off x="2460025" y="32802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3418950" y="32802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4542575" y="32802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5173000" y="32802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6352425" y="32802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7255550" y="32802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8106475" y="32802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2"/>
          <p:cNvSpPr/>
          <p:nvPr/>
        </p:nvSpPr>
        <p:spPr>
          <a:xfrm>
            <a:off x="75863" y="35516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2"/>
          <p:cNvSpPr/>
          <p:nvPr/>
        </p:nvSpPr>
        <p:spPr>
          <a:xfrm>
            <a:off x="1199488"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2"/>
          <p:cNvSpPr/>
          <p:nvPr/>
        </p:nvSpPr>
        <p:spPr>
          <a:xfrm>
            <a:off x="1829913"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2"/>
          <p:cNvSpPr/>
          <p:nvPr/>
        </p:nvSpPr>
        <p:spPr>
          <a:xfrm>
            <a:off x="2460338" y="35516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2"/>
          <p:cNvSpPr/>
          <p:nvPr/>
        </p:nvSpPr>
        <p:spPr>
          <a:xfrm>
            <a:off x="3419263" y="35516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2"/>
          <p:cNvSpPr/>
          <p:nvPr/>
        </p:nvSpPr>
        <p:spPr>
          <a:xfrm>
            <a:off x="4542888" y="35516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2"/>
          <p:cNvSpPr/>
          <p:nvPr/>
        </p:nvSpPr>
        <p:spPr>
          <a:xfrm>
            <a:off x="5173313" y="35516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2"/>
          <p:cNvSpPr/>
          <p:nvPr/>
        </p:nvSpPr>
        <p:spPr>
          <a:xfrm>
            <a:off x="6352738" y="35516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2"/>
          <p:cNvSpPr/>
          <p:nvPr/>
        </p:nvSpPr>
        <p:spPr>
          <a:xfrm>
            <a:off x="7255863" y="35516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2"/>
          <p:cNvSpPr/>
          <p:nvPr/>
        </p:nvSpPr>
        <p:spPr>
          <a:xfrm>
            <a:off x="8106788" y="35516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2"/>
          <p:cNvSpPr/>
          <p:nvPr/>
        </p:nvSpPr>
        <p:spPr>
          <a:xfrm>
            <a:off x="75850" y="38229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2"/>
          <p:cNvSpPr/>
          <p:nvPr/>
        </p:nvSpPr>
        <p:spPr>
          <a:xfrm>
            <a:off x="1199475"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2"/>
          <p:cNvSpPr/>
          <p:nvPr/>
        </p:nvSpPr>
        <p:spPr>
          <a:xfrm>
            <a:off x="1829900"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2"/>
          <p:cNvSpPr/>
          <p:nvPr/>
        </p:nvSpPr>
        <p:spPr>
          <a:xfrm>
            <a:off x="2460325" y="38229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2"/>
          <p:cNvSpPr/>
          <p:nvPr/>
        </p:nvSpPr>
        <p:spPr>
          <a:xfrm>
            <a:off x="3419250" y="38229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2"/>
          <p:cNvSpPr/>
          <p:nvPr/>
        </p:nvSpPr>
        <p:spPr>
          <a:xfrm>
            <a:off x="4542875" y="38229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2"/>
          <p:cNvSpPr/>
          <p:nvPr/>
        </p:nvSpPr>
        <p:spPr>
          <a:xfrm>
            <a:off x="5173300" y="38229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2"/>
          <p:cNvSpPr/>
          <p:nvPr/>
        </p:nvSpPr>
        <p:spPr>
          <a:xfrm>
            <a:off x="6352725" y="38229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2"/>
          <p:cNvSpPr/>
          <p:nvPr/>
        </p:nvSpPr>
        <p:spPr>
          <a:xfrm>
            <a:off x="7255850" y="38229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2"/>
          <p:cNvSpPr/>
          <p:nvPr/>
        </p:nvSpPr>
        <p:spPr>
          <a:xfrm>
            <a:off x="8106775" y="38229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2"/>
          <p:cNvSpPr/>
          <p:nvPr/>
        </p:nvSpPr>
        <p:spPr>
          <a:xfrm>
            <a:off x="75863" y="40942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2"/>
          <p:cNvSpPr/>
          <p:nvPr/>
        </p:nvSpPr>
        <p:spPr>
          <a:xfrm>
            <a:off x="1199488"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2"/>
          <p:cNvSpPr/>
          <p:nvPr/>
        </p:nvSpPr>
        <p:spPr>
          <a:xfrm>
            <a:off x="1829913"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2"/>
          <p:cNvSpPr/>
          <p:nvPr/>
        </p:nvSpPr>
        <p:spPr>
          <a:xfrm>
            <a:off x="2460338" y="409425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2"/>
          <p:cNvSpPr/>
          <p:nvPr/>
        </p:nvSpPr>
        <p:spPr>
          <a:xfrm>
            <a:off x="3419263" y="409425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2"/>
          <p:cNvSpPr/>
          <p:nvPr/>
        </p:nvSpPr>
        <p:spPr>
          <a:xfrm>
            <a:off x="4542888" y="409425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2"/>
          <p:cNvSpPr/>
          <p:nvPr/>
        </p:nvSpPr>
        <p:spPr>
          <a:xfrm>
            <a:off x="5173313" y="409425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2"/>
          <p:cNvSpPr/>
          <p:nvPr/>
        </p:nvSpPr>
        <p:spPr>
          <a:xfrm>
            <a:off x="6352738" y="40942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2"/>
          <p:cNvSpPr/>
          <p:nvPr/>
        </p:nvSpPr>
        <p:spPr>
          <a:xfrm>
            <a:off x="7255863" y="409425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2"/>
          <p:cNvSpPr/>
          <p:nvPr/>
        </p:nvSpPr>
        <p:spPr>
          <a:xfrm>
            <a:off x="8106788" y="409425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2"/>
          <p:cNvSpPr/>
          <p:nvPr/>
        </p:nvSpPr>
        <p:spPr>
          <a:xfrm>
            <a:off x="75850" y="43655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2"/>
          <p:cNvSpPr/>
          <p:nvPr/>
        </p:nvSpPr>
        <p:spPr>
          <a:xfrm>
            <a:off x="1199475"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2"/>
          <p:cNvSpPr/>
          <p:nvPr/>
        </p:nvSpPr>
        <p:spPr>
          <a:xfrm>
            <a:off x="1829900"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2"/>
          <p:cNvSpPr/>
          <p:nvPr/>
        </p:nvSpPr>
        <p:spPr>
          <a:xfrm>
            <a:off x="2460325" y="436557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2"/>
          <p:cNvSpPr/>
          <p:nvPr/>
        </p:nvSpPr>
        <p:spPr>
          <a:xfrm>
            <a:off x="3419250" y="436557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2"/>
          <p:cNvSpPr/>
          <p:nvPr/>
        </p:nvSpPr>
        <p:spPr>
          <a:xfrm>
            <a:off x="4542875" y="436557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2"/>
          <p:cNvSpPr/>
          <p:nvPr/>
        </p:nvSpPr>
        <p:spPr>
          <a:xfrm>
            <a:off x="5173300" y="436557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2"/>
          <p:cNvSpPr/>
          <p:nvPr/>
        </p:nvSpPr>
        <p:spPr>
          <a:xfrm>
            <a:off x="6352725" y="43655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2"/>
          <p:cNvSpPr/>
          <p:nvPr/>
        </p:nvSpPr>
        <p:spPr>
          <a:xfrm>
            <a:off x="7255850" y="436557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2"/>
          <p:cNvSpPr/>
          <p:nvPr/>
        </p:nvSpPr>
        <p:spPr>
          <a:xfrm>
            <a:off x="8106775" y="436557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2"/>
          <p:cNvSpPr/>
          <p:nvPr/>
        </p:nvSpPr>
        <p:spPr>
          <a:xfrm>
            <a:off x="75863" y="46369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2"/>
          <p:cNvSpPr/>
          <p:nvPr/>
        </p:nvSpPr>
        <p:spPr>
          <a:xfrm>
            <a:off x="1199488"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2"/>
          <p:cNvSpPr/>
          <p:nvPr/>
        </p:nvSpPr>
        <p:spPr>
          <a:xfrm>
            <a:off x="1829913"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2"/>
          <p:cNvSpPr/>
          <p:nvPr/>
        </p:nvSpPr>
        <p:spPr>
          <a:xfrm>
            <a:off x="2460338" y="4636900"/>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2"/>
          <p:cNvSpPr/>
          <p:nvPr/>
        </p:nvSpPr>
        <p:spPr>
          <a:xfrm>
            <a:off x="3419263" y="4636900"/>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2"/>
          <p:cNvSpPr/>
          <p:nvPr/>
        </p:nvSpPr>
        <p:spPr>
          <a:xfrm>
            <a:off x="4542888" y="4636900"/>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2"/>
          <p:cNvSpPr/>
          <p:nvPr/>
        </p:nvSpPr>
        <p:spPr>
          <a:xfrm>
            <a:off x="5173313" y="4636900"/>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6352738" y="46369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7255863" y="4636900"/>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8106788" y="4636900"/>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75625" y="49082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1199250"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1829675"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2460100" y="4908225"/>
            <a:ext cx="8799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3419025" y="4908225"/>
            <a:ext cx="10446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4542650" y="4908225"/>
            <a:ext cx="551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5173075" y="4908225"/>
            <a:ext cx="11004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6352500" y="49082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7255625" y="4908225"/>
            <a:ext cx="7635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8106550" y="4908225"/>
            <a:ext cx="961800" cy="210900"/>
          </a:xfrm>
          <a:prstGeom prst="roundRect">
            <a:avLst>
              <a:gd fmla="val 50000" name="adj"/>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FFFF"/>
            </a:gs>
            <a:gs pos="80000">
              <a:srgbClr val="228AD5"/>
            </a:gs>
            <a:gs pos="100000">
              <a:srgbClr val="225AD5"/>
            </a:gs>
          </a:gsLst>
          <a:lin ang="0" scaled="0"/>
        </a:gradFill>
      </p:bgPr>
    </p:bg>
    <p:spTree>
      <p:nvGrpSpPr>
        <p:cNvPr id="2008"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3"/>
          <p:cNvSpPr/>
          <p:nvPr/>
        </p:nvSpPr>
        <p:spPr>
          <a:xfrm>
            <a:off x="1206692"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3"/>
          <p:cNvSpPr/>
          <p:nvPr/>
        </p:nvSpPr>
        <p:spPr>
          <a:xfrm>
            <a:off x="1844783"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3"/>
          <p:cNvSpPr/>
          <p:nvPr/>
        </p:nvSpPr>
        <p:spPr>
          <a:xfrm>
            <a:off x="2482875" y="243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3"/>
          <p:cNvSpPr/>
          <p:nvPr/>
        </p:nvSpPr>
        <p:spPr>
          <a:xfrm>
            <a:off x="3449467"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3"/>
          <p:cNvSpPr/>
          <p:nvPr/>
        </p:nvSpPr>
        <p:spPr>
          <a:xfrm>
            <a:off x="4580758"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3"/>
          <p:cNvSpPr/>
          <p:nvPr/>
        </p:nvSpPr>
        <p:spPr>
          <a:xfrm>
            <a:off x="5218850" y="243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3"/>
          <p:cNvSpPr/>
          <p:nvPr/>
        </p:nvSpPr>
        <p:spPr>
          <a:xfrm>
            <a:off x="6405942"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3"/>
          <p:cNvSpPr/>
          <p:nvPr/>
        </p:nvSpPr>
        <p:spPr>
          <a:xfrm>
            <a:off x="7256133"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3"/>
          <p:cNvSpPr/>
          <p:nvPr/>
        </p:nvSpPr>
        <p:spPr>
          <a:xfrm>
            <a:off x="8106325" y="243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3"/>
          <p:cNvSpPr/>
          <p:nvPr/>
        </p:nvSpPr>
        <p:spPr>
          <a:xfrm>
            <a:off x="75720" y="29570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3"/>
          <p:cNvSpPr/>
          <p:nvPr/>
        </p:nvSpPr>
        <p:spPr>
          <a:xfrm>
            <a:off x="797779"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3"/>
          <p:cNvSpPr/>
          <p:nvPr/>
        </p:nvSpPr>
        <p:spPr>
          <a:xfrm>
            <a:off x="1738238" y="2957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3"/>
          <p:cNvSpPr/>
          <p:nvPr/>
        </p:nvSpPr>
        <p:spPr>
          <a:xfrm>
            <a:off x="2482797" y="295700"/>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3"/>
          <p:cNvSpPr/>
          <p:nvPr/>
        </p:nvSpPr>
        <p:spPr>
          <a:xfrm>
            <a:off x="3809056" y="29570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3"/>
          <p:cNvSpPr/>
          <p:nvPr/>
        </p:nvSpPr>
        <p:spPr>
          <a:xfrm>
            <a:off x="4389815" y="2957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3"/>
          <p:cNvSpPr/>
          <p:nvPr/>
        </p:nvSpPr>
        <p:spPr>
          <a:xfrm>
            <a:off x="5548374" y="2957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3"/>
          <p:cNvSpPr/>
          <p:nvPr/>
        </p:nvSpPr>
        <p:spPr>
          <a:xfrm>
            <a:off x="6213733"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3"/>
          <p:cNvSpPr/>
          <p:nvPr/>
        </p:nvSpPr>
        <p:spPr>
          <a:xfrm>
            <a:off x="7154193" y="2957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3"/>
          <p:cNvSpPr/>
          <p:nvPr/>
        </p:nvSpPr>
        <p:spPr>
          <a:xfrm>
            <a:off x="7968052" y="2957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3"/>
          <p:cNvSpPr/>
          <p:nvPr/>
        </p:nvSpPr>
        <p:spPr>
          <a:xfrm>
            <a:off x="75700"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3"/>
          <p:cNvSpPr/>
          <p:nvPr/>
        </p:nvSpPr>
        <p:spPr>
          <a:xfrm>
            <a:off x="943258"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3"/>
          <p:cNvSpPr/>
          <p:nvPr/>
        </p:nvSpPr>
        <p:spPr>
          <a:xfrm>
            <a:off x="181081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3"/>
          <p:cNvSpPr/>
          <p:nvPr/>
        </p:nvSpPr>
        <p:spPr>
          <a:xfrm>
            <a:off x="2466275" y="5670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3"/>
          <p:cNvSpPr/>
          <p:nvPr/>
        </p:nvSpPr>
        <p:spPr>
          <a:xfrm>
            <a:off x="3450233"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3"/>
          <p:cNvSpPr/>
          <p:nvPr/>
        </p:nvSpPr>
        <p:spPr>
          <a:xfrm>
            <a:off x="4105692" y="5670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3"/>
          <p:cNvSpPr/>
          <p:nvPr/>
        </p:nvSpPr>
        <p:spPr>
          <a:xfrm>
            <a:off x="5248050" y="5670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3"/>
          <p:cNvSpPr/>
          <p:nvPr/>
        </p:nvSpPr>
        <p:spPr>
          <a:xfrm>
            <a:off x="6396708" y="5670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3"/>
          <p:cNvSpPr/>
          <p:nvPr/>
        </p:nvSpPr>
        <p:spPr>
          <a:xfrm>
            <a:off x="720066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3"/>
          <p:cNvSpPr/>
          <p:nvPr/>
        </p:nvSpPr>
        <p:spPr>
          <a:xfrm>
            <a:off x="7856125" y="5670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3"/>
          <p:cNvSpPr/>
          <p:nvPr/>
        </p:nvSpPr>
        <p:spPr>
          <a:xfrm>
            <a:off x="75719" y="8383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3"/>
          <p:cNvSpPr/>
          <p:nvPr/>
        </p:nvSpPr>
        <p:spPr>
          <a:xfrm>
            <a:off x="731677" y="8383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3"/>
          <p:cNvSpPr/>
          <p:nvPr/>
        </p:nvSpPr>
        <p:spPr>
          <a:xfrm>
            <a:off x="1874534"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3"/>
          <p:cNvSpPr/>
          <p:nvPr/>
        </p:nvSpPr>
        <p:spPr>
          <a:xfrm>
            <a:off x="2678992"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3"/>
          <p:cNvSpPr/>
          <p:nvPr/>
        </p:nvSpPr>
        <p:spPr>
          <a:xfrm>
            <a:off x="3483449" y="8383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3"/>
          <p:cNvSpPr/>
          <p:nvPr/>
        </p:nvSpPr>
        <p:spPr>
          <a:xfrm>
            <a:off x="4632607"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3"/>
          <p:cNvSpPr/>
          <p:nvPr/>
        </p:nvSpPr>
        <p:spPr>
          <a:xfrm>
            <a:off x="5698965" y="83835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3"/>
          <p:cNvSpPr/>
          <p:nvPr/>
        </p:nvSpPr>
        <p:spPr>
          <a:xfrm>
            <a:off x="6434122" y="8383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3"/>
          <p:cNvSpPr/>
          <p:nvPr/>
        </p:nvSpPr>
        <p:spPr>
          <a:xfrm>
            <a:off x="7302180"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3"/>
          <p:cNvSpPr/>
          <p:nvPr/>
        </p:nvSpPr>
        <p:spPr>
          <a:xfrm>
            <a:off x="8106638"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3"/>
          <p:cNvSpPr/>
          <p:nvPr/>
        </p:nvSpPr>
        <p:spPr>
          <a:xfrm>
            <a:off x="75700" y="11096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3"/>
          <p:cNvSpPr/>
          <p:nvPr/>
        </p:nvSpPr>
        <p:spPr>
          <a:xfrm>
            <a:off x="1036058" y="11096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3"/>
          <p:cNvSpPr/>
          <p:nvPr/>
        </p:nvSpPr>
        <p:spPr>
          <a:xfrm>
            <a:off x="181641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3"/>
          <p:cNvSpPr/>
          <p:nvPr/>
        </p:nvSpPr>
        <p:spPr>
          <a:xfrm>
            <a:off x="2997275"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3"/>
          <p:cNvSpPr/>
          <p:nvPr/>
        </p:nvSpPr>
        <p:spPr>
          <a:xfrm>
            <a:off x="3904233" y="11096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3"/>
          <p:cNvSpPr/>
          <p:nvPr/>
        </p:nvSpPr>
        <p:spPr>
          <a:xfrm>
            <a:off x="4536092"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3"/>
          <p:cNvSpPr/>
          <p:nvPr/>
        </p:nvSpPr>
        <p:spPr>
          <a:xfrm>
            <a:off x="5443050"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3"/>
          <p:cNvSpPr/>
          <p:nvPr/>
        </p:nvSpPr>
        <p:spPr>
          <a:xfrm>
            <a:off x="6350008"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3"/>
          <p:cNvSpPr/>
          <p:nvPr/>
        </p:nvSpPr>
        <p:spPr>
          <a:xfrm>
            <a:off x="725696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3"/>
          <p:cNvSpPr/>
          <p:nvPr/>
        </p:nvSpPr>
        <p:spPr>
          <a:xfrm>
            <a:off x="8437825" y="11096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3"/>
          <p:cNvSpPr/>
          <p:nvPr/>
        </p:nvSpPr>
        <p:spPr>
          <a:xfrm>
            <a:off x="75713" y="13810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3"/>
          <p:cNvSpPr/>
          <p:nvPr/>
        </p:nvSpPr>
        <p:spPr>
          <a:xfrm>
            <a:off x="1218438"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3"/>
          <p:cNvSpPr/>
          <p:nvPr/>
        </p:nvSpPr>
        <p:spPr>
          <a:xfrm>
            <a:off x="1867963"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3"/>
          <p:cNvSpPr/>
          <p:nvPr/>
        </p:nvSpPr>
        <p:spPr>
          <a:xfrm>
            <a:off x="2517488"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3"/>
          <p:cNvSpPr/>
          <p:nvPr/>
        </p:nvSpPr>
        <p:spPr>
          <a:xfrm>
            <a:off x="3716013" y="13810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3"/>
          <p:cNvSpPr/>
          <p:nvPr/>
        </p:nvSpPr>
        <p:spPr>
          <a:xfrm>
            <a:off x="4640638" y="13810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3"/>
          <p:cNvSpPr/>
          <p:nvPr/>
        </p:nvSpPr>
        <p:spPr>
          <a:xfrm>
            <a:off x="5248463"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3"/>
          <p:cNvSpPr/>
          <p:nvPr/>
        </p:nvSpPr>
        <p:spPr>
          <a:xfrm>
            <a:off x="6446988" y="13810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3"/>
          <p:cNvSpPr/>
          <p:nvPr/>
        </p:nvSpPr>
        <p:spPr>
          <a:xfrm>
            <a:off x="7245013" y="13810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3"/>
          <p:cNvSpPr/>
          <p:nvPr/>
        </p:nvSpPr>
        <p:spPr>
          <a:xfrm>
            <a:off x="8106638" y="13810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3"/>
          <p:cNvSpPr/>
          <p:nvPr/>
        </p:nvSpPr>
        <p:spPr>
          <a:xfrm>
            <a:off x="755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3"/>
          <p:cNvSpPr/>
          <p:nvPr/>
        </p:nvSpPr>
        <p:spPr>
          <a:xfrm>
            <a:off x="928875" y="16523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3"/>
          <p:cNvSpPr/>
          <p:nvPr/>
        </p:nvSpPr>
        <p:spPr>
          <a:xfrm>
            <a:off x="1980500" y="16523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3"/>
          <p:cNvSpPr/>
          <p:nvPr/>
        </p:nvSpPr>
        <p:spPr>
          <a:xfrm>
            <a:off x="2770225" y="16523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3"/>
          <p:cNvSpPr/>
          <p:nvPr/>
        </p:nvSpPr>
        <p:spPr>
          <a:xfrm>
            <a:off x="37399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3"/>
          <p:cNvSpPr/>
          <p:nvPr/>
        </p:nvSpPr>
        <p:spPr>
          <a:xfrm>
            <a:off x="4593275" y="16523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3"/>
          <p:cNvSpPr/>
          <p:nvPr/>
        </p:nvSpPr>
        <p:spPr>
          <a:xfrm>
            <a:off x="5509600" y="16523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3"/>
          <p:cNvSpPr/>
          <p:nvPr/>
        </p:nvSpPr>
        <p:spPr>
          <a:xfrm>
            <a:off x="6109125" y="165232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3"/>
          <p:cNvSpPr/>
          <p:nvPr/>
        </p:nvSpPr>
        <p:spPr>
          <a:xfrm>
            <a:off x="7299350" y="16523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3"/>
          <p:cNvSpPr/>
          <p:nvPr/>
        </p:nvSpPr>
        <p:spPr>
          <a:xfrm>
            <a:off x="8601475" y="16523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3"/>
          <p:cNvSpPr/>
          <p:nvPr/>
        </p:nvSpPr>
        <p:spPr>
          <a:xfrm>
            <a:off x="75869"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3"/>
          <p:cNvSpPr/>
          <p:nvPr/>
        </p:nvSpPr>
        <p:spPr>
          <a:xfrm>
            <a:off x="747094" y="19236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3"/>
          <p:cNvSpPr/>
          <p:nvPr/>
        </p:nvSpPr>
        <p:spPr>
          <a:xfrm>
            <a:off x="1905219" y="19236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3"/>
          <p:cNvSpPr/>
          <p:nvPr/>
        </p:nvSpPr>
        <p:spPr>
          <a:xfrm>
            <a:off x="2904944"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3"/>
          <p:cNvSpPr/>
          <p:nvPr/>
        </p:nvSpPr>
        <p:spPr>
          <a:xfrm>
            <a:off x="4125170" y="192365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3"/>
          <p:cNvSpPr/>
          <p:nvPr/>
        </p:nvSpPr>
        <p:spPr>
          <a:xfrm>
            <a:off x="4754695" y="19236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3"/>
          <p:cNvSpPr/>
          <p:nvPr/>
        </p:nvSpPr>
        <p:spPr>
          <a:xfrm>
            <a:off x="5179320"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3"/>
          <p:cNvSpPr/>
          <p:nvPr/>
        </p:nvSpPr>
        <p:spPr>
          <a:xfrm>
            <a:off x="6399545" y="192365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a:off x="6986170" y="1923650"/>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3"/>
          <p:cNvSpPr/>
          <p:nvPr/>
        </p:nvSpPr>
        <p:spPr>
          <a:xfrm>
            <a:off x="8517195"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3"/>
          <p:cNvSpPr/>
          <p:nvPr/>
        </p:nvSpPr>
        <p:spPr>
          <a:xfrm>
            <a:off x="75850" y="21949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3"/>
          <p:cNvSpPr/>
          <p:nvPr/>
        </p:nvSpPr>
        <p:spPr>
          <a:xfrm>
            <a:off x="1206608"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3"/>
          <p:cNvSpPr/>
          <p:nvPr/>
        </p:nvSpPr>
        <p:spPr>
          <a:xfrm>
            <a:off x="1844167"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3"/>
          <p:cNvSpPr/>
          <p:nvPr/>
        </p:nvSpPr>
        <p:spPr>
          <a:xfrm>
            <a:off x="2481725"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3"/>
          <p:cNvSpPr/>
          <p:nvPr/>
        </p:nvSpPr>
        <p:spPr>
          <a:xfrm>
            <a:off x="3267783"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3"/>
          <p:cNvSpPr/>
          <p:nvPr/>
        </p:nvSpPr>
        <p:spPr>
          <a:xfrm>
            <a:off x="4053842" y="21949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3"/>
          <p:cNvSpPr/>
          <p:nvPr/>
        </p:nvSpPr>
        <p:spPr>
          <a:xfrm>
            <a:off x="5178300" y="21949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3"/>
          <p:cNvSpPr/>
          <p:nvPr/>
        </p:nvSpPr>
        <p:spPr>
          <a:xfrm>
            <a:off x="6027958" y="21949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3"/>
          <p:cNvSpPr/>
          <p:nvPr/>
        </p:nvSpPr>
        <p:spPr>
          <a:xfrm>
            <a:off x="7525317" y="21949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3"/>
          <p:cNvSpPr/>
          <p:nvPr/>
        </p:nvSpPr>
        <p:spPr>
          <a:xfrm>
            <a:off x="8437975" y="21949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3"/>
          <p:cNvSpPr/>
          <p:nvPr/>
        </p:nvSpPr>
        <p:spPr>
          <a:xfrm>
            <a:off x="75871"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3"/>
          <p:cNvSpPr/>
          <p:nvPr/>
        </p:nvSpPr>
        <p:spPr>
          <a:xfrm>
            <a:off x="865030" y="24663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3"/>
          <p:cNvSpPr/>
          <p:nvPr/>
        </p:nvSpPr>
        <p:spPr>
          <a:xfrm>
            <a:off x="1834188"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3"/>
          <p:cNvSpPr/>
          <p:nvPr/>
        </p:nvSpPr>
        <p:spPr>
          <a:xfrm>
            <a:off x="2474846"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a:off x="3664505" y="24663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3"/>
          <p:cNvSpPr/>
          <p:nvPr/>
        </p:nvSpPr>
        <p:spPr>
          <a:xfrm>
            <a:off x="4517263"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3"/>
          <p:cNvSpPr/>
          <p:nvPr/>
        </p:nvSpPr>
        <p:spPr>
          <a:xfrm>
            <a:off x="5157922"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3"/>
          <p:cNvSpPr/>
          <p:nvPr/>
        </p:nvSpPr>
        <p:spPr>
          <a:xfrm>
            <a:off x="6347580"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3"/>
          <p:cNvSpPr/>
          <p:nvPr/>
        </p:nvSpPr>
        <p:spPr>
          <a:xfrm>
            <a:off x="6988238" y="246630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3"/>
          <p:cNvSpPr/>
          <p:nvPr/>
        </p:nvSpPr>
        <p:spPr>
          <a:xfrm>
            <a:off x="8368697"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3"/>
          <p:cNvSpPr/>
          <p:nvPr/>
        </p:nvSpPr>
        <p:spPr>
          <a:xfrm>
            <a:off x="75850" y="27376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3"/>
          <p:cNvSpPr/>
          <p:nvPr/>
        </p:nvSpPr>
        <p:spPr>
          <a:xfrm>
            <a:off x="946642"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3"/>
          <p:cNvSpPr/>
          <p:nvPr/>
        </p:nvSpPr>
        <p:spPr>
          <a:xfrm>
            <a:off x="2015733" y="273762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3"/>
          <p:cNvSpPr/>
          <p:nvPr/>
        </p:nvSpPr>
        <p:spPr>
          <a:xfrm>
            <a:off x="2541225" y="27376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3"/>
          <p:cNvSpPr/>
          <p:nvPr/>
        </p:nvSpPr>
        <p:spPr>
          <a:xfrm>
            <a:off x="3115317" y="27376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3"/>
          <p:cNvSpPr/>
          <p:nvPr/>
        </p:nvSpPr>
        <p:spPr>
          <a:xfrm>
            <a:off x="4355708"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3"/>
          <p:cNvSpPr/>
          <p:nvPr/>
        </p:nvSpPr>
        <p:spPr>
          <a:xfrm>
            <a:off x="5424800" y="27376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3"/>
          <p:cNvSpPr/>
          <p:nvPr/>
        </p:nvSpPr>
        <p:spPr>
          <a:xfrm>
            <a:off x="6358592" y="2737625"/>
            <a:ext cx="9030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3"/>
          <p:cNvSpPr/>
          <p:nvPr/>
        </p:nvSpPr>
        <p:spPr>
          <a:xfrm>
            <a:off x="7368883" y="27376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3"/>
          <p:cNvSpPr/>
          <p:nvPr/>
        </p:nvSpPr>
        <p:spPr>
          <a:xfrm>
            <a:off x="8106775"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3"/>
          <p:cNvSpPr/>
          <p:nvPr/>
        </p:nvSpPr>
        <p:spPr>
          <a:xfrm>
            <a:off x="75878"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3"/>
          <p:cNvSpPr/>
          <p:nvPr/>
        </p:nvSpPr>
        <p:spPr>
          <a:xfrm>
            <a:off x="1458002" y="30089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3"/>
          <p:cNvSpPr/>
          <p:nvPr/>
        </p:nvSpPr>
        <p:spPr>
          <a:xfrm>
            <a:off x="1853726"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3"/>
          <p:cNvSpPr/>
          <p:nvPr/>
        </p:nvSpPr>
        <p:spPr>
          <a:xfrm>
            <a:off x="2496050" y="30089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3466875" y="30089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3"/>
          <p:cNvSpPr/>
          <p:nvPr/>
        </p:nvSpPr>
        <p:spPr>
          <a:xfrm>
            <a:off x="4602399"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3"/>
          <p:cNvSpPr/>
          <p:nvPr/>
        </p:nvSpPr>
        <p:spPr>
          <a:xfrm>
            <a:off x="5244723"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3"/>
          <p:cNvSpPr/>
          <p:nvPr/>
        </p:nvSpPr>
        <p:spPr>
          <a:xfrm>
            <a:off x="5887047"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a:off x="7269171" y="30089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a:off x="8460495" y="30089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a:off x="75550" y="32802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a:off x="1207008"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a:off x="205736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a:off x="2907725"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a:off x="3821083" y="32802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a:off x="4538542" y="328027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a:off x="5837700" y="328027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a:off x="6342758"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a:off x="725611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a:off x="8106475" y="32802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3"/>
          <p:cNvSpPr/>
          <p:nvPr/>
        </p:nvSpPr>
        <p:spPr>
          <a:xfrm>
            <a:off x="75875"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3"/>
          <p:cNvSpPr/>
          <p:nvPr/>
        </p:nvSpPr>
        <p:spPr>
          <a:xfrm>
            <a:off x="875466" y="35516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a:off x="1855056" y="35516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3"/>
          <p:cNvSpPr/>
          <p:nvPr/>
        </p:nvSpPr>
        <p:spPr>
          <a:xfrm>
            <a:off x="2506146" y="35516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3"/>
          <p:cNvSpPr/>
          <p:nvPr/>
        </p:nvSpPr>
        <p:spPr>
          <a:xfrm>
            <a:off x="3236436" y="35516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3"/>
          <p:cNvSpPr/>
          <p:nvPr/>
        </p:nvSpPr>
        <p:spPr>
          <a:xfrm>
            <a:off x="4380727"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3"/>
          <p:cNvSpPr/>
          <p:nvPr/>
        </p:nvSpPr>
        <p:spPr>
          <a:xfrm>
            <a:off x="5180317" y="35516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a:off x="638040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a:off x="724359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a:off x="8106788" y="35516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a:off x="75850" y="38229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a:off x="1205542" y="38229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a:off x="2054133" y="3822925"/>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a:off x="2444025" y="38229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a:off x="3159717" y="3822925"/>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a:off x="4536008" y="38229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a:off x="5172500" y="38229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a:off x="5767292" y="38229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a:off x="6890683" y="3822925"/>
            <a:ext cx="1484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a:off x="8460475" y="38229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a:off x="75870"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a:off x="775428" y="40942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a:off x="1828686"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a:off x="2471545" y="40942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3"/>
          <p:cNvSpPr/>
          <p:nvPr/>
        </p:nvSpPr>
        <p:spPr>
          <a:xfrm>
            <a:off x="3442903" y="40942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a:off x="4578962"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3"/>
          <p:cNvSpPr/>
          <p:nvPr/>
        </p:nvSpPr>
        <p:spPr>
          <a:xfrm>
            <a:off x="5221820"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3"/>
          <p:cNvSpPr/>
          <p:nvPr/>
        </p:nvSpPr>
        <p:spPr>
          <a:xfrm>
            <a:off x="6413679" y="40942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3"/>
          <p:cNvSpPr/>
          <p:nvPr/>
        </p:nvSpPr>
        <p:spPr>
          <a:xfrm>
            <a:off x="7268637"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3"/>
          <p:cNvSpPr/>
          <p:nvPr/>
        </p:nvSpPr>
        <p:spPr>
          <a:xfrm>
            <a:off x="8460495"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3"/>
          <p:cNvSpPr/>
          <p:nvPr/>
        </p:nvSpPr>
        <p:spPr>
          <a:xfrm>
            <a:off x="75850"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3"/>
          <p:cNvSpPr/>
          <p:nvPr/>
        </p:nvSpPr>
        <p:spPr>
          <a:xfrm>
            <a:off x="933675" y="43655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3"/>
          <p:cNvSpPr/>
          <p:nvPr/>
        </p:nvSpPr>
        <p:spPr>
          <a:xfrm>
            <a:off x="1854500" y="43655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3"/>
          <p:cNvSpPr/>
          <p:nvPr/>
        </p:nvSpPr>
        <p:spPr>
          <a:xfrm>
            <a:off x="2500225" y="43655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3"/>
          <p:cNvSpPr/>
          <p:nvPr/>
        </p:nvSpPr>
        <p:spPr>
          <a:xfrm>
            <a:off x="3474450" y="436557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3"/>
          <p:cNvSpPr/>
          <p:nvPr/>
        </p:nvSpPr>
        <p:spPr>
          <a:xfrm>
            <a:off x="4078475" y="43655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3"/>
          <p:cNvSpPr/>
          <p:nvPr/>
        </p:nvSpPr>
        <p:spPr>
          <a:xfrm>
            <a:off x="5584000"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3"/>
          <p:cNvSpPr/>
          <p:nvPr/>
        </p:nvSpPr>
        <p:spPr>
          <a:xfrm>
            <a:off x="6378225"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3"/>
          <p:cNvSpPr/>
          <p:nvPr/>
        </p:nvSpPr>
        <p:spPr>
          <a:xfrm>
            <a:off x="7236050" y="43655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3"/>
          <p:cNvSpPr/>
          <p:nvPr/>
        </p:nvSpPr>
        <p:spPr>
          <a:xfrm>
            <a:off x="8368675"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3"/>
          <p:cNvSpPr/>
          <p:nvPr/>
        </p:nvSpPr>
        <p:spPr>
          <a:xfrm>
            <a:off x="75863" y="46369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3"/>
          <p:cNvSpPr/>
          <p:nvPr/>
        </p:nvSpPr>
        <p:spPr>
          <a:xfrm>
            <a:off x="121742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a:off x="2077879" y="46369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3"/>
          <p:cNvSpPr/>
          <p:nvPr/>
        </p:nvSpPr>
        <p:spPr>
          <a:xfrm>
            <a:off x="268453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3"/>
          <p:cNvSpPr/>
          <p:nvPr/>
        </p:nvSpPr>
        <p:spPr>
          <a:xfrm>
            <a:off x="3743296" y="46369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3"/>
          <p:cNvSpPr/>
          <p:nvPr/>
        </p:nvSpPr>
        <p:spPr>
          <a:xfrm>
            <a:off x="4540154" y="46369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3"/>
          <p:cNvSpPr/>
          <p:nvPr/>
        </p:nvSpPr>
        <p:spPr>
          <a:xfrm>
            <a:off x="5188513" y="46369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3"/>
          <p:cNvSpPr/>
          <p:nvPr/>
        </p:nvSpPr>
        <p:spPr>
          <a:xfrm>
            <a:off x="638587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3"/>
          <p:cNvSpPr/>
          <p:nvPr/>
        </p:nvSpPr>
        <p:spPr>
          <a:xfrm>
            <a:off x="7246329"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3"/>
          <p:cNvSpPr/>
          <p:nvPr/>
        </p:nvSpPr>
        <p:spPr>
          <a:xfrm>
            <a:off x="810678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3"/>
          <p:cNvSpPr/>
          <p:nvPr/>
        </p:nvSpPr>
        <p:spPr>
          <a:xfrm>
            <a:off x="75625"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3"/>
          <p:cNvSpPr/>
          <p:nvPr/>
        </p:nvSpPr>
        <p:spPr>
          <a:xfrm>
            <a:off x="1009417" y="49082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3"/>
          <p:cNvSpPr/>
          <p:nvPr/>
        </p:nvSpPr>
        <p:spPr>
          <a:xfrm>
            <a:off x="1668108" y="49082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3"/>
          <p:cNvSpPr/>
          <p:nvPr/>
        </p:nvSpPr>
        <p:spPr>
          <a:xfrm>
            <a:off x="2383500" y="49082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3"/>
          <p:cNvSpPr/>
          <p:nvPr/>
        </p:nvSpPr>
        <p:spPr>
          <a:xfrm>
            <a:off x="3623892" y="49082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a:off x="4494683" y="49082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3"/>
          <p:cNvSpPr/>
          <p:nvPr/>
        </p:nvSpPr>
        <p:spPr>
          <a:xfrm>
            <a:off x="5481875" y="49082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3"/>
          <p:cNvSpPr/>
          <p:nvPr/>
        </p:nvSpPr>
        <p:spPr>
          <a:xfrm>
            <a:off x="6627467"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3"/>
          <p:cNvSpPr/>
          <p:nvPr/>
        </p:nvSpPr>
        <p:spPr>
          <a:xfrm>
            <a:off x="7434658"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a:off x="8368450"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txBox="1"/>
          <p:nvPr/>
        </p:nvSpPr>
        <p:spPr>
          <a:xfrm>
            <a:off x="3028950" y="2277900"/>
            <a:ext cx="3086100" cy="5877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DAIR.AI</a:t>
            </a:r>
            <a:endParaRPr sz="2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EDBA"/>
            </a:gs>
            <a:gs pos="100000">
              <a:srgbClr val="DE87F1"/>
            </a:gs>
          </a:gsLst>
          <a:lin ang="13500032" scaled="0"/>
        </a:gradFill>
      </p:bgPr>
    </p:bg>
    <p:spTree>
      <p:nvGrpSpPr>
        <p:cNvPr id="2203"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4"/>
          <p:cNvSpPr/>
          <p:nvPr/>
        </p:nvSpPr>
        <p:spPr>
          <a:xfrm>
            <a:off x="1206692"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4"/>
          <p:cNvSpPr/>
          <p:nvPr/>
        </p:nvSpPr>
        <p:spPr>
          <a:xfrm>
            <a:off x="1844783"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4"/>
          <p:cNvSpPr/>
          <p:nvPr/>
        </p:nvSpPr>
        <p:spPr>
          <a:xfrm>
            <a:off x="2482875" y="243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4"/>
          <p:cNvSpPr/>
          <p:nvPr/>
        </p:nvSpPr>
        <p:spPr>
          <a:xfrm>
            <a:off x="3449467" y="243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4"/>
          <p:cNvSpPr/>
          <p:nvPr/>
        </p:nvSpPr>
        <p:spPr>
          <a:xfrm>
            <a:off x="4580758" y="243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4"/>
          <p:cNvSpPr/>
          <p:nvPr/>
        </p:nvSpPr>
        <p:spPr>
          <a:xfrm>
            <a:off x="5218850" y="243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4"/>
          <p:cNvSpPr/>
          <p:nvPr/>
        </p:nvSpPr>
        <p:spPr>
          <a:xfrm>
            <a:off x="6405942"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4"/>
          <p:cNvSpPr/>
          <p:nvPr/>
        </p:nvSpPr>
        <p:spPr>
          <a:xfrm>
            <a:off x="7256133" y="243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4"/>
          <p:cNvSpPr/>
          <p:nvPr/>
        </p:nvSpPr>
        <p:spPr>
          <a:xfrm>
            <a:off x="8106325" y="243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4"/>
          <p:cNvSpPr/>
          <p:nvPr/>
        </p:nvSpPr>
        <p:spPr>
          <a:xfrm>
            <a:off x="75720" y="29570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4"/>
          <p:cNvSpPr/>
          <p:nvPr/>
        </p:nvSpPr>
        <p:spPr>
          <a:xfrm>
            <a:off x="797779"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4"/>
          <p:cNvSpPr/>
          <p:nvPr/>
        </p:nvSpPr>
        <p:spPr>
          <a:xfrm>
            <a:off x="1738238" y="2957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4"/>
          <p:cNvSpPr/>
          <p:nvPr/>
        </p:nvSpPr>
        <p:spPr>
          <a:xfrm>
            <a:off x="2482797" y="295700"/>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4"/>
          <p:cNvSpPr/>
          <p:nvPr/>
        </p:nvSpPr>
        <p:spPr>
          <a:xfrm>
            <a:off x="3809056" y="29570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4"/>
          <p:cNvSpPr/>
          <p:nvPr/>
        </p:nvSpPr>
        <p:spPr>
          <a:xfrm>
            <a:off x="4389815" y="2957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4"/>
          <p:cNvSpPr/>
          <p:nvPr/>
        </p:nvSpPr>
        <p:spPr>
          <a:xfrm>
            <a:off x="5548374" y="2957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4"/>
          <p:cNvSpPr/>
          <p:nvPr/>
        </p:nvSpPr>
        <p:spPr>
          <a:xfrm>
            <a:off x="6213733" y="2957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4"/>
          <p:cNvSpPr/>
          <p:nvPr/>
        </p:nvSpPr>
        <p:spPr>
          <a:xfrm>
            <a:off x="7154193" y="2957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4"/>
          <p:cNvSpPr/>
          <p:nvPr/>
        </p:nvSpPr>
        <p:spPr>
          <a:xfrm>
            <a:off x="7968052" y="2957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4"/>
          <p:cNvSpPr/>
          <p:nvPr/>
        </p:nvSpPr>
        <p:spPr>
          <a:xfrm>
            <a:off x="75700"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4"/>
          <p:cNvSpPr/>
          <p:nvPr/>
        </p:nvSpPr>
        <p:spPr>
          <a:xfrm>
            <a:off x="943258" y="5670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4"/>
          <p:cNvSpPr/>
          <p:nvPr/>
        </p:nvSpPr>
        <p:spPr>
          <a:xfrm>
            <a:off x="181081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4"/>
          <p:cNvSpPr/>
          <p:nvPr/>
        </p:nvSpPr>
        <p:spPr>
          <a:xfrm>
            <a:off x="2466275" y="5670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4"/>
          <p:cNvSpPr/>
          <p:nvPr/>
        </p:nvSpPr>
        <p:spPr>
          <a:xfrm>
            <a:off x="3450233"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4"/>
          <p:cNvSpPr/>
          <p:nvPr/>
        </p:nvSpPr>
        <p:spPr>
          <a:xfrm>
            <a:off x="4105692" y="5670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4"/>
          <p:cNvSpPr/>
          <p:nvPr/>
        </p:nvSpPr>
        <p:spPr>
          <a:xfrm>
            <a:off x="5248050" y="5670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4"/>
          <p:cNvSpPr/>
          <p:nvPr/>
        </p:nvSpPr>
        <p:spPr>
          <a:xfrm>
            <a:off x="6396708" y="5670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4"/>
          <p:cNvSpPr/>
          <p:nvPr/>
        </p:nvSpPr>
        <p:spPr>
          <a:xfrm>
            <a:off x="7200667" y="5670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4"/>
          <p:cNvSpPr/>
          <p:nvPr/>
        </p:nvSpPr>
        <p:spPr>
          <a:xfrm>
            <a:off x="7856125" y="5670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a:off x="75719" y="8383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a:off x="731677" y="8383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a:off x="1874534"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a:off x="2678992"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a:off x="3483449" y="8383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a:off x="4632607"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a:off x="5698965" y="83835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a:off x="6434122" y="8383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a:off x="7302180" y="83835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a:off x="8106638" y="8383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a:off x="75700" y="11096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a:off x="1036058" y="11096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a:off x="181641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a:off x="2997275"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a:off x="3904233" y="11096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a:off x="4536092"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a:off x="5443050"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a:off x="6350008" y="11096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a:off x="7256967" y="110967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a:off x="8437825" y="11096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a:off x="75713" y="13810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a:off x="1218438"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a:off x="1867963" y="13810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a:off x="2517488"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a:off x="3716013" y="1381000"/>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a:off x="4640638" y="13810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a:off x="5248463" y="13810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a:off x="6446988" y="13810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a:off x="7245013" y="13810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a:off x="8106638" y="13810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a:off x="755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a:off x="928875" y="16523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a:off x="1980500" y="16523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a:off x="2770225" y="16523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a:off x="3739950" y="16523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a:off x="4593275" y="16523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a:off x="5509600" y="16523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a:off x="6109125" y="1652325"/>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a:off x="7299350" y="165232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a:off x="8601475" y="16523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a:off x="75869"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a:off x="747094" y="1923650"/>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a:off x="1905219" y="19236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a:off x="2904944"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a:off x="4125170" y="192365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a:off x="4754695" y="19236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a:off x="5179320" y="19236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a:off x="6399545" y="1923650"/>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a:off x="6986170" y="1923650"/>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a:off x="8517195" y="19236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a:off x="75850" y="21949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a:off x="1206608"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a:off x="1844167" y="21949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a:off x="2481725"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a:off x="3267783" y="21949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4"/>
          <p:cNvSpPr/>
          <p:nvPr/>
        </p:nvSpPr>
        <p:spPr>
          <a:xfrm>
            <a:off x="4053842" y="21949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4"/>
          <p:cNvSpPr/>
          <p:nvPr/>
        </p:nvSpPr>
        <p:spPr>
          <a:xfrm>
            <a:off x="5178300" y="21949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a:off x="6027958" y="21949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a:off x="7525317" y="21949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a:off x="8437975" y="21949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a:off x="75871"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a:off x="865030" y="24663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a:off x="1834188"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a:off x="2474846"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a:off x="3664505" y="24663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a:off x="4517263"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a:off x="5157922" y="24663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a:off x="6347580" y="24663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a:off x="6988238" y="246630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a:off x="8368697" y="24663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a:off x="75850" y="27376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a:off x="946642"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a:off x="2015733" y="273762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a:off x="2541225" y="2737625"/>
            <a:ext cx="466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4"/>
          <p:cNvSpPr/>
          <p:nvPr/>
        </p:nvSpPr>
        <p:spPr>
          <a:xfrm>
            <a:off x="3115317" y="27376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4"/>
          <p:cNvSpPr/>
          <p:nvPr/>
        </p:nvSpPr>
        <p:spPr>
          <a:xfrm>
            <a:off x="4355708"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a:off x="5424800" y="27376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a:off x="6358592" y="2737625"/>
            <a:ext cx="9030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4"/>
          <p:cNvSpPr/>
          <p:nvPr/>
        </p:nvSpPr>
        <p:spPr>
          <a:xfrm>
            <a:off x="7368883" y="27376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4"/>
          <p:cNvSpPr/>
          <p:nvPr/>
        </p:nvSpPr>
        <p:spPr>
          <a:xfrm>
            <a:off x="8106775" y="273762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4"/>
          <p:cNvSpPr/>
          <p:nvPr/>
        </p:nvSpPr>
        <p:spPr>
          <a:xfrm>
            <a:off x="75878"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4"/>
          <p:cNvSpPr/>
          <p:nvPr/>
        </p:nvSpPr>
        <p:spPr>
          <a:xfrm>
            <a:off x="1458002" y="3008950"/>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4"/>
          <p:cNvSpPr/>
          <p:nvPr/>
        </p:nvSpPr>
        <p:spPr>
          <a:xfrm>
            <a:off x="1853726"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4"/>
          <p:cNvSpPr/>
          <p:nvPr/>
        </p:nvSpPr>
        <p:spPr>
          <a:xfrm>
            <a:off x="2496050" y="30089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4"/>
          <p:cNvSpPr/>
          <p:nvPr/>
        </p:nvSpPr>
        <p:spPr>
          <a:xfrm>
            <a:off x="3466875" y="30089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4"/>
          <p:cNvSpPr/>
          <p:nvPr/>
        </p:nvSpPr>
        <p:spPr>
          <a:xfrm>
            <a:off x="4602399"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4"/>
          <p:cNvSpPr/>
          <p:nvPr/>
        </p:nvSpPr>
        <p:spPr>
          <a:xfrm>
            <a:off x="5244723" y="30089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4"/>
          <p:cNvSpPr/>
          <p:nvPr/>
        </p:nvSpPr>
        <p:spPr>
          <a:xfrm>
            <a:off x="5887047" y="3008950"/>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4"/>
          <p:cNvSpPr/>
          <p:nvPr/>
        </p:nvSpPr>
        <p:spPr>
          <a:xfrm>
            <a:off x="7269171" y="30089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4"/>
          <p:cNvSpPr/>
          <p:nvPr/>
        </p:nvSpPr>
        <p:spPr>
          <a:xfrm>
            <a:off x="8460495" y="30089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4"/>
          <p:cNvSpPr/>
          <p:nvPr/>
        </p:nvSpPr>
        <p:spPr>
          <a:xfrm>
            <a:off x="75550" y="328027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4"/>
          <p:cNvSpPr/>
          <p:nvPr/>
        </p:nvSpPr>
        <p:spPr>
          <a:xfrm>
            <a:off x="1207008"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4"/>
          <p:cNvSpPr/>
          <p:nvPr/>
        </p:nvSpPr>
        <p:spPr>
          <a:xfrm>
            <a:off x="205736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4"/>
          <p:cNvSpPr/>
          <p:nvPr/>
        </p:nvSpPr>
        <p:spPr>
          <a:xfrm>
            <a:off x="2907725"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4"/>
          <p:cNvSpPr/>
          <p:nvPr/>
        </p:nvSpPr>
        <p:spPr>
          <a:xfrm>
            <a:off x="3821083" y="328027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4"/>
          <p:cNvSpPr/>
          <p:nvPr/>
        </p:nvSpPr>
        <p:spPr>
          <a:xfrm>
            <a:off x="4538542" y="3280275"/>
            <a:ext cx="1212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4"/>
          <p:cNvSpPr/>
          <p:nvPr/>
        </p:nvSpPr>
        <p:spPr>
          <a:xfrm>
            <a:off x="5837700" y="3280275"/>
            <a:ext cx="418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4"/>
          <p:cNvSpPr/>
          <p:nvPr/>
        </p:nvSpPr>
        <p:spPr>
          <a:xfrm>
            <a:off x="6342758" y="32802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4"/>
          <p:cNvSpPr/>
          <p:nvPr/>
        </p:nvSpPr>
        <p:spPr>
          <a:xfrm>
            <a:off x="7256117" y="32802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4"/>
          <p:cNvSpPr/>
          <p:nvPr/>
        </p:nvSpPr>
        <p:spPr>
          <a:xfrm>
            <a:off x="8106475" y="3280275"/>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4"/>
          <p:cNvSpPr/>
          <p:nvPr/>
        </p:nvSpPr>
        <p:spPr>
          <a:xfrm>
            <a:off x="75875"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4"/>
          <p:cNvSpPr/>
          <p:nvPr/>
        </p:nvSpPr>
        <p:spPr>
          <a:xfrm>
            <a:off x="875466" y="355160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4"/>
          <p:cNvSpPr/>
          <p:nvPr/>
        </p:nvSpPr>
        <p:spPr>
          <a:xfrm>
            <a:off x="1855056" y="35516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4"/>
          <p:cNvSpPr/>
          <p:nvPr/>
        </p:nvSpPr>
        <p:spPr>
          <a:xfrm>
            <a:off x="2506146" y="3551600"/>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4"/>
          <p:cNvSpPr/>
          <p:nvPr/>
        </p:nvSpPr>
        <p:spPr>
          <a:xfrm>
            <a:off x="3236436" y="35516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4"/>
          <p:cNvSpPr/>
          <p:nvPr/>
        </p:nvSpPr>
        <p:spPr>
          <a:xfrm>
            <a:off x="4380727" y="35516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4"/>
          <p:cNvSpPr/>
          <p:nvPr/>
        </p:nvSpPr>
        <p:spPr>
          <a:xfrm>
            <a:off x="5180317" y="35516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4"/>
          <p:cNvSpPr/>
          <p:nvPr/>
        </p:nvSpPr>
        <p:spPr>
          <a:xfrm>
            <a:off x="638040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4"/>
          <p:cNvSpPr/>
          <p:nvPr/>
        </p:nvSpPr>
        <p:spPr>
          <a:xfrm>
            <a:off x="7243597" y="35516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4"/>
          <p:cNvSpPr/>
          <p:nvPr/>
        </p:nvSpPr>
        <p:spPr>
          <a:xfrm>
            <a:off x="8106788" y="35516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4"/>
          <p:cNvSpPr/>
          <p:nvPr/>
        </p:nvSpPr>
        <p:spPr>
          <a:xfrm>
            <a:off x="75850" y="3822925"/>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4"/>
          <p:cNvSpPr/>
          <p:nvPr/>
        </p:nvSpPr>
        <p:spPr>
          <a:xfrm>
            <a:off x="1205542" y="38229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4"/>
          <p:cNvSpPr/>
          <p:nvPr/>
        </p:nvSpPr>
        <p:spPr>
          <a:xfrm>
            <a:off x="2054133" y="3822925"/>
            <a:ext cx="304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4"/>
          <p:cNvSpPr/>
          <p:nvPr/>
        </p:nvSpPr>
        <p:spPr>
          <a:xfrm>
            <a:off x="2444025" y="3822925"/>
            <a:ext cx="630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4"/>
          <p:cNvSpPr/>
          <p:nvPr/>
        </p:nvSpPr>
        <p:spPr>
          <a:xfrm>
            <a:off x="3159717" y="3822925"/>
            <a:ext cx="129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4"/>
          <p:cNvSpPr/>
          <p:nvPr/>
        </p:nvSpPr>
        <p:spPr>
          <a:xfrm>
            <a:off x="4536008" y="38229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4"/>
          <p:cNvSpPr/>
          <p:nvPr/>
        </p:nvSpPr>
        <p:spPr>
          <a:xfrm>
            <a:off x="5172500" y="382292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4"/>
          <p:cNvSpPr/>
          <p:nvPr/>
        </p:nvSpPr>
        <p:spPr>
          <a:xfrm>
            <a:off x="5767292" y="38229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4"/>
          <p:cNvSpPr/>
          <p:nvPr/>
        </p:nvSpPr>
        <p:spPr>
          <a:xfrm>
            <a:off x="6890683" y="3822925"/>
            <a:ext cx="1484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4"/>
          <p:cNvSpPr/>
          <p:nvPr/>
        </p:nvSpPr>
        <p:spPr>
          <a:xfrm>
            <a:off x="8460475" y="38229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4"/>
          <p:cNvSpPr/>
          <p:nvPr/>
        </p:nvSpPr>
        <p:spPr>
          <a:xfrm>
            <a:off x="75870"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4"/>
          <p:cNvSpPr/>
          <p:nvPr/>
        </p:nvSpPr>
        <p:spPr>
          <a:xfrm>
            <a:off x="775428" y="409425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4"/>
          <p:cNvSpPr/>
          <p:nvPr/>
        </p:nvSpPr>
        <p:spPr>
          <a:xfrm>
            <a:off x="1828686"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4"/>
          <p:cNvSpPr/>
          <p:nvPr/>
        </p:nvSpPr>
        <p:spPr>
          <a:xfrm>
            <a:off x="2471545" y="4094250"/>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4"/>
          <p:cNvSpPr/>
          <p:nvPr/>
        </p:nvSpPr>
        <p:spPr>
          <a:xfrm>
            <a:off x="3442903" y="409425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4"/>
          <p:cNvSpPr/>
          <p:nvPr/>
        </p:nvSpPr>
        <p:spPr>
          <a:xfrm>
            <a:off x="4578962" y="409425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4"/>
          <p:cNvSpPr/>
          <p:nvPr/>
        </p:nvSpPr>
        <p:spPr>
          <a:xfrm>
            <a:off x="5221820"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4"/>
          <p:cNvSpPr/>
          <p:nvPr/>
        </p:nvSpPr>
        <p:spPr>
          <a:xfrm>
            <a:off x="6413679" y="409425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4"/>
          <p:cNvSpPr/>
          <p:nvPr/>
        </p:nvSpPr>
        <p:spPr>
          <a:xfrm>
            <a:off x="7268637" y="409425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4"/>
          <p:cNvSpPr/>
          <p:nvPr/>
        </p:nvSpPr>
        <p:spPr>
          <a:xfrm>
            <a:off x="8460495" y="4094250"/>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4"/>
          <p:cNvSpPr/>
          <p:nvPr/>
        </p:nvSpPr>
        <p:spPr>
          <a:xfrm>
            <a:off x="75850"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4"/>
          <p:cNvSpPr/>
          <p:nvPr/>
        </p:nvSpPr>
        <p:spPr>
          <a:xfrm>
            <a:off x="933675" y="436557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4"/>
          <p:cNvSpPr/>
          <p:nvPr/>
        </p:nvSpPr>
        <p:spPr>
          <a:xfrm>
            <a:off x="1854500" y="436557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a:off x="2500225" y="436557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4"/>
          <p:cNvSpPr/>
          <p:nvPr/>
        </p:nvSpPr>
        <p:spPr>
          <a:xfrm>
            <a:off x="3474450" y="4365575"/>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4"/>
          <p:cNvSpPr/>
          <p:nvPr/>
        </p:nvSpPr>
        <p:spPr>
          <a:xfrm>
            <a:off x="4078475" y="4365575"/>
            <a:ext cx="14112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4"/>
          <p:cNvSpPr/>
          <p:nvPr/>
        </p:nvSpPr>
        <p:spPr>
          <a:xfrm>
            <a:off x="5584000"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a:off x="6378225" y="436557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a:off x="7236050" y="436557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4"/>
          <p:cNvSpPr/>
          <p:nvPr/>
        </p:nvSpPr>
        <p:spPr>
          <a:xfrm>
            <a:off x="8368675" y="436557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4"/>
          <p:cNvSpPr/>
          <p:nvPr/>
        </p:nvSpPr>
        <p:spPr>
          <a:xfrm>
            <a:off x="75863" y="4636900"/>
            <a:ext cx="10446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a:off x="121742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a:off x="2077879" y="4636900"/>
            <a:ext cx="5097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a:off x="268453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4"/>
          <p:cNvSpPr/>
          <p:nvPr/>
        </p:nvSpPr>
        <p:spPr>
          <a:xfrm>
            <a:off x="3743296" y="4636900"/>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4"/>
          <p:cNvSpPr/>
          <p:nvPr/>
        </p:nvSpPr>
        <p:spPr>
          <a:xfrm>
            <a:off x="4540154" y="4636900"/>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4"/>
          <p:cNvSpPr/>
          <p:nvPr/>
        </p:nvSpPr>
        <p:spPr>
          <a:xfrm>
            <a:off x="5188513" y="4636900"/>
            <a:ext cx="1100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4"/>
          <p:cNvSpPr/>
          <p:nvPr/>
        </p:nvSpPr>
        <p:spPr>
          <a:xfrm>
            <a:off x="6385871"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4"/>
          <p:cNvSpPr/>
          <p:nvPr/>
        </p:nvSpPr>
        <p:spPr>
          <a:xfrm>
            <a:off x="7246329" y="4636900"/>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4"/>
          <p:cNvSpPr/>
          <p:nvPr/>
        </p:nvSpPr>
        <p:spPr>
          <a:xfrm>
            <a:off x="8106788" y="4636900"/>
            <a:ext cx="9618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4"/>
          <p:cNvSpPr/>
          <p:nvPr/>
        </p:nvSpPr>
        <p:spPr>
          <a:xfrm>
            <a:off x="75625"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4"/>
          <p:cNvSpPr/>
          <p:nvPr/>
        </p:nvSpPr>
        <p:spPr>
          <a:xfrm>
            <a:off x="1009417" y="4908225"/>
            <a:ext cx="5514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a:off x="1668108" y="4908225"/>
            <a:ext cx="608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a:off x="2383500" y="4908225"/>
            <a:ext cx="11331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a:off x="3623892" y="4908225"/>
            <a:ext cx="763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a:off x="4494683" y="4908225"/>
            <a:ext cx="87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a:off x="5481875" y="4908225"/>
            <a:ext cx="10383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a:off x="6627467"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a:off x="7434658" y="4908225"/>
            <a:ext cx="8265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a:off x="8368450" y="4908225"/>
            <a:ext cx="699900" cy="210900"/>
          </a:xfrm>
          <a:prstGeom prst="roundRect">
            <a:avLst>
              <a:gd fmla="val 50000" name="adj"/>
            </a:avLst>
          </a:prstGeom>
          <a:gradFill>
            <a:gsLst>
              <a:gs pos="0">
                <a:srgbClr val="D8EDBA">
                  <a:alpha val="26274"/>
                </a:srgbClr>
              </a:gs>
              <a:gs pos="100000">
                <a:srgbClr val="BF06E8">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4F59"/>
            </a:gs>
            <a:gs pos="100000">
              <a:srgbClr val="DE87F1"/>
            </a:gs>
          </a:gsLst>
          <a:lin ang="13500032" scaled="0"/>
        </a:gradFill>
      </p:bgPr>
    </p:bg>
    <p:spTree>
      <p:nvGrpSpPr>
        <p:cNvPr id="2397"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5"/>
            <p:cNvSpPr/>
            <p:nvPr/>
          </p:nvSpPr>
          <p:spPr>
            <a:xfrm>
              <a:off x="1206692"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5"/>
            <p:cNvSpPr/>
            <p:nvPr/>
          </p:nvSpPr>
          <p:spPr>
            <a:xfrm>
              <a:off x="1844783"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5"/>
            <p:cNvSpPr/>
            <p:nvPr/>
          </p:nvSpPr>
          <p:spPr>
            <a:xfrm>
              <a:off x="2482875" y="243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5"/>
            <p:cNvSpPr/>
            <p:nvPr/>
          </p:nvSpPr>
          <p:spPr>
            <a:xfrm>
              <a:off x="3449467" y="243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5"/>
            <p:cNvSpPr/>
            <p:nvPr/>
          </p:nvSpPr>
          <p:spPr>
            <a:xfrm>
              <a:off x="4580758" y="243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5"/>
            <p:cNvSpPr/>
            <p:nvPr/>
          </p:nvSpPr>
          <p:spPr>
            <a:xfrm>
              <a:off x="5218850" y="243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5"/>
            <p:cNvSpPr/>
            <p:nvPr/>
          </p:nvSpPr>
          <p:spPr>
            <a:xfrm>
              <a:off x="6405942" y="243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5"/>
            <p:cNvSpPr/>
            <p:nvPr/>
          </p:nvSpPr>
          <p:spPr>
            <a:xfrm>
              <a:off x="7256133" y="243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5"/>
            <p:cNvSpPr/>
            <p:nvPr/>
          </p:nvSpPr>
          <p:spPr>
            <a:xfrm>
              <a:off x="8106325" y="2437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5"/>
            <p:cNvSpPr/>
            <p:nvPr/>
          </p:nvSpPr>
          <p:spPr>
            <a:xfrm>
              <a:off x="75720" y="29570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5"/>
            <p:cNvSpPr/>
            <p:nvPr/>
          </p:nvSpPr>
          <p:spPr>
            <a:xfrm>
              <a:off x="797779" y="2957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5"/>
            <p:cNvSpPr/>
            <p:nvPr/>
          </p:nvSpPr>
          <p:spPr>
            <a:xfrm>
              <a:off x="1738238" y="29570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5"/>
            <p:cNvSpPr/>
            <p:nvPr/>
          </p:nvSpPr>
          <p:spPr>
            <a:xfrm>
              <a:off x="2482797" y="295700"/>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5"/>
            <p:cNvSpPr/>
            <p:nvPr/>
          </p:nvSpPr>
          <p:spPr>
            <a:xfrm>
              <a:off x="3809056" y="295700"/>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5"/>
            <p:cNvSpPr/>
            <p:nvPr/>
          </p:nvSpPr>
          <p:spPr>
            <a:xfrm>
              <a:off x="4389815" y="2957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5"/>
            <p:cNvSpPr/>
            <p:nvPr/>
          </p:nvSpPr>
          <p:spPr>
            <a:xfrm>
              <a:off x="5548374" y="2957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5"/>
            <p:cNvSpPr/>
            <p:nvPr/>
          </p:nvSpPr>
          <p:spPr>
            <a:xfrm>
              <a:off x="6213733" y="2957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5"/>
            <p:cNvSpPr/>
            <p:nvPr/>
          </p:nvSpPr>
          <p:spPr>
            <a:xfrm>
              <a:off x="7154193" y="2957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5"/>
            <p:cNvSpPr/>
            <p:nvPr/>
          </p:nvSpPr>
          <p:spPr>
            <a:xfrm>
              <a:off x="7968052" y="2957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5"/>
            <p:cNvSpPr/>
            <p:nvPr/>
          </p:nvSpPr>
          <p:spPr>
            <a:xfrm>
              <a:off x="75700" y="5670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5"/>
            <p:cNvSpPr/>
            <p:nvPr/>
          </p:nvSpPr>
          <p:spPr>
            <a:xfrm>
              <a:off x="943258" y="5670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5"/>
            <p:cNvSpPr/>
            <p:nvPr/>
          </p:nvSpPr>
          <p:spPr>
            <a:xfrm>
              <a:off x="1810817"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5"/>
            <p:cNvSpPr/>
            <p:nvPr/>
          </p:nvSpPr>
          <p:spPr>
            <a:xfrm>
              <a:off x="2466275" y="5670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5"/>
            <p:cNvSpPr/>
            <p:nvPr/>
          </p:nvSpPr>
          <p:spPr>
            <a:xfrm>
              <a:off x="3450233"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5"/>
            <p:cNvSpPr/>
            <p:nvPr/>
          </p:nvSpPr>
          <p:spPr>
            <a:xfrm>
              <a:off x="4105692" y="5670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5"/>
            <p:cNvSpPr/>
            <p:nvPr/>
          </p:nvSpPr>
          <p:spPr>
            <a:xfrm>
              <a:off x="5248050" y="56702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5"/>
            <p:cNvSpPr/>
            <p:nvPr/>
          </p:nvSpPr>
          <p:spPr>
            <a:xfrm>
              <a:off x="6396708" y="5670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5"/>
            <p:cNvSpPr/>
            <p:nvPr/>
          </p:nvSpPr>
          <p:spPr>
            <a:xfrm>
              <a:off x="7200667" y="5670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5"/>
            <p:cNvSpPr/>
            <p:nvPr/>
          </p:nvSpPr>
          <p:spPr>
            <a:xfrm>
              <a:off x="7856125" y="56702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5"/>
            <p:cNvSpPr/>
            <p:nvPr/>
          </p:nvSpPr>
          <p:spPr>
            <a:xfrm>
              <a:off x="75719" y="8383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5"/>
            <p:cNvSpPr/>
            <p:nvPr/>
          </p:nvSpPr>
          <p:spPr>
            <a:xfrm>
              <a:off x="731677" y="838350"/>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5"/>
            <p:cNvSpPr/>
            <p:nvPr/>
          </p:nvSpPr>
          <p:spPr>
            <a:xfrm>
              <a:off x="1874534"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5"/>
            <p:cNvSpPr/>
            <p:nvPr/>
          </p:nvSpPr>
          <p:spPr>
            <a:xfrm>
              <a:off x="2678992"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5"/>
            <p:cNvSpPr/>
            <p:nvPr/>
          </p:nvSpPr>
          <p:spPr>
            <a:xfrm>
              <a:off x="3483449" y="8383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5"/>
            <p:cNvSpPr/>
            <p:nvPr/>
          </p:nvSpPr>
          <p:spPr>
            <a:xfrm>
              <a:off x="4632607" y="8383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5"/>
            <p:cNvSpPr/>
            <p:nvPr/>
          </p:nvSpPr>
          <p:spPr>
            <a:xfrm>
              <a:off x="5698965" y="83835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5"/>
            <p:cNvSpPr/>
            <p:nvPr/>
          </p:nvSpPr>
          <p:spPr>
            <a:xfrm>
              <a:off x="6434122" y="83835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5"/>
            <p:cNvSpPr/>
            <p:nvPr/>
          </p:nvSpPr>
          <p:spPr>
            <a:xfrm>
              <a:off x="7302180" y="83835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5"/>
            <p:cNvSpPr/>
            <p:nvPr/>
          </p:nvSpPr>
          <p:spPr>
            <a:xfrm>
              <a:off x="8106638" y="8383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5"/>
            <p:cNvSpPr/>
            <p:nvPr/>
          </p:nvSpPr>
          <p:spPr>
            <a:xfrm>
              <a:off x="75700" y="11096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5"/>
            <p:cNvSpPr/>
            <p:nvPr/>
          </p:nvSpPr>
          <p:spPr>
            <a:xfrm>
              <a:off x="1036058" y="11096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5"/>
            <p:cNvSpPr/>
            <p:nvPr/>
          </p:nvSpPr>
          <p:spPr>
            <a:xfrm>
              <a:off x="1816417" y="11096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5"/>
            <p:cNvSpPr/>
            <p:nvPr/>
          </p:nvSpPr>
          <p:spPr>
            <a:xfrm>
              <a:off x="2997275"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5"/>
            <p:cNvSpPr/>
            <p:nvPr/>
          </p:nvSpPr>
          <p:spPr>
            <a:xfrm>
              <a:off x="3904233" y="11096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5"/>
            <p:cNvSpPr/>
            <p:nvPr/>
          </p:nvSpPr>
          <p:spPr>
            <a:xfrm>
              <a:off x="4536092"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5"/>
            <p:cNvSpPr/>
            <p:nvPr/>
          </p:nvSpPr>
          <p:spPr>
            <a:xfrm>
              <a:off x="5443050"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5"/>
            <p:cNvSpPr/>
            <p:nvPr/>
          </p:nvSpPr>
          <p:spPr>
            <a:xfrm>
              <a:off x="6350008" y="11096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5"/>
            <p:cNvSpPr/>
            <p:nvPr/>
          </p:nvSpPr>
          <p:spPr>
            <a:xfrm>
              <a:off x="7256967" y="110967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5"/>
            <p:cNvSpPr/>
            <p:nvPr/>
          </p:nvSpPr>
          <p:spPr>
            <a:xfrm>
              <a:off x="8437825" y="11096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5"/>
            <p:cNvSpPr/>
            <p:nvPr/>
          </p:nvSpPr>
          <p:spPr>
            <a:xfrm>
              <a:off x="75713" y="13810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5"/>
            <p:cNvSpPr/>
            <p:nvPr/>
          </p:nvSpPr>
          <p:spPr>
            <a:xfrm>
              <a:off x="1218438" y="13810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5"/>
            <p:cNvSpPr/>
            <p:nvPr/>
          </p:nvSpPr>
          <p:spPr>
            <a:xfrm>
              <a:off x="1867963" y="13810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5"/>
            <p:cNvSpPr/>
            <p:nvPr/>
          </p:nvSpPr>
          <p:spPr>
            <a:xfrm>
              <a:off x="2517488" y="13810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5"/>
            <p:cNvSpPr/>
            <p:nvPr/>
          </p:nvSpPr>
          <p:spPr>
            <a:xfrm>
              <a:off x="3716013" y="1381000"/>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5"/>
            <p:cNvSpPr/>
            <p:nvPr/>
          </p:nvSpPr>
          <p:spPr>
            <a:xfrm>
              <a:off x="4640638" y="138100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5"/>
            <p:cNvSpPr/>
            <p:nvPr/>
          </p:nvSpPr>
          <p:spPr>
            <a:xfrm>
              <a:off x="5248463" y="13810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5"/>
            <p:cNvSpPr/>
            <p:nvPr/>
          </p:nvSpPr>
          <p:spPr>
            <a:xfrm>
              <a:off x="6446988" y="13810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5"/>
            <p:cNvSpPr/>
            <p:nvPr/>
          </p:nvSpPr>
          <p:spPr>
            <a:xfrm>
              <a:off x="7245013" y="13810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5"/>
            <p:cNvSpPr/>
            <p:nvPr/>
          </p:nvSpPr>
          <p:spPr>
            <a:xfrm>
              <a:off x="8106638" y="13810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5"/>
            <p:cNvSpPr/>
            <p:nvPr/>
          </p:nvSpPr>
          <p:spPr>
            <a:xfrm>
              <a:off x="75550" y="16523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5"/>
            <p:cNvSpPr/>
            <p:nvPr/>
          </p:nvSpPr>
          <p:spPr>
            <a:xfrm>
              <a:off x="928875" y="16523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5"/>
            <p:cNvSpPr/>
            <p:nvPr/>
          </p:nvSpPr>
          <p:spPr>
            <a:xfrm>
              <a:off x="1980500" y="16523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5"/>
            <p:cNvSpPr/>
            <p:nvPr/>
          </p:nvSpPr>
          <p:spPr>
            <a:xfrm>
              <a:off x="2770225" y="16523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5"/>
            <p:cNvSpPr/>
            <p:nvPr/>
          </p:nvSpPr>
          <p:spPr>
            <a:xfrm>
              <a:off x="3739950" y="16523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5"/>
            <p:cNvSpPr/>
            <p:nvPr/>
          </p:nvSpPr>
          <p:spPr>
            <a:xfrm>
              <a:off x="4593275" y="16523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5"/>
            <p:cNvSpPr/>
            <p:nvPr/>
          </p:nvSpPr>
          <p:spPr>
            <a:xfrm>
              <a:off x="5509600" y="165232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5"/>
            <p:cNvSpPr/>
            <p:nvPr/>
          </p:nvSpPr>
          <p:spPr>
            <a:xfrm>
              <a:off x="6109125" y="1652325"/>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5"/>
            <p:cNvSpPr/>
            <p:nvPr/>
          </p:nvSpPr>
          <p:spPr>
            <a:xfrm>
              <a:off x="7299350" y="165232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8601475" y="1652325"/>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a:off x="75869" y="19236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a:off x="747094" y="1923650"/>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a:off x="1905219" y="19236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a:off x="2904944" y="19236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a:off x="4125170" y="192365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a:off x="4754695" y="1923650"/>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5"/>
            <p:cNvSpPr/>
            <p:nvPr/>
          </p:nvSpPr>
          <p:spPr>
            <a:xfrm>
              <a:off x="5179320" y="19236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5"/>
            <p:cNvSpPr/>
            <p:nvPr/>
          </p:nvSpPr>
          <p:spPr>
            <a:xfrm>
              <a:off x="6399545" y="1923650"/>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a:off x="6986170" y="1923650"/>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a:off x="8517195" y="19236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a:off x="75850" y="21949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a:off x="1206608" y="21949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a:off x="1844167" y="21949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a:off x="2481725" y="21949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a:off x="3267783" y="21949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a:off x="4053842" y="219497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a:off x="5178300" y="21949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a:off x="6027958" y="2194975"/>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a:off x="7525317" y="21949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a:off x="8437975" y="21949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a:off x="75871" y="24663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5"/>
            <p:cNvSpPr/>
            <p:nvPr/>
          </p:nvSpPr>
          <p:spPr>
            <a:xfrm>
              <a:off x="865030" y="246630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5"/>
            <p:cNvSpPr/>
            <p:nvPr/>
          </p:nvSpPr>
          <p:spPr>
            <a:xfrm>
              <a:off x="1834188"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2474846" y="24663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a:off x="3664505" y="24663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a:off x="4517263"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a:off x="5157922" y="24663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a:off x="6347580" y="24663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a:off x="6988238" y="246630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a:off x="8368697" y="24663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5"/>
            <p:cNvSpPr/>
            <p:nvPr/>
          </p:nvSpPr>
          <p:spPr>
            <a:xfrm>
              <a:off x="75850" y="27376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5"/>
            <p:cNvSpPr/>
            <p:nvPr/>
          </p:nvSpPr>
          <p:spPr>
            <a:xfrm>
              <a:off x="946642"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5"/>
            <p:cNvSpPr/>
            <p:nvPr/>
          </p:nvSpPr>
          <p:spPr>
            <a:xfrm>
              <a:off x="2015733" y="2737625"/>
              <a:ext cx="418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a:off x="2541225" y="2737625"/>
              <a:ext cx="466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a:off x="3115317" y="2737625"/>
              <a:ext cx="1133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a:off x="4355708"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a:off x="5424800" y="27376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a:off x="6358592" y="2737625"/>
              <a:ext cx="9030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a:off x="7368883" y="273762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a:off x="8106775" y="273762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5"/>
            <p:cNvSpPr/>
            <p:nvPr/>
          </p:nvSpPr>
          <p:spPr>
            <a:xfrm>
              <a:off x="75878" y="300895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5"/>
            <p:cNvSpPr/>
            <p:nvPr/>
          </p:nvSpPr>
          <p:spPr>
            <a:xfrm>
              <a:off x="1458002" y="3008950"/>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5"/>
            <p:cNvSpPr/>
            <p:nvPr/>
          </p:nvSpPr>
          <p:spPr>
            <a:xfrm>
              <a:off x="1853726"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5"/>
            <p:cNvSpPr/>
            <p:nvPr/>
          </p:nvSpPr>
          <p:spPr>
            <a:xfrm>
              <a:off x="2496050" y="30089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5"/>
            <p:cNvSpPr/>
            <p:nvPr/>
          </p:nvSpPr>
          <p:spPr>
            <a:xfrm>
              <a:off x="3466875" y="30089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5"/>
            <p:cNvSpPr/>
            <p:nvPr/>
          </p:nvSpPr>
          <p:spPr>
            <a:xfrm>
              <a:off x="4602399"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5244723" y="30089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5"/>
            <p:cNvSpPr/>
            <p:nvPr/>
          </p:nvSpPr>
          <p:spPr>
            <a:xfrm>
              <a:off x="5887047" y="3008950"/>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5"/>
            <p:cNvSpPr/>
            <p:nvPr/>
          </p:nvSpPr>
          <p:spPr>
            <a:xfrm>
              <a:off x="7269171" y="30089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5"/>
            <p:cNvSpPr/>
            <p:nvPr/>
          </p:nvSpPr>
          <p:spPr>
            <a:xfrm>
              <a:off x="8460495" y="30089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5"/>
            <p:cNvSpPr/>
            <p:nvPr/>
          </p:nvSpPr>
          <p:spPr>
            <a:xfrm>
              <a:off x="75550" y="328027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5"/>
            <p:cNvSpPr/>
            <p:nvPr/>
          </p:nvSpPr>
          <p:spPr>
            <a:xfrm>
              <a:off x="1207008"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5"/>
            <p:cNvSpPr/>
            <p:nvPr/>
          </p:nvSpPr>
          <p:spPr>
            <a:xfrm>
              <a:off x="2057367"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5"/>
            <p:cNvSpPr/>
            <p:nvPr/>
          </p:nvSpPr>
          <p:spPr>
            <a:xfrm>
              <a:off x="2907725" y="32802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5"/>
            <p:cNvSpPr/>
            <p:nvPr/>
          </p:nvSpPr>
          <p:spPr>
            <a:xfrm>
              <a:off x="3821083" y="328027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5"/>
            <p:cNvSpPr/>
            <p:nvPr/>
          </p:nvSpPr>
          <p:spPr>
            <a:xfrm>
              <a:off x="4538542" y="3280275"/>
              <a:ext cx="1212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5"/>
            <p:cNvSpPr/>
            <p:nvPr/>
          </p:nvSpPr>
          <p:spPr>
            <a:xfrm>
              <a:off x="5837700" y="3280275"/>
              <a:ext cx="418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5"/>
            <p:cNvSpPr/>
            <p:nvPr/>
          </p:nvSpPr>
          <p:spPr>
            <a:xfrm>
              <a:off x="6342758" y="32802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5"/>
            <p:cNvSpPr/>
            <p:nvPr/>
          </p:nvSpPr>
          <p:spPr>
            <a:xfrm>
              <a:off x="7256117" y="32802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5"/>
            <p:cNvSpPr/>
            <p:nvPr/>
          </p:nvSpPr>
          <p:spPr>
            <a:xfrm>
              <a:off x="8106475" y="3280275"/>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5"/>
            <p:cNvSpPr/>
            <p:nvPr/>
          </p:nvSpPr>
          <p:spPr>
            <a:xfrm>
              <a:off x="75875" y="35516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5"/>
            <p:cNvSpPr/>
            <p:nvPr/>
          </p:nvSpPr>
          <p:spPr>
            <a:xfrm>
              <a:off x="875466" y="355160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5"/>
            <p:cNvSpPr/>
            <p:nvPr/>
          </p:nvSpPr>
          <p:spPr>
            <a:xfrm>
              <a:off x="1855056" y="35516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5"/>
            <p:cNvSpPr/>
            <p:nvPr/>
          </p:nvSpPr>
          <p:spPr>
            <a:xfrm>
              <a:off x="2506146" y="3551600"/>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5"/>
            <p:cNvSpPr/>
            <p:nvPr/>
          </p:nvSpPr>
          <p:spPr>
            <a:xfrm>
              <a:off x="3236436" y="35516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5"/>
            <p:cNvSpPr/>
            <p:nvPr/>
          </p:nvSpPr>
          <p:spPr>
            <a:xfrm>
              <a:off x="4380727" y="35516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5"/>
            <p:cNvSpPr/>
            <p:nvPr/>
          </p:nvSpPr>
          <p:spPr>
            <a:xfrm>
              <a:off x="5180317" y="35516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5"/>
            <p:cNvSpPr/>
            <p:nvPr/>
          </p:nvSpPr>
          <p:spPr>
            <a:xfrm>
              <a:off x="6380407" y="35516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5"/>
            <p:cNvSpPr/>
            <p:nvPr/>
          </p:nvSpPr>
          <p:spPr>
            <a:xfrm>
              <a:off x="7243597" y="35516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5"/>
            <p:cNvSpPr/>
            <p:nvPr/>
          </p:nvSpPr>
          <p:spPr>
            <a:xfrm>
              <a:off x="8106788" y="35516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5"/>
            <p:cNvSpPr/>
            <p:nvPr/>
          </p:nvSpPr>
          <p:spPr>
            <a:xfrm>
              <a:off x="75850" y="3822925"/>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5"/>
            <p:cNvSpPr/>
            <p:nvPr/>
          </p:nvSpPr>
          <p:spPr>
            <a:xfrm>
              <a:off x="1205542" y="38229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5"/>
            <p:cNvSpPr/>
            <p:nvPr/>
          </p:nvSpPr>
          <p:spPr>
            <a:xfrm>
              <a:off x="2054133" y="3822925"/>
              <a:ext cx="304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5"/>
            <p:cNvSpPr/>
            <p:nvPr/>
          </p:nvSpPr>
          <p:spPr>
            <a:xfrm>
              <a:off x="2444025" y="3822925"/>
              <a:ext cx="630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5"/>
            <p:cNvSpPr/>
            <p:nvPr/>
          </p:nvSpPr>
          <p:spPr>
            <a:xfrm>
              <a:off x="3159717" y="3822925"/>
              <a:ext cx="129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5"/>
            <p:cNvSpPr/>
            <p:nvPr/>
          </p:nvSpPr>
          <p:spPr>
            <a:xfrm>
              <a:off x="4536008" y="38229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5"/>
            <p:cNvSpPr/>
            <p:nvPr/>
          </p:nvSpPr>
          <p:spPr>
            <a:xfrm>
              <a:off x="5172500" y="382292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5"/>
            <p:cNvSpPr/>
            <p:nvPr/>
          </p:nvSpPr>
          <p:spPr>
            <a:xfrm>
              <a:off x="5767292" y="38229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5"/>
            <p:cNvSpPr/>
            <p:nvPr/>
          </p:nvSpPr>
          <p:spPr>
            <a:xfrm>
              <a:off x="6890683" y="3822925"/>
              <a:ext cx="1484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5"/>
            <p:cNvSpPr/>
            <p:nvPr/>
          </p:nvSpPr>
          <p:spPr>
            <a:xfrm>
              <a:off x="8460475" y="3822925"/>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5"/>
            <p:cNvSpPr/>
            <p:nvPr/>
          </p:nvSpPr>
          <p:spPr>
            <a:xfrm>
              <a:off x="75870" y="40942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5"/>
            <p:cNvSpPr/>
            <p:nvPr/>
          </p:nvSpPr>
          <p:spPr>
            <a:xfrm>
              <a:off x="775428" y="409425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5"/>
            <p:cNvSpPr/>
            <p:nvPr/>
          </p:nvSpPr>
          <p:spPr>
            <a:xfrm>
              <a:off x="1828686" y="40942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5"/>
            <p:cNvSpPr/>
            <p:nvPr/>
          </p:nvSpPr>
          <p:spPr>
            <a:xfrm>
              <a:off x="2471545" y="4094250"/>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5"/>
            <p:cNvSpPr/>
            <p:nvPr/>
          </p:nvSpPr>
          <p:spPr>
            <a:xfrm>
              <a:off x="3442903" y="409425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5"/>
            <p:cNvSpPr/>
            <p:nvPr/>
          </p:nvSpPr>
          <p:spPr>
            <a:xfrm>
              <a:off x="4578962" y="409425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5"/>
            <p:cNvSpPr/>
            <p:nvPr/>
          </p:nvSpPr>
          <p:spPr>
            <a:xfrm>
              <a:off x="5221820" y="40942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5"/>
            <p:cNvSpPr/>
            <p:nvPr/>
          </p:nvSpPr>
          <p:spPr>
            <a:xfrm>
              <a:off x="6413679" y="409425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5"/>
            <p:cNvSpPr/>
            <p:nvPr/>
          </p:nvSpPr>
          <p:spPr>
            <a:xfrm>
              <a:off x="7268637" y="409425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5"/>
            <p:cNvSpPr/>
            <p:nvPr/>
          </p:nvSpPr>
          <p:spPr>
            <a:xfrm>
              <a:off x="8460495" y="4094250"/>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5"/>
            <p:cNvSpPr/>
            <p:nvPr/>
          </p:nvSpPr>
          <p:spPr>
            <a:xfrm>
              <a:off x="75850" y="43655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5"/>
            <p:cNvSpPr/>
            <p:nvPr/>
          </p:nvSpPr>
          <p:spPr>
            <a:xfrm>
              <a:off x="933675" y="436557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5"/>
            <p:cNvSpPr/>
            <p:nvPr/>
          </p:nvSpPr>
          <p:spPr>
            <a:xfrm>
              <a:off x="1854500" y="436557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5"/>
            <p:cNvSpPr/>
            <p:nvPr/>
          </p:nvSpPr>
          <p:spPr>
            <a:xfrm>
              <a:off x="2500225" y="436557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5"/>
            <p:cNvSpPr/>
            <p:nvPr/>
          </p:nvSpPr>
          <p:spPr>
            <a:xfrm>
              <a:off x="3474450" y="4365575"/>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5"/>
            <p:cNvSpPr/>
            <p:nvPr/>
          </p:nvSpPr>
          <p:spPr>
            <a:xfrm>
              <a:off x="4078475" y="4365575"/>
              <a:ext cx="14112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5"/>
            <p:cNvSpPr/>
            <p:nvPr/>
          </p:nvSpPr>
          <p:spPr>
            <a:xfrm>
              <a:off x="5584000" y="43655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5"/>
            <p:cNvSpPr/>
            <p:nvPr/>
          </p:nvSpPr>
          <p:spPr>
            <a:xfrm>
              <a:off x="6378225" y="436557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5"/>
            <p:cNvSpPr/>
            <p:nvPr/>
          </p:nvSpPr>
          <p:spPr>
            <a:xfrm>
              <a:off x="7236050" y="436557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5"/>
            <p:cNvSpPr/>
            <p:nvPr/>
          </p:nvSpPr>
          <p:spPr>
            <a:xfrm>
              <a:off x="8368675" y="436557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5"/>
            <p:cNvSpPr/>
            <p:nvPr/>
          </p:nvSpPr>
          <p:spPr>
            <a:xfrm>
              <a:off x="75863" y="4636900"/>
              <a:ext cx="10446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5"/>
            <p:cNvSpPr/>
            <p:nvPr/>
          </p:nvSpPr>
          <p:spPr>
            <a:xfrm>
              <a:off x="1217421"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5"/>
            <p:cNvSpPr/>
            <p:nvPr/>
          </p:nvSpPr>
          <p:spPr>
            <a:xfrm>
              <a:off x="2077879" y="4636900"/>
              <a:ext cx="5097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5"/>
            <p:cNvSpPr/>
            <p:nvPr/>
          </p:nvSpPr>
          <p:spPr>
            <a:xfrm>
              <a:off x="2684538" y="46369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5"/>
            <p:cNvSpPr/>
            <p:nvPr/>
          </p:nvSpPr>
          <p:spPr>
            <a:xfrm>
              <a:off x="3743296" y="4636900"/>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5"/>
            <p:cNvSpPr/>
            <p:nvPr/>
          </p:nvSpPr>
          <p:spPr>
            <a:xfrm>
              <a:off x="4540154" y="4636900"/>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5"/>
            <p:cNvSpPr/>
            <p:nvPr/>
          </p:nvSpPr>
          <p:spPr>
            <a:xfrm>
              <a:off x="5188513" y="4636900"/>
              <a:ext cx="1100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5"/>
            <p:cNvSpPr/>
            <p:nvPr/>
          </p:nvSpPr>
          <p:spPr>
            <a:xfrm>
              <a:off x="6385871"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5"/>
            <p:cNvSpPr/>
            <p:nvPr/>
          </p:nvSpPr>
          <p:spPr>
            <a:xfrm>
              <a:off x="7246329" y="4636900"/>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5"/>
            <p:cNvSpPr/>
            <p:nvPr/>
          </p:nvSpPr>
          <p:spPr>
            <a:xfrm>
              <a:off x="8106788" y="4636900"/>
              <a:ext cx="9618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5"/>
            <p:cNvSpPr/>
            <p:nvPr/>
          </p:nvSpPr>
          <p:spPr>
            <a:xfrm>
              <a:off x="75625" y="49082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5"/>
            <p:cNvSpPr/>
            <p:nvPr/>
          </p:nvSpPr>
          <p:spPr>
            <a:xfrm>
              <a:off x="1009417" y="4908225"/>
              <a:ext cx="5514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5"/>
            <p:cNvSpPr/>
            <p:nvPr/>
          </p:nvSpPr>
          <p:spPr>
            <a:xfrm>
              <a:off x="1668108" y="4908225"/>
              <a:ext cx="608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5"/>
            <p:cNvSpPr/>
            <p:nvPr/>
          </p:nvSpPr>
          <p:spPr>
            <a:xfrm>
              <a:off x="2383500" y="4908225"/>
              <a:ext cx="11331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5"/>
            <p:cNvSpPr/>
            <p:nvPr/>
          </p:nvSpPr>
          <p:spPr>
            <a:xfrm>
              <a:off x="3623892" y="4908225"/>
              <a:ext cx="763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5"/>
            <p:cNvSpPr/>
            <p:nvPr/>
          </p:nvSpPr>
          <p:spPr>
            <a:xfrm>
              <a:off x="4494683" y="4908225"/>
              <a:ext cx="87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5"/>
            <p:cNvSpPr/>
            <p:nvPr/>
          </p:nvSpPr>
          <p:spPr>
            <a:xfrm>
              <a:off x="5481875" y="4908225"/>
              <a:ext cx="10383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5"/>
            <p:cNvSpPr/>
            <p:nvPr/>
          </p:nvSpPr>
          <p:spPr>
            <a:xfrm>
              <a:off x="6627467" y="49082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5"/>
            <p:cNvSpPr/>
            <p:nvPr/>
          </p:nvSpPr>
          <p:spPr>
            <a:xfrm>
              <a:off x="7434658" y="4908225"/>
              <a:ext cx="8265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5"/>
            <p:cNvSpPr/>
            <p:nvPr/>
          </p:nvSpPr>
          <p:spPr>
            <a:xfrm>
              <a:off x="8368450" y="4908225"/>
              <a:ext cx="699900" cy="2109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EDBA">
                <a:alpha val="79215"/>
              </a:srgbClr>
            </a:gs>
            <a:gs pos="100000">
              <a:srgbClr val="DE87F1">
                <a:alpha val="39607"/>
              </a:srgbClr>
            </a:gs>
          </a:gsLst>
          <a:lin ang="13500032" scaled="0"/>
        </a:gradFill>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Gradient Backgrounds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B2D3E"/>
            </a:gs>
            <a:gs pos="100000">
              <a:srgbClr val="EF473A"/>
            </a:gs>
          </a:gsLst>
          <a:lin ang="5400012" scaled="0"/>
        </a:gradFill>
      </p:bgPr>
    </p:bg>
    <p:spTree>
      <p:nvGrpSpPr>
        <p:cNvPr id="2597" name="Shape 2597"/>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2C2E9"/>
            </a:gs>
            <a:gs pos="50000">
              <a:srgbClr val="C471ED"/>
            </a:gs>
            <a:gs pos="100000">
              <a:srgbClr val="F64F59"/>
            </a:gs>
          </a:gsLst>
          <a:lin ang="0" scaled="0"/>
        </a:gradFill>
      </p:bgPr>
    </p:bg>
    <p:spTree>
      <p:nvGrpSpPr>
        <p:cNvPr id="2601" name="Shape 2601"/>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8C0FF"/>
            </a:gs>
            <a:gs pos="100000">
              <a:srgbClr val="3F2B96"/>
            </a:gs>
          </a:gsLst>
          <a:lin ang="0" scaled="0"/>
        </a:gradFill>
      </p:bgPr>
    </p:bg>
    <p:spTree>
      <p:nvGrpSpPr>
        <p:cNvPr id="2605" name="Shape 2605"/>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DAF8"/>
            </a:gs>
            <a:gs pos="100000">
              <a:srgbClr val="DE87F1"/>
            </a:gs>
          </a:gsLst>
          <a:lin ang="13500032" scaled="0"/>
        </a:gradFill>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Community Contributions</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1"/>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1"/>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1"/>
            <p:cNvSpPr/>
            <p:nvPr/>
          </p:nvSpPr>
          <p:spPr>
            <a:xfrm>
              <a:off x="6270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1"/>
            <p:cNvSpPr/>
            <p:nvPr/>
          </p:nvSpPr>
          <p:spPr>
            <a:xfrm>
              <a:off x="6545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1"/>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1"/>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1"/>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1"/>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1"/>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1"/>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1"/>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1"/>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1"/>
            <p:cNvSpPr/>
            <p:nvPr/>
          </p:nvSpPr>
          <p:spPr>
            <a:xfrm>
              <a:off x="6270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1"/>
            <p:cNvSpPr/>
            <p:nvPr/>
          </p:nvSpPr>
          <p:spPr>
            <a:xfrm>
              <a:off x="6545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1"/>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1"/>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1"/>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1"/>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1"/>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1"/>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1"/>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1"/>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1"/>
            <p:cNvSpPr/>
            <p:nvPr/>
          </p:nvSpPr>
          <p:spPr>
            <a:xfrm>
              <a:off x="6271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1"/>
            <p:cNvSpPr/>
            <p:nvPr/>
          </p:nvSpPr>
          <p:spPr>
            <a:xfrm>
              <a:off x="6545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1"/>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1"/>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1"/>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1"/>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1"/>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1"/>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1"/>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1"/>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1"/>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1"/>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1"/>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1"/>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1"/>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1"/>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1"/>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1"/>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1"/>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1"/>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1"/>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1"/>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1"/>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1"/>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1"/>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1"/>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1"/>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1"/>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1"/>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1"/>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1"/>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1"/>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1"/>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1"/>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1"/>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1"/>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1"/>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1"/>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1"/>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1"/>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1"/>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1"/>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1"/>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1"/>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41"/>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41"/>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1"/>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1"/>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1"/>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1"/>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1"/>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1"/>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1"/>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1"/>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1"/>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1"/>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1"/>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1"/>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1"/>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1"/>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1"/>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1"/>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1"/>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1"/>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1"/>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1"/>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1"/>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1"/>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1"/>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1"/>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1"/>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1"/>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1"/>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1"/>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1"/>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1"/>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1"/>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1"/>
            <p:cNvSpPr/>
            <p:nvPr/>
          </p:nvSpPr>
          <p:spPr>
            <a:xfrm>
              <a:off x="57225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1"/>
            <p:cNvSpPr/>
            <p:nvPr/>
          </p:nvSpPr>
          <p:spPr>
            <a:xfrm>
              <a:off x="59967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1"/>
            <p:cNvSpPr/>
            <p:nvPr/>
          </p:nvSpPr>
          <p:spPr>
            <a:xfrm>
              <a:off x="54483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1"/>
            <p:cNvSpPr/>
            <p:nvPr/>
          </p:nvSpPr>
          <p:spPr>
            <a:xfrm>
              <a:off x="57225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1"/>
            <p:cNvSpPr/>
            <p:nvPr/>
          </p:nvSpPr>
          <p:spPr>
            <a:xfrm>
              <a:off x="59967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1"/>
            <p:cNvSpPr/>
            <p:nvPr/>
          </p:nvSpPr>
          <p:spPr>
            <a:xfrm>
              <a:off x="54490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1"/>
            <p:cNvSpPr/>
            <p:nvPr/>
          </p:nvSpPr>
          <p:spPr>
            <a:xfrm>
              <a:off x="57232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1"/>
            <p:cNvSpPr/>
            <p:nvPr/>
          </p:nvSpPr>
          <p:spPr>
            <a:xfrm>
              <a:off x="59974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26" name="Google Shape;2726;p41"/>
          <p:cNvCxnSpPr/>
          <p:nvPr/>
        </p:nvCxnSpPr>
        <p:spPr>
          <a:xfrm>
            <a:off x="1655875" y="1684200"/>
            <a:ext cx="534900" cy="610200"/>
          </a:xfrm>
          <a:prstGeom prst="straightConnector1">
            <a:avLst/>
          </a:prstGeom>
          <a:noFill/>
          <a:ln cap="flat" cmpd="sng" w="9525">
            <a:solidFill>
              <a:schemeClr val="dk2"/>
            </a:solidFill>
            <a:prstDash val="dash"/>
            <a:round/>
            <a:headEnd len="med" w="med" type="none"/>
            <a:tailEnd len="med" w="med" type="none"/>
          </a:ln>
        </p:spPr>
      </p:cxnSp>
      <p:cxnSp>
        <p:nvCxnSpPr>
          <p:cNvPr id="2727" name="Google Shape;2727;p41"/>
          <p:cNvCxnSpPr/>
          <p:nvPr/>
        </p:nvCxnSpPr>
        <p:spPr>
          <a:xfrm>
            <a:off x="1120231" y="1683899"/>
            <a:ext cx="562200" cy="609900"/>
          </a:xfrm>
          <a:prstGeom prst="straightConnector1">
            <a:avLst/>
          </a:prstGeom>
          <a:noFill/>
          <a:ln cap="flat" cmpd="sng" w="9525">
            <a:solidFill>
              <a:schemeClr val="dk2"/>
            </a:solidFill>
            <a:prstDash val="dash"/>
            <a:round/>
            <a:headEnd len="med" w="med" type="none"/>
            <a:tailEnd len="med" w="med" type="none"/>
          </a:ln>
        </p:spPr>
      </p:cxnSp>
      <p:cxnSp>
        <p:nvCxnSpPr>
          <p:cNvPr id="2728" name="Google Shape;2728;p41"/>
          <p:cNvCxnSpPr/>
          <p:nvPr/>
        </p:nvCxnSpPr>
        <p:spPr>
          <a:xfrm>
            <a:off x="1659200" y="1146475"/>
            <a:ext cx="555300" cy="618900"/>
          </a:xfrm>
          <a:prstGeom prst="straightConnector1">
            <a:avLst/>
          </a:prstGeom>
          <a:noFill/>
          <a:ln cap="flat" cmpd="sng" w="9525">
            <a:solidFill>
              <a:schemeClr val="dk2"/>
            </a:solidFill>
            <a:prstDash val="dash"/>
            <a:round/>
            <a:headEnd len="med" w="med" type="none"/>
            <a:tailEnd len="med" w="med" type="none"/>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1"/>
            <p:cNvSpPr/>
            <p:nvPr/>
          </p:nvSpPr>
          <p:spPr>
            <a:xfrm>
              <a:off x="5722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1"/>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1"/>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1"/>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1"/>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1"/>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1"/>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1"/>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1"/>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1"/>
            <p:cNvSpPr/>
            <p:nvPr/>
          </p:nvSpPr>
          <p:spPr>
            <a:xfrm>
              <a:off x="5448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1"/>
            <p:cNvSpPr/>
            <p:nvPr/>
          </p:nvSpPr>
          <p:spPr>
            <a:xfrm>
              <a:off x="5722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1"/>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1"/>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1"/>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1"/>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1"/>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1"/>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1"/>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1"/>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1"/>
            <p:cNvSpPr/>
            <p:nvPr/>
          </p:nvSpPr>
          <p:spPr>
            <a:xfrm>
              <a:off x="5449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1"/>
            <p:cNvSpPr/>
            <p:nvPr/>
          </p:nvSpPr>
          <p:spPr>
            <a:xfrm>
              <a:off x="5723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1"/>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1"/>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1"/>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1"/>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1"/>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1"/>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1"/>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1"/>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1"/>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1"/>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1"/>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1"/>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1"/>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1"/>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1"/>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1"/>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1"/>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1"/>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1"/>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1"/>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1"/>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1"/>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1"/>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1"/>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1"/>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1"/>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1"/>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1"/>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1"/>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1"/>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1"/>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1"/>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1"/>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1"/>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1"/>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1"/>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1"/>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1"/>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1"/>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1"/>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1"/>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1"/>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1"/>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1"/>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1"/>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1"/>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1"/>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1"/>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1"/>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1"/>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1"/>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1"/>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1"/>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1"/>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1"/>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1"/>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1"/>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1"/>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1"/>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1"/>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1"/>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1"/>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1"/>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1"/>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1"/>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1"/>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1"/>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1"/>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1"/>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1"/>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1"/>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1"/>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1"/>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1"/>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1"/>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1"/>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1"/>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1"/>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1"/>
            <p:cNvSpPr/>
            <p:nvPr/>
          </p:nvSpPr>
          <p:spPr>
            <a:xfrm>
              <a:off x="57225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1"/>
            <p:cNvSpPr/>
            <p:nvPr/>
          </p:nvSpPr>
          <p:spPr>
            <a:xfrm>
              <a:off x="59967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1"/>
            <p:cNvSpPr/>
            <p:nvPr/>
          </p:nvSpPr>
          <p:spPr>
            <a:xfrm>
              <a:off x="54483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1"/>
            <p:cNvSpPr/>
            <p:nvPr/>
          </p:nvSpPr>
          <p:spPr>
            <a:xfrm>
              <a:off x="57225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1"/>
            <p:cNvSpPr/>
            <p:nvPr/>
          </p:nvSpPr>
          <p:spPr>
            <a:xfrm>
              <a:off x="59967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1"/>
            <p:cNvSpPr/>
            <p:nvPr/>
          </p:nvSpPr>
          <p:spPr>
            <a:xfrm>
              <a:off x="54490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1"/>
            <p:cNvSpPr/>
            <p:nvPr/>
          </p:nvSpPr>
          <p:spPr>
            <a:xfrm>
              <a:off x="57232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1"/>
            <p:cNvSpPr/>
            <p:nvPr/>
          </p:nvSpPr>
          <p:spPr>
            <a:xfrm>
              <a:off x="59974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40" name="Google Shape;2840;p41"/>
          <p:cNvCxnSpPr/>
          <p:nvPr/>
        </p:nvCxnSpPr>
        <p:spPr>
          <a:xfrm>
            <a:off x="5729375" y="3114375"/>
            <a:ext cx="689700" cy="662700"/>
          </a:xfrm>
          <a:prstGeom prst="straightConnector1">
            <a:avLst/>
          </a:prstGeom>
          <a:noFill/>
          <a:ln cap="flat" cmpd="sng" w="9525">
            <a:solidFill>
              <a:schemeClr val="dk2"/>
            </a:solidFill>
            <a:prstDash val="dash"/>
            <a:round/>
            <a:headEnd len="med" w="med" type="none"/>
            <a:tailEnd len="med" w="med" type="none"/>
          </a:ln>
        </p:spPr>
      </p:cxnSp>
      <p:cxnSp>
        <p:nvCxnSpPr>
          <p:cNvPr id="2841" name="Google Shape;2841;p41"/>
          <p:cNvCxnSpPr/>
          <p:nvPr/>
        </p:nvCxnSpPr>
        <p:spPr>
          <a:xfrm>
            <a:off x="5198350" y="3114375"/>
            <a:ext cx="694500" cy="658500"/>
          </a:xfrm>
          <a:prstGeom prst="straightConnector1">
            <a:avLst/>
          </a:prstGeom>
          <a:noFill/>
          <a:ln cap="flat" cmpd="sng" w="9525">
            <a:solidFill>
              <a:schemeClr val="dk2"/>
            </a:solidFill>
            <a:prstDash val="dash"/>
            <a:round/>
            <a:headEnd len="med" w="med" type="none"/>
            <a:tailEnd len="med" w="med" type="none"/>
          </a:ln>
        </p:spPr>
      </p:cxnSp>
      <p:cxnSp>
        <p:nvCxnSpPr>
          <p:cNvPr id="2842" name="Google Shape;2842;p41"/>
          <p:cNvCxnSpPr/>
          <p:nvPr/>
        </p:nvCxnSpPr>
        <p:spPr>
          <a:xfrm>
            <a:off x="5722775" y="2571750"/>
            <a:ext cx="702900" cy="667200"/>
          </a:xfrm>
          <a:prstGeom prst="straightConnector1">
            <a:avLst/>
          </a:prstGeom>
          <a:noFill/>
          <a:ln cap="flat" cmpd="sng" w="9525">
            <a:solidFill>
              <a:schemeClr val="dk2"/>
            </a:solidFill>
            <a:prstDash val="dash"/>
            <a:round/>
            <a:headEnd len="med" w="med" type="none"/>
            <a:tailEnd len="med" w="med" type="none"/>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1"/>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1"/>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1"/>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1"/>
              <p:cNvSpPr/>
              <p:nvPr/>
            </p:nvSpPr>
            <p:spPr>
              <a:xfrm>
                <a:off x="6545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1"/>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1"/>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1"/>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1"/>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1"/>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1"/>
              <p:cNvSpPr/>
              <p:nvPr/>
            </p:nvSpPr>
            <p:spPr>
              <a:xfrm>
                <a:off x="5448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1"/>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1"/>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1"/>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1"/>
              <p:cNvSpPr/>
              <p:nvPr/>
            </p:nvSpPr>
            <p:spPr>
              <a:xfrm>
                <a:off x="6545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1"/>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1"/>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1"/>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1"/>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1"/>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1"/>
              <p:cNvSpPr/>
              <p:nvPr/>
            </p:nvSpPr>
            <p:spPr>
              <a:xfrm>
                <a:off x="5449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1"/>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1"/>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1"/>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1"/>
              <p:cNvSpPr/>
              <p:nvPr/>
            </p:nvSpPr>
            <p:spPr>
              <a:xfrm>
                <a:off x="6545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1"/>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1"/>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1"/>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1"/>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1"/>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1"/>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1"/>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1"/>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1"/>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1"/>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1"/>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1"/>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1"/>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1"/>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1"/>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1"/>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1"/>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1"/>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1"/>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1"/>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1"/>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1"/>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1"/>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1"/>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1"/>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1"/>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1"/>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1"/>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1"/>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1"/>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1"/>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41"/>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1"/>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1"/>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1"/>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1"/>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1"/>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1"/>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1"/>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1"/>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41"/>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1"/>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1"/>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1"/>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1"/>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1"/>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1"/>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1"/>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1"/>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1"/>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1"/>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1"/>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1"/>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1"/>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1"/>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1"/>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1"/>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1"/>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1"/>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1"/>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1"/>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1"/>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1"/>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1"/>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1"/>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1"/>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1"/>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1"/>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1"/>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1"/>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1"/>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1"/>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1"/>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1"/>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1"/>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1"/>
              <p:cNvSpPr/>
              <p:nvPr/>
            </p:nvSpPr>
            <p:spPr>
              <a:xfrm>
                <a:off x="57225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1"/>
              <p:cNvSpPr/>
              <p:nvPr/>
            </p:nvSpPr>
            <p:spPr>
              <a:xfrm>
                <a:off x="5996725" y="6105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1"/>
              <p:cNvSpPr/>
              <p:nvPr/>
            </p:nvSpPr>
            <p:spPr>
              <a:xfrm>
                <a:off x="54483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1"/>
              <p:cNvSpPr/>
              <p:nvPr/>
            </p:nvSpPr>
            <p:spPr>
              <a:xfrm>
                <a:off x="57225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1"/>
              <p:cNvSpPr/>
              <p:nvPr/>
            </p:nvSpPr>
            <p:spPr>
              <a:xfrm>
                <a:off x="5996725" y="8847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1"/>
              <p:cNvSpPr/>
              <p:nvPr/>
            </p:nvSpPr>
            <p:spPr>
              <a:xfrm>
                <a:off x="54490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1"/>
              <p:cNvSpPr/>
              <p:nvPr/>
            </p:nvSpPr>
            <p:spPr>
              <a:xfrm>
                <a:off x="57232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1"/>
              <p:cNvSpPr/>
              <p:nvPr/>
            </p:nvSpPr>
            <p:spPr>
              <a:xfrm>
                <a:off x="5997425" y="1158950"/>
                <a:ext cx="274200" cy="274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55" name="Google Shape;2955;p41"/>
            <p:cNvCxnSpPr/>
            <p:nvPr/>
          </p:nvCxnSpPr>
          <p:spPr>
            <a:xfrm>
              <a:off x="5812625" y="669125"/>
              <a:ext cx="606000" cy="580800"/>
            </a:xfrm>
            <a:prstGeom prst="straightConnector1">
              <a:avLst/>
            </a:prstGeom>
            <a:noFill/>
            <a:ln cap="flat" cmpd="sng" w="9525">
              <a:solidFill>
                <a:schemeClr val="dk2"/>
              </a:solidFill>
              <a:prstDash val="dash"/>
              <a:round/>
              <a:headEnd len="med" w="med" type="none"/>
              <a:tailEnd len="med" w="med" type="none"/>
            </a:ln>
          </p:spPr>
        </p:cxnSp>
        <p:cxnSp>
          <p:nvCxnSpPr>
            <p:cNvPr id="2956" name="Google Shape;2956;p41"/>
            <p:cNvCxnSpPr/>
            <p:nvPr/>
          </p:nvCxnSpPr>
          <p:spPr>
            <a:xfrm>
              <a:off x="5281625" y="681050"/>
              <a:ext cx="609300" cy="564600"/>
            </a:xfrm>
            <a:prstGeom prst="straightConnector1">
              <a:avLst/>
            </a:prstGeom>
            <a:noFill/>
            <a:ln cap="flat" cmpd="sng" w="9525">
              <a:solidFill>
                <a:schemeClr val="dk2"/>
              </a:solidFill>
              <a:prstDash val="dash"/>
              <a:round/>
              <a:headEnd len="med" w="med" type="none"/>
              <a:tailEnd len="med" w="med" type="none"/>
            </a:ln>
          </p:spPr>
        </p:cxnSp>
        <p:cxnSp>
          <p:nvCxnSpPr>
            <p:cNvPr id="2957" name="Google Shape;2957;p41"/>
            <p:cNvCxnSpPr/>
            <p:nvPr/>
          </p:nvCxnSpPr>
          <p:spPr>
            <a:xfrm>
              <a:off x="5812625" y="166700"/>
              <a:ext cx="617400" cy="573900"/>
            </a:xfrm>
            <a:prstGeom prst="straightConnector1">
              <a:avLst/>
            </a:prstGeom>
            <a:noFill/>
            <a:ln cap="flat" cmpd="sng" w="9525">
              <a:solidFill>
                <a:schemeClr val="dk2"/>
              </a:solidFill>
              <a:prstDash val="dash"/>
              <a:round/>
              <a:headEnd len="med" w="med" type="none"/>
              <a:tailEnd len="med" w="med" type="none"/>
            </a:ln>
          </p:spPr>
        </p:cxnSp>
      </p:grpSp>
      <p:cxnSp>
        <p:nvCxnSpPr>
          <p:cNvPr id="2958" name="Google Shape;2958;p41"/>
          <p:cNvCxnSpPr/>
          <p:nvPr/>
        </p:nvCxnSpPr>
        <p:spPr>
          <a:xfrm flipH="1" rot="10800000">
            <a:off x="3446208" y="1505484"/>
            <a:ext cx="2108700" cy="1158000"/>
          </a:xfrm>
          <a:prstGeom prst="curvedConnector3">
            <a:avLst>
              <a:gd fmla="val 50000" name="adj1"/>
            </a:avLst>
          </a:prstGeom>
          <a:noFill/>
          <a:ln cap="flat" cmpd="sng" w="9525">
            <a:solidFill>
              <a:schemeClr val="dk2"/>
            </a:solidFill>
            <a:prstDash val="solid"/>
            <a:round/>
            <a:headEnd len="med" w="med" type="none"/>
            <a:tailEnd len="med" w="med" type="stealth"/>
          </a:ln>
        </p:spPr>
      </p:cxnSp>
      <p:cxnSp>
        <p:nvCxnSpPr>
          <p:cNvPr id="2959" name="Google Shape;2959;p41"/>
          <p:cNvCxnSpPr>
            <a:stCxn id="2675" idx="3"/>
            <a:endCxn id="2790" idx="1"/>
          </p:cNvCxnSpPr>
          <p:nvPr/>
        </p:nvCxnSpPr>
        <p:spPr>
          <a:xfrm>
            <a:off x="3446208" y="2892084"/>
            <a:ext cx="2107500" cy="1494600"/>
          </a:xfrm>
          <a:prstGeom prst="curvedConnector3">
            <a:avLst>
              <a:gd fmla="val 49997" name="adj1"/>
            </a:avLst>
          </a:prstGeom>
          <a:noFill/>
          <a:ln cap="flat" cmpd="sng" w="9525">
            <a:solidFill>
              <a:schemeClr val="dk2"/>
            </a:solidFill>
            <a:prstDash val="solid"/>
            <a:round/>
            <a:headEnd len="med" w="med" type="none"/>
            <a:tailEnd len="med" w="med" type="stealth"/>
          </a:ln>
        </p:spPr>
      </p:cxnSp>
      <p:sp>
        <p:nvSpPr>
          <p:cNvPr id="2960" name="Google Shape;2960;p41"/>
          <p:cNvSpPr txBox="1"/>
          <p:nvPr/>
        </p:nvSpPr>
        <p:spPr>
          <a:xfrm>
            <a:off x="4016913" y="1598300"/>
            <a:ext cx="534900" cy="201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100">
                <a:latin typeface="Consolas"/>
                <a:ea typeface="Consolas"/>
                <a:cs typeface="Consolas"/>
                <a:sym typeface="Consolas"/>
              </a:rPr>
              <a:t>S=1</a:t>
            </a:r>
            <a:endParaRPr sz="1100">
              <a:latin typeface="Consolas"/>
              <a:ea typeface="Consolas"/>
              <a:cs typeface="Consolas"/>
              <a:sym typeface="Consolas"/>
            </a:endParaRPr>
          </a:p>
        </p:txBody>
      </p:sp>
      <p:sp>
        <p:nvSpPr>
          <p:cNvPr id="2961" name="Google Shape;2961;p41"/>
          <p:cNvSpPr txBox="1"/>
          <p:nvPr/>
        </p:nvSpPr>
        <p:spPr>
          <a:xfrm>
            <a:off x="4016925" y="3955250"/>
            <a:ext cx="534900" cy="201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100">
                <a:latin typeface="Consolas"/>
                <a:ea typeface="Consolas"/>
                <a:cs typeface="Consolas"/>
                <a:sym typeface="Consolas"/>
              </a:rPr>
              <a:t>S=2</a:t>
            </a:r>
            <a:endParaRPr sz="1100">
              <a:latin typeface="Consolas"/>
              <a:ea typeface="Consolas"/>
              <a:cs typeface="Consolas"/>
              <a:sym typeface="Consolas"/>
            </a:endParaRPr>
          </a:p>
        </p:txBody>
      </p:sp>
      <p:sp>
        <p:nvSpPr>
          <p:cNvPr id="2962" name="Google Shape;2962;p41"/>
          <p:cNvSpPr txBox="1"/>
          <p:nvPr/>
        </p:nvSpPr>
        <p:spPr>
          <a:xfrm>
            <a:off x="324600" y="316975"/>
            <a:ext cx="1219200" cy="520800"/>
          </a:xfrm>
          <a:prstGeom prst="rect">
            <a:avLst/>
          </a:prstGeom>
          <a:noFill/>
          <a:ln cap="flat" cmpd="sng" w="9525">
            <a:solidFill>
              <a:srgbClr val="CFE2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Striding in CONV</a:t>
            </a:r>
            <a:endParaRPr sz="1200">
              <a:latin typeface="Consolas"/>
              <a:ea typeface="Consolas"/>
              <a:cs typeface="Consolas"/>
              <a:sym typeface="Consolas"/>
            </a:endParaRPr>
          </a:p>
        </p:txBody>
      </p:sp>
      <p:cxnSp>
        <p:nvCxnSpPr>
          <p:cNvPr id="2963" name="Google Shape;2963;p41"/>
          <p:cNvCxnSpPr/>
          <p:nvPr/>
        </p:nvCxnSpPr>
        <p:spPr>
          <a:xfrm>
            <a:off x="2079600" y="458850"/>
            <a:ext cx="1665300" cy="44400"/>
          </a:xfrm>
          <a:prstGeom prst="straightConnector1">
            <a:avLst/>
          </a:prstGeom>
          <a:noFill/>
          <a:ln cap="flat" cmpd="sng" w="19050">
            <a:solidFill>
              <a:schemeClr val="dk2"/>
            </a:solidFill>
            <a:prstDash val="solid"/>
            <a:round/>
            <a:headEnd len="med" w="med" type="triangl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3"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fmla="val 50000" name="adj"/>
            </a:avLst>
          </a:prstGeom>
          <a:gradFill>
            <a:gsLst>
              <a:gs pos="0">
                <a:srgbClr val="DBD4EB"/>
              </a:gs>
              <a:gs pos="100000">
                <a:srgbClr val="9180BB"/>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4890125" y="378275"/>
            <a:ext cx="3027300" cy="790800"/>
          </a:xfrm>
          <a:prstGeom prst="roundRect">
            <a:avLst>
              <a:gd fmla="val 50000" name="adj"/>
            </a:avLst>
          </a:prstGeom>
          <a:gradFill>
            <a:gsLst>
              <a:gs pos="0">
                <a:srgbClr val="A8C0FF"/>
              </a:gs>
              <a:gs pos="100000">
                <a:srgbClr val="3F2B9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912025" y="1299075"/>
            <a:ext cx="3027300" cy="790800"/>
          </a:xfrm>
          <a:prstGeom prst="roundRect">
            <a:avLst>
              <a:gd fmla="val 50000" name="adj"/>
            </a:avLst>
          </a:prstGeom>
          <a:gradFill>
            <a:gsLst>
              <a:gs pos="0">
                <a:srgbClr val="D8EDBA">
                  <a:alpha val="57647"/>
                </a:srgbClr>
              </a:gs>
              <a:gs pos="100000">
                <a:srgbClr val="FE9696">
                  <a:alpha val="73725"/>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912025" y="2219875"/>
            <a:ext cx="3136200" cy="790800"/>
          </a:xfrm>
          <a:prstGeom prst="roundRect">
            <a:avLst>
              <a:gd fmla="val 50000" name="adj"/>
            </a:avLst>
          </a:prstGeom>
          <a:gradFill>
            <a:gsLst>
              <a:gs pos="0">
                <a:srgbClr val="B6D7A8"/>
              </a:gs>
              <a:gs pos="64000">
                <a:srgbClr val="A4C2F4"/>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912025" y="3140675"/>
            <a:ext cx="3027300" cy="790800"/>
          </a:xfrm>
          <a:prstGeom prst="roundRect">
            <a:avLst>
              <a:gd fmla="val 50000" name="adj"/>
            </a:avLst>
          </a:prstGeom>
          <a:gradFill>
            <a:gsLst>
              <a:gs pos="0">
                <a:srgbClr val="E0EDBA">
                  <a:alpha val="79215"/>
                </a:srgbClr>
              </a:gs>
              <a:gs pos="100000">
                <a:srgbClr val="DE87F1">
                  <a:alpha val="48235"/>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912025" y="4061475"/>
            <a:ext cx="3027300" cy="790800"/>
          </a:xfrm>
          <a:prstGeom prst="roundRect">
            <a:avLst>
              <a:gd fmla="val 50000" name="adj"/>
            </a:avLst>
          </a:prstGeom>
          <a:gradFill>
            <a:gsLst>
              <a:gs pos="0">
                <a:srgbClr val="C9DAF8"/>
              </a:gs>
              <a:gs pos="100000">
                <a:srgbClr val="DE87F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4890125" y="1252975"/>
            <a:ext cx="3027300" cy="790800"/>
          </a:xfrm>
          <a:prstGeom prst="roundRect">
            <a:avLst>
              <a:gd fmla="val 50000" name="adj"/>
            </a:avLst>
          </a:prstGeom>
          <a:gradFill>
            <a:gsLst>
              <a:gs pos="0">
                <a:srgbClr val="E0EDBA">
                  <a:alpha val="29411"/>
                </a:srgbClr>
              </a:gs>
              <a:gs pos="100000">
                <a:srgbClr val="B6D7A8">
                  <a:alpha val="3098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4890125" y="2176350"/>
            <a:ext cx="3027300" cy="790800"/>
          </a:xfrm>
          <a:prstGeom prst="roundRect">
            <a:avLst>
              <a:gd fmla="val 50000" name="adj"/>
            </a:avLst>
          </a:prstGeom>
          <a:gradFill>
            <a:gsLst>
              <a:gs pos="0">
                <a:srgbClr val="E0EDBA">
                  <a:alpha val="70980"/>
                </a:srgbClr>
              </a:gs>
              <a:gs pos="100000">
                <a:srgbClr val="B6D7A8"/>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4890125" y="3140675"/>
            <a:ext cx="3027300" cy="790800"/>
          </a:xfrm>
          <a:prstGeom prst="roundRect">
            <a:avLst>
              <a:gd fmla="val 50000" name="adj"/>
            </a:avLst>
          </a:prstGeom>
          <a:gradFill>
            <a:gsLst>
              <a:gs pos="0">
                <a:srgbClr val="69D4F4">
                  <a:alpha val="26274"/>
                </a:srgbClr>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890125" y="4061475"/>
            <a:ext cx="3027300" cy="790800"/>
          </a:xfrm>
          <a:prstGeom prst="roundRect">
            <a:avLst>
              <a:gd fmla="val 50000" name="adj"/>
            </a:avLst>
          </a:prstGeom>
          <a:gradFill>
            <a:gsLst>
              <a:gs pos="0">
                <a:srgbClr val="00FFFF"/>
              </a:gs>
              <a:gs pos="100000">
                <a:srgbClr val="B0DAF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7"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2"/>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2"/>
            <p:cNvSpPr/>
            <p:nvPr/>
          </p:nvSpPr>
          <p:spPr>
            <a:xfrm>
              <a:off x="6270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2"/>
            <p:cNvSpPr/>
            <p:nvPr/>
          </p:nvSpPr>
          <p:spPr>
            <a:xfrm>
              <a:off x="6545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2"/>
            <p:cNvSpPr/>
            <p:nvPr/>
          </p:nvSpPr>
          <p:spPr>
            <a:xfrm>
              <a:off x="68193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2"/>
            <p:cNvSpPr/>
            <p:nvPr/>
          </p:nvSpPr>
          <p:spPr>
            <a:xfrm>
              <a:off x="70935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2"/>
            <p:cNvSpPr/>
            <p:nvPr/>
          </p:nvSpPr>
          <p:spPr>
            <a:xfrm>
              <a:off x="73677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42"/>
            <p:cNvSpPr/>
            <p:nvPr/>
          </p:nvSpPr>
          <p:spPr>
            <a:xfrm>
              <a:off x="76419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42"/>
            <p:cNvSpPr/>
            <p:nvPr/>
          </p:nvSpPr>
          <p:spPr>
            <a:xfrm>
              <a:off x="7916125" y="610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2"/>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2"/>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2"/>
            <p:cNvSpPr/>
            <p:nvPr/>
          </p:nvSpPr>
          <p:spPr>
            <a:xfrm>
              <a:off x="6270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2"/>
            <p:cNvSpPr/>
            <p:nvPr/>
          </p:nvSpPr>
          <p:spPr>
            <a:xfrm>
              <a:off x="6545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2"/>
            <p:cNvSpPr/>
            <p:nvPr/>
          </p:nvSpPr>
          <p:spPr>
            <a:xfrm>
              <a:off x="68193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2"/>
            <p:cNvSpPr/>
            <p:nvPr/>
          </p:nvSpPr>
          <p:spPr>
            <a:xfrm>
              <a:off x="70935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2"/>
            <p:cNvSpPr/>
            <p:nvPr/>
          </p:nvSpPr>
          <p:spPr>
            <a:xfrm>
              <a:off x="73677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2"/>
            <p:cNvSpPr/>
            <p:nvPr/>
          </p:nvSpPr>
          <p:spPr>
            <a:xfrm>
              <a:off x="76419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2"/>
            <p:cNvSpPr/>
            <p:nvPr/>
          </p:nvSpPr>
          <p:spPr>
            <a:xfrm>
              <a:off x="7916125" y="884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2"/>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2"/>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2"/>
            <p:cNvSpPr/>
            <p:nvPr/>
          </p:nvSpPr>
          <p:spPr>
            <a:xfrm>
              <a:off x="6271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2"/>
            <p:cNvSpPr/>
            <p:nvPr/>
          </p:nvSpPr>
          <p:spPr>
            <a:xfrm>
              <a:off x="6545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2"/>
            <p:cNvSpPr/>
            <p:nvPr/>
          </p:nvSpPr>
          <p:spPr>
            <a:xfrm>
              <a:off x="68200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2"/>
            <p:cNvSpPr/>
            <p:nvPr/>
          </p:nvSpPr>
          <p:spPr>
            <a:xfrm>
              <a:off x="70942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2"/>
            <p:cNvSpPr/>
            <p:nvPr/>
          </p:nvSpPr>
          <p:spPr>
            <a:xfrm>
              <a:off x="73684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2"/>
            <p:cNvSpPr/>
            <p:nvPr/>
          </p:nvSpPr>
          <p:spPr>
            <a:xfrm>
              <a:off x="76426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2"/>
            <p:cNvSpPr/>
            <p:nvPr/>
          </p:nvSpPr>
          <p:spPr>
            <a:xfrm>
              <a:off x="7916825" y="1158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2"/>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2"/>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2"/>
            <p:cNvSpPr/>
            <p:nvPr/>
          </p:nvSpPr>
          <p:spPr>
            <a:xfrm>
              <a:off x="6819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2"/>
            <p:cNvSpPr/>
            <p:nvPr/>
          </p:nvSpPr>
          <p:spPr>
            <a:xfrm>
              <a:off x="7093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2"/>
            <p:cNvSpPr/>
            <p:nvPr/>
          </p:nvSpPr>
          <p:spPr>
            <a:xfrm>
              <a:off x="7367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2"/>
            <p:cNvSpPr/>
            <p:nvPr/>
          </p:nvSpPr>
          <p:spPr>
            <a:xfrm>
              <a:off x="7641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2"/>
            <p:cNvSpPr/>
            <p:nvPr/>
          </p:nvSpPr>
          <p:spPr>
            <a:xfrm>
              <a:off x="7916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2"/>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2"/>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2"/>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2"/>
            <p:cNvSpPr/>
            <p:nvPr/>
          </p:nvSpPr>
          <p:spPr>
            <a:xfrm>
              <a:off x="6819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2"/>
            <p:cNvSpPr/>
            <p:nvPr/>
          </p:nvSpPr>
          <p:spPr>
            <a:xfrm>
              <a:off x="7093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2"/>
            <p:cNvSpPr/>
            <p:nvPr/>
          </p:nvSpPr>
          <p:spPr>
            <a:xfrm>
              <a:off x="7367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2"/>
            <p:cNvSpPr/>
            <p:nvPr/>
          </p:nvSpPr>
          <p:spPr>
            <a:xfrm>
              <a:off x="7641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2"/>
            <p:cNvSpPr/>
            <p:nvPr/>
          </p:nvSpPr>
          <p:spPr>
            <a:xfrm>
              <a:off x="7916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2"/>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2"/>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2"/>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2"/>
            <p:cNvSpPr/>
            <p:nvPr/>
          </p:nvSpPr>
          <p:spPr>
            <a:xfrm>
              <a:off x="6820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2"/>
            <p:cNvSpPr/>
            <p:nvPr/>
          </p:nvSpPr>
          <p:spPr>
            <a:xfrm>
              <a:off x="7094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2"/>
            <p:cNvSpPr/>
            <p:nvPr/>
          </p:nvSpPr>
          <p:spPr>
            <a:xfrm>
              <a:off x="7368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2"/>
            <p:cNvSpPr/>
            <p:nvPr/>
          </p:nvSpPr>
          <p:spPr>
            <a:xfrm>
              <a:off x="7642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2"/>
            <p:cNvSpPr/>
            <p:nvPr/>
          </p:nvSpPr>
          <p:spPr>
            <a:xfrm>
              <a:off x="7916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2"/>
            <p:cNvSpPr/>
            <p:nvPr/>
          </p:nvSpPr>
          <p:spPr>
            <a:xfrm>
              <a:off x="5449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2"/>
            <p:cNvSpPr/>
            <p:nvPr/>
          </p:nvSpPr>
          <p:spPr>
            <a:xfrm>
              <a:off x="5723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2"/>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2"/>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2"/>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2"/>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2"/>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42"/>
            <p:cNvSpPr/>
            <p:nvPr/>
          </p:nvSpPr>
          <p:spPr>
            <a:xfrm>
              <a:off x="7368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2"/>
            <p:cNvSpPr/>
            <p:nvPr/>
          </p:nvSpPr>
          <p:spPr>
            <a:xfrm>
              <a:off x="7642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2"/>
            <p:cNvSpPr/>
            <p:nvPr/>
          </p:nvSpPr>
          <p:spPr>
            <a:xfrm>
              <a:off x="7916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2"/>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2"/>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2"/>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2"/>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2"/>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2"/>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2"/>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2"/>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2"/>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2"/>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2"/>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2"/>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2"/>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42"/>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2"/>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2"/>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2"/>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2"/>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2"/>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2"/>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2"/>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2"/>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2"/>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2"/>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2"/>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2"/>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2"/>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2"/>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2"/>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2"/>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2"/>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2"/>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2"/>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2"/>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42"/>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2"/>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42"/>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42"/>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2"/>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42"/>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42"/>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2"/>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2"/>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42"/>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42"/>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2"/>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2"/>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42"/>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42"/>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2"/>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2"/>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42"/>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42"/>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2"/>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2"/>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2"/>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2"/>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42"/>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42"/>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2"/>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3" name="Google Shape;3173;p42"/>
          <p:cNvSpPr/>
          <p:nvPr/>
        </p:nvSpPr>
        <p:spPr>
          <a:xfrm>
            <a:off x="-546731" y="1041785"/>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2"/>
          <p:cNvSpPr/>
          <p:nvPr/>
        </p:nvSpPr>
        <p:spPr>
          <a:xfrm>
            <a:off x="7926993" y="34264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2"/>
          <p:cNvSpPr/>
          <p:nvPr/>
        </p:nvSpPr>
        <p:spPr>
          <a:xfrm>
            <a:off x="8232475" y="312785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2"/>
              <p:cNvSpPr/>
              <p:nvPr/>
            </p:nvSpPr>
            <p:spPr>
              <a:xfrm>
                <a:off x="15765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2"/>
              <p:cNvSpPr/>
              <p:nvPr/>
            </p:nvSpPr>
            <p:spPr>
              <a:xfrm>
                <a:off x="17532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2"/>
              <p:cNvSpPr/>
              <p:nvPr/>
            </p:nvSpPr>
            <p:spPr>
              <a:xfrm>
                <a:off x="1399900" y="157189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2"/>
              <p:cNvSpPr/>
              <p:nvPr/>
            </p:nvSpPr>
            <p:spPr>
              <a:xfrm>
                <a:off x="15765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2"/>
              <p:cNvSpPr/>
              <p:nvPr/>
            </p:nvSpPr>
            <p:spPr>
              <a:xfrm>
                <a:off x="17532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2"/>
              <p:cNvSpPr/>
              <p:nvPr/>
            </p:nvSpPr>
            <p:spPr>
              <a:xfrm>
                <a:off x="1399900" y="174882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2"/>
              <p:cNvSpPr/>
              <p:nvPr/>
            </p:nvSpPr>
            <p:spPr>
              <a:xfrm>
                <a:off x="1753293" y="1748827"/>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2"/>
              <p:cNvSpPr/>
              <p:nvPr/>
            </p:nvSpPr>
            <p:spPr>
              <a:xfrm>
                <a:off x="1576630" y="174911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2"/>
              <p:cNvSpPr/>
              <p:nvPr/>
            </p:nvSpPr>
            <p:spPr>
              <a:xfrm>
                <a:off x="1446238"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2"/>
              <p:cNvSpPr/>
              <p:nvPr/>
            </p:nvSpPr>
            <p:spPr>
              <a:xfrm>
                <a:off x="16229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2"/>
              <p:cNvSpPr/>
              <p:nvPr/>
            </p:nvSpPr>
            <p:spPr>
              <a:xfrm>
                <a:off x="17996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2"/>
              <p:cNvSpPr/>
              <p:nvPr/>
            </p:nvSpPr>
            <p:spPr>
              <a:xfrm>
                <a:off x="1446238" y="16182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2"/>
              <p:cNvSpPr/>
              <p:nvPr/>
            </p:nvSpPr>
            <p:spPr>
              <a:xfrm>
                <a:off x="144626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2"/>
              <p:cNvSpPr/>
              <p:nvPr/>
            </p:nvSpPr>
            <p:spPr>
              <a:xfrm>
                <a:off x="1622950" y="161840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2"/>
              <p:cNvSpPr/>
              <p:nvPr/>
            </p:nvSpPr>
            <p:spPr>
              <a:xfrm>
                <a:off x="1622950"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2"/>
              <p:cNvSpPr/>
              <p:nvPr/>
            </p:nvSpPr>
            <p:spPr>
              <a:xfrm>
                <a:off x="1799650" y="161825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2"/>
              <p:cNvSpPr/>
              <p:nvPr/>
            </p:nvSpPr>
            <p:spPr>
              <a:xfrm>
                <a:off x="179971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2"/>
            <p:cNvSpPr/>
            <p:nvPr/>
          </p:nvSpPr>
          <p:spPr>
            <a:xfrm>
              <a:off x="15765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2"/>
            <p:cNvSpPr/>
            <p:nvPr/>
          </p:nvSpPr>
          <p:spPr>
            <a:xfrm>
              <a:off x="1753293" y="13946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2"/>
            <p:cNvSpPr/>
            <p:nvPr/>
          </p:nvSpPr>
          <p:spPr>
            <a:xfrm>
              <a:off x="1399900" y="157189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2"/>
            <p:cNvSpPr/>
            <p:nvPr/>
          </p:nvSpPr>
          <p:spPr>
            <a:xfrm>
              <a:off x="15765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2"/>
            <p:cNvSpPr/>
            <p:nvPr/>
          </p:nvSpPr>
          <p:spPr>
            <a:xfrm>
              <a:off x="1753293" y="157188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2"/>
            <p:cNvSpPr/>
            <p:nvPr/>
          </p:nvSpPr>
          <p:spPr>
            <a:xfrm>
              <a:off x="1399900" y="174882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2"/>
            <p:cNvSpPr/>
            <p:nvPr/>
          </p:nvSpPr>
          <p:spPr>
            <a:xfrm>
              <a:off x="1753293" y="1748827"/>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2"/>
            <p:cNvSpPr/>
            <p:nvPr/>
          </p:nvSpPr>
          <p:spPr>
            <a:xfrm>
              <a:off x="1576630" y="174911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2"/>
            <p:cNvSpPr/>
            <p:nvPr/>
          </p:nvSpPr>
          <p:spPr>
            <a:xfrm>
              <a:off x="1446238"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2"/>
            <p:cNvSpPr/>
            <p:nvPr/>
          </p:nvSpPr>
          <p:spPr>
            <a:xfrm>
              <a:off x="16229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2"/>
            <p:cNvSpPr/>
            <p:nvPr/>
          </p:nvSpPr>
          <p:spPr>
            <a:xfrm>
              <a:off x="1799650" y="14412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2"/>
            <p:cNvSpPr/>
            <p:nvPr/>
          </p:nvSpPr>
          <p:spPr>
            <a:xfrm>
              <a:off x="1446238" y="16182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2"/>
            <p:cNvSpPr/>
            <p:nvPr/>
          </p:nvSpPr>
          <p:spPr>
            <a:xfrm>
              <a:off x="144626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2"/>
            <p:cNvSpPr/>
            <p:nvPr/>
          </p:nvSpPr>
          <p:spPr>
            <a:xfrm>
              <a:off x="1622950" y="161840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2"/>
            <p:cNvSpPr/>
            <p:nvPr/>
          </p:nvSpPr>
          <p:spPr>
            <a:xfrm>
              <a:off x="1622950"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2"/>
            <p:cNvSpPr/>
            <p:nvPr/>
          </p:nvSpPr>
          <p:spPr>
            <a:xfrm>
              <a:off x="1799650" y="1618250"/>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2"/>
            <p:cNvSpPr/>
            <p:nvPr/>
          </p:nvSpPr>
          <p:spPr>
            <a:xfrm>
              <a:off x="1799713" y="179558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7" name="Google Shape;3797;p42"/>
          <p:cNvSpPr/>
          <p:nvPr/>
        </p:nvSpPr>
        <p:spPr>
          <a:xfrm>
            <a:off x="3014207" y="4498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2"/>
          <p:cNvSpPr/>
          <p:nvPr/>
        </p:nvSpPr>
        <p:spPr>
          <a:xfrm>
            <a:off x="4246470" y="2523601"/>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2"/>
          <p:cNvSpPr/>
          <p:nvPr/>
        </p:nvSpPr>
        <p:spPr>
          <a:xfrm>
            <a:off x="3293732" y="4675413"/>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2"/>
          <p:cNvSpPr/>
          <p:nvPr/>
        </p:nvSpPr>
        <p:spPr>
          <a:xfrm>
            <a:off x="3812270" y="25717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2"/>
          <p:cNvSpPr/>
          <p:nvPr/>
        </p:nvSpPr>
        <p:spPr>
          <a:xfrm>
            <a:off x="3537495" y="4241163"/>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2"/>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2"/>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2"/>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2"/>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2"/>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2"/>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42"/>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2"/>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42"/>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42"/>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2"/>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2"/>
                  <p:cNvSpPr/>
                  <p:nvPr/>
                </p:nvSpPr>
                <p:spPr>
                  <a:xfrm>
                    <a:off x="5997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42"/>
                  <p:cNvSpPr/>
                  <p:nvPr/>
                </p:nvSpPr>
                <p:spPr>
                  <a:xfrm>
                    <a:off x="6271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42"/>
                  <p:cNvSpPr/>
                  <p:nvPr/>
                </p:nvSpPr>
                <p:spPr>
                  <a:xfrm>
                    <a:off x="6545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42"/>
                  <p:cNvSpPr/>
                  <p:nvPr/>
                </p:nvSpPr>
                <p:spPr>
                  <a:xfrm>
                    <a:off x="6820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42"/>
                  <p:cNvSpPr/>
                  <p:nvPr/>
                </p:nvSpPr>
                <p:spPr>
                  <a:xfrm>
                    <a:off x="7094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2"/>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2"/>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2"/>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2"/>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2"/>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2"/>
                  <p:cNvSpPr/>
                  <p:nvPr/>
                </p:nvSpPr>
                <p:spPr>
                  <a:xfrm>
                    <a:off x="5996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2"/>
                  <p:cNvSpPr/>
                  <p:nvPr/>
                </p:nvSpPr>
                <p:spPr>
                  <a:xfrm>
                    <a:off x="6270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2"/>
                  <p:cNvSpPr/>
                  <p:nvPr/>
                </p:nvSpPr>
                <p:spPr>
                  <a:xfrm>
                    <a:off x="6545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42"/>
                  <p:cNvSpPr/>
                  <p:nvPr/>
                </p:nvSpPr>
                <p:spPr>
                  <a:xfrm>
                    <a:off x="6819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2"/>
                  <p:cNvSpPr/>
                  <p:nvPr/>
                </p:nvSpPr>
                <p:spPr>
                  <a:xfrm>
                    <a:off x="7093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42"/>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42"/>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42"/>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42"/>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42"/>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42"/>
                  <p:cNvSpPr/>
                  <p:nvPr/>
                </p:nvSpPr>
                <p:spPr>
                  <a:xfrm>
                    <a:off x="5996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42"/>
                  <p:cNvSpPr/>
                  <p:nvPr/>
                </p:nvSpPr>
                <p:spPr>
                  <a:xfrm>
                    <a:off x="6270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42"/>
                  <p:cNvSpPr/>
                  <p:nvPr/>
                </p:nvSpPr>
                <p:spPr>
                  <a:xfrm>
                    <a:off x="6545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42"/>
                  <p:cNvSpPr/>
                  <p:nvPr/>
                </p:nvSpPr>
                <p:spPr>
                  <a:xfrm>
                    <a:off x="6819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2"/>
                  <p:cNvSpPr/>
                  <p:nvPr/>
                </p:nvSpPr>
                <p:spPr>
                  <a:xfrm>
                    <a:off x="7093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42"/>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42"/>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42"/>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42"/>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42"/>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42"/>
                  <p:cNvSpPr/>
                  <p:nvPr/>
                </p:nvSpPr>
                <p:spPr>
                  <a:xfrm>
                    <a:off x="5997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42"/>
                  <p:cNvSpPr/>
                  <p:nvPr/>
                </p:nvSpPr>
                <p:spPr>
                  <a:xfrm>
                    <a:off x="6271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42"/>
                  <p:cNvSpPr/>
                  <p:nvPr/>
                </p:nvSpPr>
                <p:spPr>
                  <a:xfrm>
                    <a:off x="6545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42"/>
                  <p:cNvSpPr/>
                  <p:nvPr/>
                </p:nvSpPr>
                <p:spPr>
                  <a:xfrm>
                    <a:off x="6820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42"/>
                  <p:cNvSpPr/>
                  <p:nvPr/>
                </p:nvSpPr>
                <p:spPr>
                  <a:xfrm>
                    <a:off x="7094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42"/>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2"/>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2"/>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42"/>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42"/>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2"/>
                  <p:cNvSpPr/>
                  <p:nvPr/>
                </p:nvSpPr>
                <p:spPr>
                  <a:xfrm>
                    <a:off x="5997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2"/>
                  <p:cNvSpPr/>
                  <p:nvPr/>
                </p:nvSpPr>
                <p:spPr>
                  <a:xfrm>
                    <a:off x="6271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42"/>
                  <p:cNvSpPr/>
                  <p:nvPr/>
                </p:nvSpPr>
                <p:spPr>
                  <a:xfrm>
                    <a:off x="6545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2"/>
                  <p:cNvSpPr/>
                  <p:nvPr/>
                </p:nvSpPr>
                <p:spPr>
                  <a:xfrm>
                    <a:off x="6820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2"/>
                  <p:cNvSpPr/>
                  <p:nvPr/>
                </p:nvSpPr>
                <p:spPr>
                  <a:xfrm>
                    <a:off x="7094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2"/>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2"/>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2"/>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2"/>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2"/>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42"/>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7" name="Google Shape;4207;p42"/>
              <p:cNvSpPr/>
              <p:nvPr/>
            </p:nvSpPr>
            <p:spPr>
              <a:xfrm>
                <a:off x="2408969" y="343553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2"/>
              <p:cNvSpPr/>
              <p:nvPr/>
            </p:nvSpPr>
            <p:spPr>
              <a:xfrm>
                <a:off x="2585801"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2"/>
              <p:cNvSpPr/>
              <p:nvPr/>
            </p:nvSpPr>
            <p:spPr>
              <a:xfrm>
                <a:off x="2762632"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2"/>
              <p:cNvSpPr/>
              <p:nvPr/>
            </p:nvSpPr>
            <p:spPr>
              <a:xfrm>
                <a:off x="2939464"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2"/>
              <p:cNvSpPr/>
              <p:nvPr/>
            </p:nvSpPr>
            <p:spPr>
              <a:xfrm>
                <a:off x="3116295"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42"/>
              <p:cNvSpPr/>
              <p:nvPr/>
            </p:nvSpPr>
            <p:spPr>
              <a:xfrm>
                <a:off x="3293127" y="343553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42"/>
              <p:cNvSpPr/>
              <p:nvPr/>
            </p:nvSpPr>
            <p:spPr>
              <a:xfrm>
                <a:off x="3469959" y="343553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42"/>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2"/>
                <p:cNvSpPr/>
                <p:nvPr/>
              </p:nvSpPr>
              <p:spPr>
                <a:xfrm>
                  <a:off x="5997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2"/>
                <p:cNvSpPr/>
                <p:nvPr/>
              </p:nvSpPr>
              <p:spPr>
                <a:xfrm>
                  <a:off x="6271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42"/>
                <p:cNvSpPr/>
                <p:nvPr/>
              </p:nvSpPr>
              <p:spPr>
                <a:xfrm>
                  <a:off x="6545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42"/>
                <p:cNvSpPr/>
                <p:nvPr/>
              </p:nvSpPr>
              <p:spPr>
                <a:xfrm>
                  <a:off x="6820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42"/>
                <p:cNvSpPr/>
                <p:nvPr/>
              </p:nvSpPr>
              <p:spPr>
                <a:xfrm>
                  <a:off x="7094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0" name="Google Shape;4230;p42"/>
              <p:cNvSpPr/>
              <p:nvPr/>
            </p:nvSpPr>
            <p:spPr>
              <a:xfrm>
                <a:off x="2408969" y="30812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42"/>
              <p:cNvSpPr/>
              <p:nvPr/>
            </p:nvSpPr>
            <p:spPr>
              <a:xfrm>
                <a:off x="2585801" y="3081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42"/>
              <p:cNvSpPr/>
              <p:nvPr/>
            </p:nvSpPr>
            <p:spPr>
              <a:xfrm>
                <a:off x="2939464" y="3081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2"/>
              <p:cNvSpPr/>
              <p:nvPr/>
            </p:nvSpPr>
            <p:spPr>
              <a:xfrm>
                <a:off x="3293127" y="3081288"/>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42"/>
              <p:cNvSpPr/>
              <p:nvPr/>
            </p:nvSpPr>
            <p:spPr>
              <a:xfrm>
                <a:off x="3469959" y="30812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42"/>
              <p:cNvSpPr/>
              <p:nvPr/>
            </p:nvSpPr>
            <p:spPr>
              <a:xfrm>
                <a:off x="2408969"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42"/>
              <p:cNvSpPr/>
              <p:nvPr/>
            </p:nvSpPr>
            <p:spPr>
              <a:xfrm>
                <a:off x="2585801"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42"/>
              <p:cNvSpPr/>
              <p:nvPr/>
            </p:nvSpPr>
            <p:spPr>
              <a:xfrm>
                <a:off x="2939464"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42"/>
              <p:cNvSpPr/>
              <p:nvPr/>
            </p:nvSpPr>
            <p:spPr>
              <a:xfrm>
                <a:off x="3293127"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42"/>
              <p:cNvSpPr/>
              <p:nvPr/>
            </p:nvSpPr>
            <p:spPr>
              <a:xfrm>
                <a:off x="3469959" y="2902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42"/>
              <p:cNvSpPr/>
              <p:nvPr/>
            </p:nvSpPr>
            <p:spPr>
              <a:xfrm>
                <a:off x="2408969"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42"/>
              <p:cNvSpPr/>
              <p:nvPr/>
            </p:nvSpPr>
            <p:spPr>
              <a:xfrm>
                <a:off x="2585801"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42"/>
              <p:cNvSpPr/>
              <p:nvPr/>
            </p:nvSpPr>
            <p:spPr>
              <a:xfrm>
                <a:off x="2939464"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42"/>
              <p:cNvSpPr/>
              <p:nvPr/>
            </p:nvSpPr>
            <p:spPr>
              <a:xfrm>
                <a:off x="3293127"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42"/>
              <p:cNvSpPr/>
              <p:nvPr/>
            </p:nvSpPr>
            <p:spPr>
              <a:xfrm>
                <a:off x="3469959" y="3789788"/>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2"/>
              <p:cNvSpPr/>
              <p:nvPr/>
            </p:nvSpPr>
            <p:spPr>
              <a:xfrm>
                <a:off x="2408969"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42"/>
              <p:cNvSpPr/>
              <p:nvPr/>
            </p:nvSpPr>
            <p:spPr>
              <a:xfrm>
                <a:off x="2585801"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42"/>
              <p:cNvSpPr/>
              <p:nvPr/>
            </p:nvSpPr>
            <p:spPr>
              <a:xfrm>
                <a:off x="2762632" y="3966913"/>
                <a:ext cx="176700" cy="1770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2"/>
              <p:cNvSpPr/>
              <p:nvPr/>
            </p:nvSpPr>
            <p:spPr>
              <a:xfrm>
                <a:off x="2939464"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42"/>
              <p:cNvSpPr/>
              <p:nvPr/>
            </p:nvSpPr>
            <p:spPr>
              <a:xfrm>
                <a:off x="3293127"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42"/>
              <p:cNvSpPr/>
              <p:nvPr/>
            </p:nvSpPr>
            <p:spPr>
              <a:xfrm>
                <a:off x="3469959" y="3966913"/>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2"/>
                <p:cNvSpPr/>
                <p:nvPr/>
              </p:nvSpPr>
              <p:spPr>
                <a:xfrm>
                  <a:off x="3878625" y="4180338"/>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5" name="Google Shape;4275;p42"/>
              <p:cNvSpPr/>
              <p:nvPr/>
            </p:nvSpPr>
            <p:spPr>
              <a:xfrm>
                <a:off x="2585268" y="3789864"/>
                <a:ext cx="176700" cy="177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42"/>
              <p:cNvSpPr/>
              <p:nvPr/>
            </p:nvSpPr>
            <p:spPr>
              <a:xfrm>
                <a:off x="2631625" y="3836363"/>
                <a:ext cx="84000" cy="840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42"/>
                <p:cNvSpPr/>
                <p:nvPr/>
              </p:nvSpPr>
              <p:spPr>
                <a:xfrm>
                  <a:off x="5723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42"/>
                <p:cNvSpPr/>
                <p:nvPr/>
              </p:nvSpPr>
              <p:spPr>
                <a:xfrm>
                  <a:off x="59974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42"/>
                <p:cNvSpPr/>
                <p:nvPr/>
              </p:nvSpPr>
              <p:spPr>
                <a:xfrm>
                  <a:off x="62716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42"/>
                <p:cNvSpPr/>
                <p:nvPr/>
              </p:nvSpPr>
              <p:spPr>
                <a:xfrm>
                  <a:off x="65458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42"/>
                <p:cNvSpPr/>
                <p:nvPr/>
              </p:nvSpPr>
              <p:spPr>
                <a:xfrm>
                  <a:off x="68200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42"/>
                <p:cNvSpPr/>
                <p:nvPr/>
              </p:nvSpPr>
              <p:spPr>
                <a:xfrm>
                  <a:off x="7094225" y="3078350"/>
                  <a:ext cx="274200" cy="274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42"/>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42"/>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2"/>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2"/>
            <p:cNvSpPr/>
            <p:nvPr/>
          </p:nvSpPr>
          <p:spPr>
            <a:xfrm>
              <a:off x="5722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2"/>
            <p:cNvSpPr/>
            <p:nvPr/>
          </p:nvSpPr>
          <p:spPr>
            <a:xfrm>
              <a:off x="5996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42"/>
            <p:cNvSpPr/>
            <p:nvPr/>
          </p:nvSpPr>
          <p:spPr>
            <a:xfrm>
              <a:off x="6270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42"/>
            <p:cNvSpPr/>
            <p:nvPr/>
          </p:nvSpPr>
          <p:spPr>
            <a:xfrm>
              <a:off x="6545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42"/>
            <p:cNvSpPr/>
            <p:nvPr/>
          </p:nvSpPr>
          <p:spPr>
            <a:xfrm>
              <a:off x="68193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2"/>
            <p:cNvSpPr/>
            <p:nvPr/>
          </p:nvSpPr>
          <p:spPr>
            <a:xfrm>
              <a:off x="70935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2"/>
            <p:cNvSpPr/>
            <p:nvPr/>
          </p:nvSpPr>
          <p:spPr>
            <a:xfrm>
              <a:off x="73677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2"/>
            <p:cNvSpPr/>
            <p:nvPr/>
          </p:nvSpPr>
          <p:spPr>
            <a:xfrm>
              <a:off x="76419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42"/>
            <p:cNvSpPr/>
            <p:nvPr/>
          </p:nvSpPr>
          <p:spPr>
            <a:xfrm>
              <a:off x="7916125" y="610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42"/>
            <p:cNvSpPr/>
            <p:nvPr/>
          </p:nvSpPr>
          <p:spPr>
            <a:xfrm>
              <a:off x="5448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42"/>
            <p:cNvSpPr/>
            <p:nvPr/>
          </p:nvSpPr>
          <p:spPr>
            <a:xfrm>
              <a:off x="5722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42"/>
            <p:cNvSpPr/>
            <p:nvPr/>
          </p:nvSpPr>
          <p:spPr>
            <a:xfrm>
              <a:off x="5996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42"/>
            <p:cNvSpPr/>
            <p:nvPr/>
          </p:nvSpPr>
          <p:spPr>
            <a:xfrm>
              <a:off x="6270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42"/>
            <p:cNvSpPr/>
            <p:nvPr/>
          </p:nvSpPr>
          <p:spPr>
            <a:xfrm>
              <a:off x="6545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42"/>
            <p:cNvSpPr/>
            <p:nvPr/>
          </p:nvSpPr>
          <p:spPr>
            <a:xfrm>
              <a:off x="68193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42"/>
            <p:cNvSpPr/>
            <p:nvPr/>
          </p:nvSpPr>
          <p:spPr>
            <a:xfrm>
              <a:off x="70935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42"/>
            <p:cNvSpPr/>
            <p:nvPr/>
          </p:nvSpPr>
          <p:spPr>
            <a:xfrm>
              <a:off x="73677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42"/>
            <p:cNvSpPr/>
            <p:nvPr/>
          </p:nvSpPr>
          <p:spPr>
            <a:xfrm>
              <a:off x="76419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42"/>
            <p:cNvSpPr/>
            <p:nvPr/>
          </p:nvSpPr>
          <p:spPr>
            <a:xfrm>
              <a:off x="7916125" y="884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2"/>
            <p:cNvSpPr/>
            <p:nvPr/>
          </p:nvSpPr>
          <p:spPr>
            <a:xfrm>
              <a:off x="5449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42"/>
            <p:cNvSpPr/>
            <p:nvPr/>
          </p:nvSpPr>
          <p:spPr>
            <a:xfrm>
              <a:off x="5723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42"/>
            <p:cNvSpPr/>
            <p:nvPr/>
          </p:nvSpPr>
          <p:spPr>
            <a:xfrm>
              <a:off x="5997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2"/>
            <p:cNvSpPr/>
            <p:nvPr/>
          </p:nvSpPr>
          <p:spPr>
            <a:xfrm>
              <a:off x="6271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42"/>
            <p:cNvSpPr/>
            <p:nvPr/>
          </p:nvSpPr>
          <p:spPr>
            <a:xfrm>
              <a:off x="6545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42"/>
            <p:cNvSpPr/>
            <p:nvPr/>
          </p:nvSpPr>
          <p:spPr>
            <a:xfrm>
              <a:off x="68200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42"/>
            <p:cNvSpPr/>
            <p:nvPr/>
          </p:nvSpPr>
          <p:spPr>
            <a:xfrm>
              <a:off x="70942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42"/>
            <p:cNvSpPr/>
            <p:nvPr/>
          </p:nvSpPr>
          <p:spPr>
            <a:xfrm>
              <a:off x="73684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42"/>
            <p:cNvSpPr/>
            <p:nvPr/>
          </p:nvSpPr>
          <p:spPr>
            <a:xfrm>
              <a:off x="76426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42"/>
            <p:cNvSpPr/>
            <p:nvPr/>
          </p:nvSpPr>
          <p:spPr>
            <a:xfrm>
              <a:off x="7916825" y="1158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42"/>
            <p:cNvSpPr/>
            <p:nvPr/>
          </p:nvSpPr>
          <p:spPr>
            <a:xfrm>
              <a:off x="5449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42"/>
            <p:cNvSpPr/>
            <p:nvPr/>
          </p:nvSpPr>
          <p:spPr>
            <a:xfrm>
              <a:off x="5723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42"/>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42"/>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42"/>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42"/>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42"/>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42"/>
            <p:cNvSpPr/>
            <p:nvPr/>
          </p:nvSpPr>
          <p:spPr>
            <a:xfrm>
              <a:off x="7368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42"/>
            <p:cNvSpPr/>
            <p:nvPr/>
          </p:nvSpPr>
          <p:spPr>
            <a:xfrm>
              <a:off x="7642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42"/>
            <p:cNvSpPr/>
            <p:nvPr/>
          </p:nvSpPr>
          <p:spPr>
            <a:xfrm>
              <a:off x="7916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42"/>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42"/>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42"/>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42"/>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42"/>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42"/>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42"/>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42"/>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42"/>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42"/>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42"/>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42"/>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42"/>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2"/>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42"/>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42"/>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2"/>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42"/>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42"/>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42"/>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42"/>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42"/>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42"/>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42"/>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42"/>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42"/>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42"/>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42"/>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42"/>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42"/>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42"/>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42"/>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42"/>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42"/>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42"/>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42"/>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42"/>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2"/>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2"/>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2"/>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2"/>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42"/>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42"/>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2"/>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2"/>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2"/>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2"/>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2"/>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2"/>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2"/>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2"/>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2"/>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2"/>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2"/>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2"/>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2"/>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2"/>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2"/>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42"/>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42"/>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3"/>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3"/>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3"/>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3"/>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3"/>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3"/>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3"/>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3"/>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3"/>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3"/>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3"/>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43"/>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43"/>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3"/>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43"/>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3"/>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3"/>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3"/>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3"/>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3"/>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3"/>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43"/>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43"/>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3"/>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3"/>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3"/>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3"/>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3"/>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43"/>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43"/>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3"/>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43"/>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43"/>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3"/>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3"/>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3"/>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43"/>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3"/>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3"/>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43"/>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43"/>
                      <p:cNvSpPr/>
                      <p:nvPr/>
                    </p:nvSpPr>
                    <p:spPr>
                      <a:xfrm>
                        <a:off x="5997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43"/>
                      <p:cNvSpPr/>
                      <p:nvPr/>
                    </p:nvSpPr>
                    <p:spPr>
                      <a:xfrm>
                        <a:off x="6271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43"/>
                      <p:cNvSpPr/>
                      <p:nvPr/>
                    </p:nvSpPr>
                    <p:spPr>
                      <a:xfrm>
                        <a:off x="6545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43"/>
                      <p:cNvSpPr/>
                      <p:nvPr/>
                    </p:nvSpPr>
                    <p:spPr>
                      <a:xfrm>
                        <a:off x="6820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3"/>
                      <p:cNvSpPr/>
                      <p:nvPr/>
                    </p:nvSpPr>
                    <p:spPr>
                      <a:xfrm>
                        <a:off x="7094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3"/>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3"/>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3"/>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43"/>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43"/>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3"/>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43"/>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43"/>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3"/>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3"/>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43"/>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43"/>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43"/>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43"/>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43"/>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43"/>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3"/>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3"/>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3"/>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3"/>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3"/>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43"/>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43"/>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3"/>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43"/>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3"/>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43"/>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43"/>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43"/>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43"/>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3"/>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43"/>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43"/>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43"/>
                      <p:cNvSpPr/>
                      <p:nvPr/>
                    </p:nvSpPr>
                    <p:spPr>
                      <a:xfrm>
                        <a:off x="57232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43"/>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43"/>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43"/>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3"/>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43"/>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43"/>
                      <p:cNvSpPr/>
                      <p:nvPr/>
                    </p:nvSpPr>
                    <p:spPr>
                      <a:xfrm>
                        <a:off x="7368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43"/>
                      <p:cNvSpPr/>
                      <p:nvPr/>
                    </p:nvSpPr>
                    <p:spPr>
                      <a:xfrm>
                        <a:off x="7642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43"/>
                      <p:cNvSpPr/>
                      <p:nvPr/>
                    </p:nvSpPr>
                    <p:spPr>
                      <a:xfrm>
                        <a:off x="7916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3"/>
                      <p:cNvSpPr/>
                      <p:nvPr/>
                    </p:nvSpPr>
                    <p:spPr>
                      <a:xfrm>
                        <a:off x="54490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43"/>
                      <p:cNvSpPr/>
                      <p:nvPr/>
                    </p:nvSpPr>
                    <p:spPr>
                      <a:xfrm>
                        <a:off x="57232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43"/>
                      <p:cNvSpPr/>
                      <p:nvPr/>
                    </p:nvSpPr>
                    <p:spPr>
                      <a:xfrm>
                        <a:off x="7368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3"/>
                      <p:cNvSpPr/>
                      <p:nvPr/>
                    </p:nvSpPr>
                    <p:spPr>
                      <a:xfrm>
                        <a:off x="7642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3"/>
                      <p:cNvSpPr/>
                      <p:nvPr/>
                    </p:nvSpPr>
                    <p:spPr>
                      <a:xfrm>
                        <a:off x="7916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3"/>
                      <p:cNvSpPr/>
                      <p:nvPr/>
                    </p:nvSpPr>
                    <p:spPr>
                      <a:xfrm>
                        <a:off x="54483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43"/>
                      <p:cNvSpPr/>
                      <p:nvPr/>
                    </p:nvSpPr>
                    <p:spPr>
                      <a:xfrm>
                        <a:off x="57225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43"/>
                      <p:cNvSpPr/>
                      <p:nvPr/>
                    </p:nvSpPr>
                    <p:spPr>
                      <a:xfrm>
                        <a:off x="7367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43"/>
                      <p:cNvSpPr/>
                      <p:nvPr/>
                    </p:nvSpPr>
                    <p:spPr>
                      <a:xfrm>
                        <a:off x="7641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43"/>
                      <p:cNvSpPr/>
                      <p:nvPr/>
                    </p:nvSpPr>
                    <p:spPr>
                      <a:xfrm>
                        <a:off x="7916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43"/>
                      <p:cNvSpPr/>
                      <p:nvPr/>
                    </p:nvSpPr>
                    <p:spPr>
                      <a:xfrm>
                        <a:off x="54483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43"/>
                      <p:cNvSpPr/>
                      <p:nvPr/>
                    </p:nvSpPr>
                    <p:spPr>
                      <a:xfrm>
                        <a:off x="57225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43"/>
                      <p:cNvSpPr/>
                      <p:nvPr/>
                    </p:nvSpPr>
                    <p:spPr>
                      <a:xfrm>
                        <a:off x="7367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43"/>
                      <p:cNvSpPr/>
                      <p:nvPr/>
                    </p:nvSpPr>
                    <p:spPr>
                      <a:xfrm>
                        <a:off x="7641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43"/>
                      <p:cNvSpPr/>
                      <p:nvPr/>
                    </p:nvSpPr>
                    <p:spPr>
                      <a:xfrm>
                        <a:off x="7916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43"/>
                      <p:cNvSpPr/>
                      <p:nvPr/>
                    </p:nvSpPr>
                    <p:spPr>
                      <a:xfrm>
                        <a:off x="54490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43"/>
                      <p:cNvSpPr/>
                      <p:nvPr/>
                    </p:nvSpPr>
                    <p:spPr>
                      <a:xfrm>
                        <a:off x="57232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3"/>
                      <p:cNvSpPr/>
                      <p:nvPr/>
                    </p:nvSpPr>
                    <p:spPr>
                      <a:xfrm>
                        <a:off x="7368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43"/>
                      <p:cNvSpPr/>
                      <p:nvPr/>
                    </p:nvSpPr>
                    <p:spPr>
                      <a:xfrm>
                        <a:off x="7642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43"/>
                      <p:cNvSpPr/>
                      <p:nvPr/>
                    </p:nvSpPr>
                    <p:spPr>
                      <a:xfrm>
                        <a:off x="7916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43"/>
                      <p:cNvSpPr/>
                      <p:nvPr/>
                    </p:nvSpPr>
                    <p:spPr>
                      <a:xfrm>
                        <a:off x="54490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43"/>
                      <p:cNvSpPr/>
                      <p:nvPr/>
                    </p:nvSpPr>
                    <p:spPr>
                      <a:xfrm>
                        <a:off x="57232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43"/>
                      <p:cNvSpPr/>
                      <p:nvPr/>
                    </p:nvSpPr>
                    <p:spPr>
                      <a:xfrm>
                        <a:off x="7368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43"/>
                      <p:cNvSpPr/>
                      <p:nvPr/>
                    </p:nvSpPr>
                    <p:spPr>
                      <a:xfrm>
                        <a:off x="7642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3"/>
                      <p:cNvSpPr/>
                      <p:nvPr/>
                    </p:nvSpPr>
                    <p:spPr>
                      <a:xfrm>
                        <a:off x="7916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3"/>
                      <p:cNvSpPr/>
                      <p:nvPr/>
                    </p:nvSpPr>
                    <p:spPr>
                      <a:xfrm>
                        <a:off x="54490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43"/>
                      <p:cNvSpPr/>
                      <p:nvPr/>
                    </p:nvSpPr>
                    <p:spPr>
                      <a:xfrm>
                        <a:off x="57232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43"/>
                      <p:cNvSpPr/>
                      <p:nvPr/>
                    </p:nvSpPr>
                    <p:spPr>
                      <a:xfrm>
                        <a:off x="7368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43"/>
                      <p:cNvSpPr/>
                      <p:nvPr/>
                    </p:nvSpPr>
                    <p:spPr>
                      <a:xfrm>
                        <a:off x="7642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43"/>
                      <p:cNvSpPr/>
                      <p:nvPr/>
                    </p:nvSpPr>
                    <p:spPr>
                      <a:xfrm>
                        <a:off x="7916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43"/>
                      <p:cNvSpPr/>
                      <p:nvPr/>
                    </p:nvSpPr>
                    <p:spPr>
                      <a:xfrm>
                        <a:off x="5723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43"/>
                      <p:cNvSpPr/>
                      <p:nvPr/>
                    </p:nvSpPr>
                    <p:spPr>
                      <a:xfrm>
                        <a:off x="59974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43"/>
                      <p:cNvSpPr/>
                      <p:nvPr/>
                    </p:nvSpPr>
                    <p:spPr>
                      <a:xfrm>
                        <a:off x="62716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43"/>
                      <p:cNvSpPr/>
                      <p:nvPr/>
                    </p:nvSpPr>
                    <p:spPr>
                      <a:xfrm>
                        <a:off x="65458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43"/>
                      <p:cNvSpPr/>
                      <p:nvPr/>
                    </p:nvSpPr>
                    <p:spPr>
                      <a:xfrm>
                        <a:off x="68200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43"/>
                      <p:cNvSpPr/>
                      <p:nvPr/>
                    </p:nvSpPr>
                    <p:spPr>
                      <a:xfrm>
                        <a:off x="7094225" y="1433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43"/>
                      <p:cNvSpPr/>
                      <p:nvPr/>
                    </p:nvSpPr>
                    <p:spPr>
                      <a:xfrm>
                        <a:off x="73684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43"/>
                      <p:cNvSpPr/>
                      <p:nvPr/>
                    </p:nvSpPr>
                    <p:spPr>
                      <a:xfrm>
                        <a:off x="76426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43"/>
                      <p:cNvSpPr/>
                      <p:nvPr/>
                    </p:nvSpPr>
                    <p:spPr>
                      <a:xfrm>
                        <a:off x="7916825" y="1433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43"/>
                      <p:cNvSpPr/>
                      <p:nvPr/>
                    </p:nvSpPr>
                    <p:spPr>
                      <a:xfrm>
                        <a:off x="5449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43"/>
                      <p:cNvSpPr/>
                      <p:nvPr/>
                    </p:nvSpPr>
                    <p:spPr>
                      <a:xfrm>
                        <a:off x="5723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43"/>
                      <p:cNvSpPr/>
                      <p:nvPr/>
                    </p:nvSpPr>
                    <p:spPr>
                      <a:xfrm>
                        <a:off x="59974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43"/>
                      <p:cNvSpPr/>
                      <p:nvPr/>
                    </p:nvSpPr>
                    <p:spPr>
                      <a:xfrm>
                        <a:off x="62716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43"/>
                      <p:cNvSpPr/>
                      <p:nvPr/>
                    </p:nvSpPr>
                    <p:spPr>
                      <a:xfrm>
                        <a:off x="65458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43"/>
                      <p:cNvSpPr/>
                      <p:nvPr/>
                    </p:nvSpPr>
                    <p:spPr>
                      <a:xfrm>
                        <a:off x="68200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43"/>
                      <p:cNvSpPr/>
                      <p:nvPr/>
                    </p:nvSpPr>
                    <p:spPr>
                      <a:xfrm>
                        <a:off x="7094225" y="1707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43"/>
                      <p:cNvSpPr/>
                      <p:nvPr/>
                    </p:nvSpPr>
                    <p:spPr>
                      <a:xfrm>
                        <a:off x="73684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43"/>
                      <p:cNvSpPr/>
                      <p:nvPr/>
                    </p:nvSpPr>
                    <p:spPr>
                      <a:xfrm>
                        <a:off x="76426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43"/>
                      <p:cNvSpPr/>
                      <p:nvPr/>
                    </p:nvSpPr>
                    <p:spPr>
                      <a:xfrm>
                        <a:off x="7916825" y="1707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43"/>
                      <p:cNvSpPr/>
                      <p:nvPr/>
                    </p:nvSpPr>
                    <p:spPr>
                      <a:xfrm>
                        <a:off x="5448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43"/>
                      <p:cNvSpPr/>
                      <p:nvPr/>
                    </p:nvSpPr>
                    <p:spPr>
                      <a:xfrm>
                        <a:off x="5722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43"/>
                      <p:cNvSpPr/>
                      <p:nvPr/>
                    </p:nvSpPr>
                    <p:spPr>
                      <a:xfrm>
                        <a:off x="59967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43"/>
                      <p:cNvSpPr/>
                      <p:nvPr/>
                    </p:nvSpPr>
                    <p:spPr>
                      <a:xfrm>
                        <a:off x="62709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43"/>
                      <p:cNvSpPr/>
                      <p:nvPr/>
                    </p:nvSpPr>
                    <p:spPr>
                      <a:xfrm>
                        <a:off x="65451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43"/>
                      <p:cNvSpPr/>
                      <p:nvPr/>
                    </p:nvSpPr>
                    <p:spPr>
                      <a:xfrm>
                        <a:off x="68193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43"/>
                      <p:cNvSpPr/>
                      <p:nvPr/>
                    </p:nvSpPr>
                    <p:spPr>
                      <a:xfrm>
                        <a:off x="7093525" y="19815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43"/>
                      <p:cNvSpPr/>
                      <p:nvPr/>
                    </p:nvSpPr>
                    <p:spPr>
                      <a:xfrm>
                        <a:off x="73677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43"/>
                      <p:cNvSpPr/>
                      <p:nvPr/>
                    </p:nvSpPr>
                    <p:spPr>
                      <a:xfrm>
                        <a:off x="76419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43"/>
                      <p:cNvSpPr/>
                      <p:nvPr/>
                    </p:nvSpPr>
                    <p:spPr>
                      <a:xfrm>
                        <a:off x="7916125" y="19815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43"/>
                      <p:cNvSpPr/>
                      <p:nvPr/>
                    </p:nvSpPr>
                    <p:spPr>
                      <a:xfrm>
                        <a:off x="5448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43"/>
                      <p:cNvSpPr/>
                      <p:nvPr/>
                    </p:nvSpPr>
                    <p:spPr>
                      <a:xfrm>
                        <a:off x="5722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43"/>
                      <p:cNvSpPr/>
                      <p:nvPr/>
                    </p:nvSpPr>
                    <p:spPr>
                      <a:xfrm>
                        <a:off x="59967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43"/>
                      <p:cNvSpPr/>
                      <p:nvPr/>
                    </p:nvSpPr>
                    <p:spPr>
                      <a:xfrm>
                        <a:off x="62709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43"/>
                      <p:cNvSpPr/>
                      <p:nvPr/>
                    </p:nvSpPr>
                    <p:spPr>
                      <a:xfrm>
                        <a:off x="65451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43"/>
                      <p:cNvSpPr/>
                      <p:nvPr/>
                    </p:nvSpPr>
                    <p:spPr>
                      <a:xfrm>
                        <a:off x="68193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43"/>
                      <p:cNvSpPr/>
                      <p:nvPr/>
                    </p:nvSpPr>
                    <p:spPr>
                      <a:xfrm>
                        <a:off x="7093525" y="22557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43"/>
                      <p:cNvSpPr/>
                      <p:nvPr/>
                    </p:nvSpPr>
                    <p:spPr>
                      <a:xfrm>
                        <a:off x="73677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43"/>
                      <p:cNvSpPr/>
                      <p:nvPr/>
                    </p:nvSpPr>
                    <p:spPr>
                      <a:xfrm>
                        <a:off x="76419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43"/>
                      <p:cNvSpPr/>
                      <p:nvPr/>
                    </p:nvSpPr>
                    <p:spPr>
                      <a:xfrm>
                        <a:off x="7916125" y="22557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43"/>
                      <p:cNvSpPr/>
                      <p:nvPr/>
                    </p:nvSpPr>
                    <p:spPr>
                      <a:xfrm>
                        <a:off x="5449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43"/>
                      <p:cNvSpPr/>
                      <p:nvPr/>
                    </p:nvSpPr>
                    <p:spPr>
                      <a:xfrm>
                        <a:off x="5723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43"/>
                      <p:cNvSpPr/>
                      <p:nvPr/>
                    </p:nvSpPr>
                    <p:spPr>
                      <a:xfrm>
                        <a:off x="59974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43"/>
                      <p:cNvSpPr/>
                      <p:nvPr/>
                    </p:nvSpPr>
                    <p:spPr>
                      <a:xfrm>
                        <a:off x="62716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43"/>
                      <p:cNvSpPr/>
                      <p:nvPr/>
                    </p:nvSpPr>
                    <p:spPr>
                      <a:xfrm>
                        <a:off x="65458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43"/>
                      <p:cNvSpPr/>
                      <p:nvPr/>
                    </p:nvSpPr>
                    <p:spPr>
                      <a:xfrm>
                        <a:off x="68200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43"/>
                      <p:cNvSpPr/>
                      <p:nvPr/>
                    </p:nvSpPr>
                    <p:spPr>
                      <a:xfrm>
                        <a:off x="7094225" y="25299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43"/>
                      <p:cNvSpPr/>
                      <p:nvPr/>
                    </p:nvSpPr>
                    <p:spPr>
                      <a:xfrm>
                        <a:off x="73684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43"/>
                      <p:cNvSpPr/>
                      <p:nvPr/>
                    </p:nvSpPr>
                    <p:spPr>
                      <a:xfrm>
                        <a:off x="76426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43"/>
                      <p:cNvSpPr/>
                      <p:nvPr/>
                    </p:nvSpPr>
                    <p:spPr>
                      <a:xfrm>
                        <a:off x="7916825" y="25299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43"/>
                      <p:cNvSpPr/>
                      <p:nvPr/>
                    </p:nvSpPr>
                    <p:spPr>
                      <a:xfrm>
                        <a:off x="5449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43"/>
                      <p:cNvSpPr/>
                      <p:nvPr/>
                    </p:nvSpPr>
                    <p:spPr>
                      <a:xfrm>
                        <a:off x="5723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43"/>
                      <p:cNvSpPr/>
                      <p:nvPr/>
                    </p:nvSpPr>
                    <p:spPr>
                      <a:xfrm>
                        <a:off x="59974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43"/>
                      <p:cNvSpPr/>
                      <p:nvPr/>
                    </p:nvSpPr>
                    <p:spPr>
                      <a:xfrm>
                        <a:off x="62716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43"/>
                      <p:cNvSpPr/>
                      <p:nvPr/>
                    </p:nvSpPr>
                    <p:spPr>
                      <a:xfrm>
                        <a:off x="65458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43"/>
                      <p:cNvSpPr/>
                      <p:nvPr/>
                    </p:nvSpPr>
                    <p:spPr>
                      <a:xfrm>
                        <a:off x="68200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43"/>
                      <p:cNvSpPr/>
                      <p:nvPr/>
                    </p:nvSpPr>
                    <p:spPr>
                      <a:xfrm>
                        <a:off x="7094225" y="28041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43"/>
                      <p:cNvSpPr/>
                      <p:nvPr/>
                    </p:nvSpPr>
                    <p:spPr>
                      <a:xfrm>
                        <a:off x="73684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43"/>
                      <p:cNvSpPr/>
                      <p:nvPr/>
                    </p:nvSpPr>
                    <p:spPr>
                      <a:xfrm>
                        <a:off x="76426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43"/>
                      <p:cNvSpPr/>
                      <p:nvPr/>
                    </p:nvSpPr>
                    <p:spPr>
                      <a:xfrm>
                        <a:off x="7916825" y="28041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43"/>
                      <p:cNvSpPr/>
                      <p:nvPr/>
                    </p:nvSpPr>
                    <p:spPr>
                      <a:xfrm>
                        <a:off x="5449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43"/>
                      <p:cNvSpPr/>
                      <p:nvPr/>
                    </p:nvSpPr>
                    <p:spPr>
                      <a:xfrm>
                        <a:off x="5723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43"/>
                      <p:cNvSpPr/>
                      <p:nvPr/>
                    </p:nvSpPr>
                    <p:spPr>
                      <a:xfrm>
                        <a:off x="59974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43"/>
                      <p:cNvSpPr/>
                      <p:nvPr/>
                    </p:nvSpPr>
                    <p:spPr>
                      <a:xfrm>
                        <a:off x="62716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43"/>
                      <p:cNvSpPr/>
                      <p:nvPr/>
                    </p:nvSpPr>
                    <p:spPr>
                      <a:xfrm>
                        <a:off x="65458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43"/>
                      <p:cNvSpPr/>
                      <p:nvPr/>
                    </p:nvSpPr>
                    <p:spPr>
                      <a:xfrm>
                        <a:off x="68200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43"/>
                      <p:cNvSpPr/>
                      <p:nvPr/>
                    </p:nvSpPr>
                    <p:spPr>
                      <a:xfrm>
                        <a:off x="7094225" y="3078350"/>
                        <a:ext cx="274200" cy="274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43"/>
                      <p:cNvSpPr/>
                      <p:nvPr/>
                    </p:nvSpPr>
                    <p:spPr>
                      <a:xfrm>
                        <a:off x="73684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43"/>
                      <p:cNvSpPr/>
                      <p:nvPr/>
                    </p:nvSpPr>
                    <p:spPr>
                      <a:xfrm>
                        <a:off x="76426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43"/>
                      <p:cNvSpPr/>
                      <p:nvPr/>
                    </p:nvSpPr>
                    <p:spPr>
                      <a:xfrm>
                        <a:off x="7916825" y="3078350"/>
                        <a:ext cx="274200" cy="274200"/>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43"/>
                <p:cNvSpPr/>
                <p:nvPr/>
              </p:nvSpPr>
              <p:spPr>
                <a:xfrm rot="5400000">
                  <a:off x="4063921"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43"/>
                <p:cNvSpPr/>
                <p:nvPr/>
              </p:nvSpPr>
              <p:spPr>
                <a:xfrm rot="5400000">
                  <a:off x="4063921"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43"/>
                <p:cNvSpPr/>
                <p:nvPr/>
              </p:nvSpPr>
              <p:spPr>
                <a:xfrm rot="5400000">
                  <a:off x="3886787"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43"/>
                <p:cNvSpPr/>
                <p:nvPr/>
              </p:nvSpPr>
              <p:spPr>
                <a:xfrm rot="5400000">
                  <a:off x="3886787"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43"/>
                <p:cNvSpPr/>
                <p:nvPr/>
              </p:nvSpPr>
              <p:spPr>
                <a:xfrm rot="5400000">
                  <a:off x="3886787"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43"/>
                <p:cNvSpPr/>
                <p:nvPr/>
              </p:nvSpPr>
              <p:spPr>
                <a:xfrm rot="5400000">
                  <a:off x="3709654" y="3597769"/>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43"/>
                <p:cNvSpPr/>
                <p:nvPr/>
              </p:nvSpPr>
              <p:spPr>
                <a:xfrm rot="5400000">
                  <a:off x="3709654" y="377460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43"/>
                <p:cNvSpPr/>
                <p:nvPr/>
              </p:nvSpPr>
              <p:spPr>
                <a:xfrm rot="5400000">
                  <a:off x="3709654"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43"/>
                <p:cNvSpPr/>
                <p:nvPr/>
              </p:nvSpPr>
              <p:spPr>
                <a:xfrm rot="5400000">
                  <a:off x="3532521"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43"/>
                <p:cNvSpPr/>
                <p:nvPr/>
              </p:nvSpPr>
              <p:spPr>
                <a:xfrm rot="5400000">
                  <a:off x="3532521"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43"/>
                <p:cNvSpPr/>
                <p:nvPr/>
              </p:nvSpPr>
              <p:spPr>
                <a:xfrm rot="5400000">
                  <a:off x="3532521"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43"/>
                <p:cNvSpPr/>
                <p:nvPr/>
              </p:nvSpPr>
              <p:spPr>
                <a:xfrm rot="5400000">
                  <a:off x="3355388"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43"/>
                <p:cNvSpPr/>
                <p:nvPr/>
              </p:nvSpPr>
              <p:spPr>
                <a:xfrm rot="5400000">
                  <a:off x="3355388"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43"/>
                <p:cNvSpPr/>
                <p:nvPr/>
              </p:nvSpPr>
              <p:spPr>
                <a:xfrm rot="5400000">
                  <a:off x="3355388"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43"/>
                <p:cNvSpPr/>
                <p:nvPr/>
              </p:nvSpPr>
              <p:spPr>
                <a:xfrm rot="5400000">
                  <a:off x="3178255"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43"/>
                <p:cNvSpPr/>
                <p:nvPr/>
              </p:nvSpPr>
              <p:spPr>
                <a:xfrm rot="5400000">
                  <a:off x="3178255"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43"/>
                <p:cNvSpPr/>
                <p:nvPr/>
              </p:nvSpPr>
              <p:spPr>
                <a:xfrm rot="5400000">
                  <a:off x="3178255"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43"/>
                <p:cNvSpPr/>
                <p:nvPr/>
              </p:nvSpPr>
              <p:spPr>
                <a:xfrm rot="5400000">
                  <a:off x="3001121"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43"/>
                <p:cNvSpPr/>
                <p:nvPr/>
              </p:nvSpPr>
              <p:spPr>
                <a:xfrm rot="5400000">
                  <a:off x="3001121"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43"/>
                <p:cNvSpPr/>
                <p:nvPr/>
              </p:nvSpPr>
              <p:spPr>
                <a:xfrm rot="5400000">
                  <a:off x="3001121"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43"/>
                <p:cNvSpPr/>
                <p:nvPr/>
              </p:nvSpPr>
              <p:spPr>
                <a:xfrm rot="5400000">
                  <a:off x="2823996"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43"/>
                <p:cNvSpPr/>
                <p:nvPr/>
              </p:nvSpPr>
              <p:spPr>
                <a:xfrm rot="5400000">
                  <a:off x="2823996"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43"/>
                <p:cNvSpPr/>
                <p:nvPr/>
              </p:nvSpPr>
              <p:spPr>
                <a:xfrm rot="5400000">
                  <a:off x="2823996"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43"/>
                <p:cNvSpPr/>
                <p:nvPr/>
              </p:nvSpPr>
              <p:spPr>
                <a:xfrm rot="5400000">
                  <a:off x="2646862"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43"/>
                <p:cNvSpPr/>
                <p:nvPr/>
              </p:nvSpPr>
              <p:spPr>
                <a:xfrm rot="5400000">
                  <a:off x="2646862"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43"/>
                <p:cNvSpPr/>
                <p:nvPr/>
              </p:nvSpPr>
              <p:spPr>
                <a:xfrm rot="5400000">
                  <a:off x="2646862"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43"/>
                <p:cNvSpPr/>
                <p:nvPr/>
              </p:nvSpPr>
              <p:spPr>
                <a:xfrm rot="5400000">
                  <a:off x="2469729"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43"/>
                <p:cNvSpPr/>
                <p:nvPr/>
              </p:nvSpPr>
              <p:spPr>
                <a:xfrm rot="5400000">
                  <a:off x="2469729"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43"/>
                <p:cNvSpPr/>
                <p:nvPr/>
              </p:nvSpPr>
              <p:spPr>
                <a:xfrm rot="5400000">
                  <a:off x="2469729"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43"/>
                <p:cNvSpPr/>
                <p:nvPr/>
              </p:nvSpPr>
              <p:spPr>
                <a:xfrm rot="5400000">
                  <a:off x="2292596"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43"/>
                <p:cNvSpPr/>
                <p:nvPr/>
              </p:nvSpPr>
              <p:spPr>
                <a:xfrm rot="5400000">
                  <a:off x="2292596"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43"/>
                <p:cNvSpPr/>
                <p:nvPr/>
              </p:nvSpPr>
              <p:spPr>
                <a:xfrm rot="5400000">
                  <a:off x="2292596"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43"/>
                <p:cNvSpPr/>
                <p:nvPr/>
              </p:nvSpPr>
              <p:spPr>
                <a:xfrm rot="5400000">
                  <a:off x="2115463"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43"/>
                <p:cNvSpPr/>
                <p:nvPr/>
              </p:nvSpPr>
              <p:spPr>
                <a:xfrm rot="5400000">
                  <a:off x="2115463"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43"/>
                <p:cNvSpPr/>
                <p:nvPr/>
              </p:nvSpPr>
              <p:spPr>
                <a:xfrm rot="5400000">
                  <a:off x="2115463"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43"/>
                <p:cNvSpPr/>
                <p:nvPr/>
              </p:nvSpPr>
              <p:spPr>
                <a:xfrm rot="5400000">
                  <a:off x="1938330"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43"/>
                <p:cNvSpPr/>
                <p:nvPr/>
              </p:nvSpPr>
              <p:spPr>
                <a:xfrm rot="5400000">
                  <a:off x="1938330"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43"/>
                <p:cNvSpPr/>
                <p:nvPr/>
              </p:nvSpPr>
              <p:spPr>
                <a:xfrm rot="5400000">
                  <a:off x="1938330"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43"/>
                <p:cNvSpPr/>
                <p:nvPr/>
              </p:nvSpPr>
              <p:spPr>
                <a:xfrm rot="5400000">
                  <a:off x="1761196"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43"/>
                <p:cNvSpPr/>
                <p:nvPr/>
              </p:nvSpPr>
              <p:spPr>
                <a:xfrm rot="5400000">
                  <a:off x="1761196"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43"/>
                <p:cNvSpPr/>
                <p:nvPr/>
              </p:nvSpPr>
              <p:spPr>
                <a:xfrm rot="5400000">
                  <a:off x="1761196"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43"/>
                <p:cNvSpPr/>
                <p:nvPr/>
              </p:nvSpPr>
              <p:spPr>
                <a:xfrm rot="5400000">
                  <a:off x="1584071"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43"/>
                <p:cNvSpPr/>
                <p:nvPr/>
              </p:nvSpPr>
              <p:spPr>
                <a:xfrm rot="5400000">
                  <a:off x="1584071"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43"/>
                <p:cNvSpPr/>
                <p:nvPr/>
              </p:nvSpPr>
              <p:spPr>
                <a:xfrm rot="5400000">
                  <a:off x="1584071"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43"/>
                <p:cNvSpPr/>
                <p:nvPr/>
              </p:nvSpPr>
              <p:spPr>
                <a:xfrm rot="5400000">
                  <a:off x="1406937" y="359822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43"/>
                <p:cNvSpPr/>
                <p:nvPr/>
              </p:nvSpPr>
              <p:spPr>
                <a:xfrm rot="5400000">
                  <a:off x="1406937" y="3775052"/>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43"/>
                <p:cNvSpPr/>
                <p:nvPr/>
              </p:nvSpPr>
              <p:spPr>
                <a:xfrm rot="5400000">
                  <a:off x="1406937"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43"/>
                <p:cNvSpPr/>
                <p:nvPr/>
              </p:nvSpPr>
              <p:spPr>
                <a:xfrm rot="5400000">
                  <a:off x="1229804"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43"/>
                <p:cNvSpPr/>
                <p:nvPr/>
              </p:nvSpPr>
              <p:spPr>
                <a:xfrm rot="5400000">
                  <a:off x="1229804"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43"/>
                <p:cNvSpPr/>
                <p:nvPr/>
              </p:nvSpPr>
              <p:spPr>
                <a:xfrm rot="5400000">
                  <a:off x="1229804"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43"/>
                <p:cNvSpPr/>
                <p:nvPr/>
              </p:nvSpPr>
              <p:spPr>
                <a:xfrm rot="5400000">
                  <a:off x="1052671" y="3597769"/>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43"/>
                <p:cNvSpPr/>
                <p:nvPr/>
              </p:nvSpPr>
              <p:spPr>
                <a:xfrm rot="5400000">
                  <a:off x="1052671" y="3774600"/>
                  <a:ext cx="176832" cy="177133"/>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43"/>
                <p:cNvSpPr/>
                <p:nvPr/>
              </p:nvSpPr>
              <p:spPr>
                <a:xfrm rot="5400000">
                  <a:off x="1052671" y="395143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43"/>
                <p:cNvSpPr/>
                <p:nvPr/>
              </p:nvSpPr>
              <p:spPr>
                <a:xfrm rot="5400000">
                  <a:off x="875538"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43"/>
                <p:cNvSpPr/>
                <p:nvPr/>
              </p:nvSpPr>
              <p:spPr>
                <a:xfrm rot="5400000">
                  <a:off x="875538"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43"/>
                <p:cNvSpPr/>
                <p:nvPr/>
              </p:nvSpPr>
              <p:spPr>
                <a:xfrm rot="5400000">
                  <a:off x="875538"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43"/>
                <p:cNvSpPr/>
                <p:nvPr/>
              </p:nvSpPr>
              <p:spPr>
                <a:xfrm rot="5400000">
                  <a:off x="698405" y="3598220"/>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43"/>
                <p:cNvSpPr/>
                <p:nvPr/>
              </p:nvSpPr>
              <p:spPr>
                <a:xfrm rot="5400000">
                  <a:off x="698405" y="3775052"/>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43"/>
                <p:cNvSpPr/>
                <p:nvPr/>
              </p:nvSpPr>
              <p:spPr>
                <a:xfrm rot="5400000">
                  <a:off x="698405" y="3951883"/>
                  <a:ext cx="176832" cy="177133"/>
                </a:xfrm>
                <a:prstGeom prst="rect">
                  <a:avLst/>
                </a:prstGeom>
                <a:solidFill>
                  <a:srgbClr val="C9DAF8">
                    <a:alpha val="396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43"/>
                <p:cNvSpPr/>
                <p:nvPr/>
              </p:nvSpPr>
              <p:spPr>
                <a:xfrm rot="5400000">
                  <a:off x="873072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43"/>
                <p:cNvSpPr/>
                <p:nvPr/>
              </p:nvSpPr>
              <p:spPr>
                <a:xfrm rot="5400000">
                  <a:off x="873072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43"/>
                <p:cNvSpPr/>
                <p:nvPr/>
              </p:nvSpPr>
              <p:spPr>
                <a:xfrm rot="5400000">
                  <a:off x="855359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43"/>
                <p:cNvSpPr/>
                <p:nvPr/>
              </p:nvSpPr>
              <p:spPr>
                <a:xfrm rot="5400000">
                  <a:off x="855359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43"/>
                <p:cNvSpPr/>
                <p:nvPr/>
              </p:nvSpPr>
              <p:spPr>
                <a:xfrm rot="5400000">
                  <a:off x="855359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43"/>
                <p:cNvSpPr/>
                <p:nvPr/>
              </p:nvSpPr>
              <p:spPr>
                <a:xfrm rot="5400000">
                  <a:off x="8376462"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43"/>
                <p:cNvSpPr/>
                <p:nvPr/>
              </p:nvSpPr>
              <p:spPr>
                <a:xfrm rot="5400000">
                  <a:off x="8376462"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43"/>
                <p:cNvSpPr/>
                <p:nvPr/>
              </p:nvSpPr>
              <p:spPr>
                <a:xfrm rot="5400000">
                  <a:off x="8376462"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43"/>
                <p:cNvSpPr/>
                <p:nvPr/>
              </p:nvSpPr>
              <p:spPr>
                <a:xfrm rot="5400000">
                  <a:off x="8199329"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43"/>
                <p:cNvSpPr/>
                <p:nvPr/>
              </p:nvSpPr>
              <p:spPr>
                <a:xfrm rot="5400000">
                  <a:off x="8199329"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43"/>
                <p:cNvSpPr/>
                <p:nvPr/>
              </p:nvSpPr>
              <p:spPr>
                <a:xfrm rot="5400000">
                  <a:off x="8199329"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43"/>
                <p:cNvSpPr/>
                <p:nvPr/>
              </p:nvSpPr>
              <p:spPr>
                <a:xfrm rot="5400000">
                  <a:off x="8022203"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43"/>
                <p:cNvSpPr/>
                <p:nvPr/>
              </p:nvSpPr>
              <p:spPr>
                <a:xfrm rot="5400000">
                  <a:off x="8022203"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43"/>
                <p:cNvSpPr/>
                <p:nvPr/>
              </p:nvSpPr>
              <p:spPr>
                <a:xfrm rot="5400000">
                  <a:off x="8022203"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43"/>
                <p:cNvSpPr/>
                <p:nvPr/>
              </p:nvSpPr>
              <p:spPr>
                <a:xfrm rot="5400000">
                  <a:off x="78450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43"/>
                <p:cNvSpPr/>
                <p:nvPr/>
              </p:nvSpPr>
              <p:spPr>
                <a:xfrm rot="5400000">
                  <a:off x="78450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43"/>
                <p:cNvSpPr/>
                <p:nvPr/>
              </p:nvSpPr>
              <p:spPr>
                <a:xfrm rot="5400000">
                  <a:off x="78450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43"/>
                <p:cNvSpPr/>
                <p:nvPr/>
              </p:nvSpPr>
              <p:spPr>
                <a:xfrm rot="5400000">
                  <a:off x="7667937"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43"/>
                <p:cNvSpPr/>
                <p:nvPr/>
              </p:nvSpPr>
              <p:spPr>
                <a:xfrm rot="5400000">
                  <a:off x="7667937"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43"/>
                <p:cNvSpPr/>
                <p:nvPr/>
              </p:nvSpPr>
              <p:spPr>
                <a:xfrm rot="5400000">
                  <a:off x="7667937"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43"/>
                <p:cNvSpPr/>
                <p:nvPr/>
              </p:nvSpPr>
              <p:spPr>
                <a:xfrm rot="5400000">
                  <a:off x="7490803"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43"/>
                <p:cNvSpPr/>
                <p:nvPr/>
              </p:nvSpPr>
              <p:spPr>
                <a:xfrm rot="5400000">
                  <a:off x="7490803"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43"/>
                <p:cNvSpPr/>
                <p:nvPr/>
              </p:nvSpPr>
              <p:spPr>
                <a:xfrm rot="5400000">
                  <a:off x="73136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43"/>
                <p:cNvSpPr/>
                <p:nvPr/>
              </p:nvSpPr>
              <p:spPr>
                <a:xfrm rot="5400000">
                  <a:off x="73136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43"/>
                <p:cNvSpPr/>
                <p:nvPr/>
              </p:nvSpPr>
              <p:spPr>
                <a:xfrm rot="5400000">
                  <a:off x="73136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43"/>
                <p:cNvSpPr/>
                <p:nvPr/>
              </p:nvSpPr>
              <p:spPr>
                <a:xfrm rot="5400000">
                  <a:off x="7136537"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43"/>
                <p:cNvSpPr/>
                <p:nvPr/>
              </p:nvSpPr>
              <p:spPr>
                <a:xfrm rot="5400000">
                  <a:off x="7136537"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43"/>
                <p:cNvSpPr/>
                <p:nvPr/>
              </p:nvSpPr>
              <p:spPr>
                <a:xfrm rot="5400000">
                  <a:off x="7136537"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43"/>
                <p:cNvSpPr/>
                <p:nvPr/>
              </p:nvSpPr>
              <p:spPr>
                <a:xfrm rot="5400000">
                  <a:off x="6959404"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43"/>
                <p:cNvSpPr/>
                <p:nvPr/>
              </p:nvSpPr>
              <p:spPr>
                <a:xfrm rot="5400000">
                  <a:off x="6959404"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43"/>
                <p:cNvSpPr/>
                <p:nvPr/>
              </p:nvSpPr>
              <p:spPr>
                <a:xfrm rot="5400000">
                  <a:off x="6959404"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43"/>
                <p:cNvSpPr/>
                <p:nvPr/>
              </p:nvSpPr>
              <p:spPr>
                <a:xfrm rot="5400000">
                  <a:off x="6782278"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43"/>
                <p:cNvSpPr/>
                <p:nvPr/>
              </p:nvSpPr>
              <p:spPr>
                <a:xfrm rot="5400000">
                  <a:off x="6782278"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43"/>
                <p:cNvSpPr/>
                <p:nvPr/>
              </p:nvSpPr>
              <p:spPr>
                <a:xfrm rot="5400000">
                  <a:off x="6782278"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43"/>
                <p:cNvSpPr/>
                <p:nvPr/>
              </p:nvSpPr>
              <p:spPr>
                <a:xfrm rot="5400000">
                  <a:off x="660514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43"/>
                <p:cNvSpPr/>
                <p:nvPr/>
              </p:nvSpPr>
              <p:spPr>
                <a:xfrm rot="5400000">
                  <a:off x="660514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43"/>
                <p:cNvSpPr/>
                <p:nvPr/>
              </p:nvSpPr>
              <p:spPr>
                <a:xfrm rot="5400000">
                  <a:off x="660514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43"/>
                <p:cNvSpPr/>
                <p:nvPr/>
              </p:nvSpPr>
              <p:spPr>
                <a:xfrm rot="5400000">
                  <a:off x="6428012"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43"/>
                <p:cNvSpPr/>
                <p:nvPr/>
              </p:nvSpPr>
              <p:spPr>
                <a:xfrm rot="5400000">
                  <a:off x="6428012"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43"/>
                <p:cNvSpPr/>
                <p:nvPr/>
              </p:nvSpPr>
              <p:spPr>
                <a:xfrm rot="5400000">
                  <a:off x="6428012"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43"/>
                <p:cNvSpPr/>
                <p:nvPr/>
              </p:nvSpPr>
              <p:spPr>
                <a:xfrm rot="5400000">
                  <a:off x="625087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43"/>
                <p:cNvSpPr/>
                <p:nvPr/>
              </p:nvSpPr>
              <p:spPr>
                <a:xfrm rot="5400000">
                  <a:off x="625087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43"/>
                <p:cNvSpPr/>
                <p:nvPr/>
              </p:nvSpPr>
              <p:spPr>
                <a:xfrm rot="5400000">
                  <a:off x="625087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43"/>
                <p:cNvSpPr/>
                <p:nvPr/>
              </p:nvSpPr>
              <p:spPr>
                <a:xfrm rot="5400000">
                  <a:off x="7490803"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43"/>
              <p:cNvSpPr/>
              <p:nvPr/>
            </p:nvSpPr>
            <p:spPr>
              <a:xfrm rot="5400000">
                <a:off x="873072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43"/>
              <p:cNvSpPr/>
              <p:nvPr/>
            </p:nvSpPr>
            <p:spPr>
              <a:xfrm rot="5400000">
                <a:off x="873072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43"/>
              <p:cNvSpPr/>
              <p:nvPr/>
            </p:nvSpPr>
            <p:spPr>
              <a:xfrm rot="5400000">
                <a:off x="855359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43"/>
              <p:cNvSpPr/>
              <p:nvPr/>
            </p:nvSpPr>
            <p:spPr>
              <a:xfrm rot="5400000">
                <a:off x="855359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43"/>
              <p:cNvSpPr/>
              <p:nvPr/>
            </p:nvSpPr>
            <p:spPr>
              <a:xfrm rot="5400000">
                <a:off x="855359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43"/>
              <p:cNvSpPr/>
              <p:nvPr/>
            </p:nvSpPr>
            <p:spPr>
              <a:xfrm rot="5400000">
                <a:off x="8376462"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43"/>
              <p:cNvSpPr/>
              <p:nvPr/>
            </p:nvSpPr>
            <p:spPr>
              <a:xfrm rot="5400000">
                <a:off x="8376462"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43"/>
              <p:cNvSpPr/>
              <p:nvPr/>
            </p:nvSpPr>
            <p:spPr>
              <a:xfrm rot="5400000">
                <a:off x="8376462"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43"/>
              <p:cNvSpPr/>
              <p:nvPr/>
            </p:nvSpPr>
            <p:spPr>
              <a:xfrm rot="5400000">
                <a:off x="8199329"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43"/>
              <p:cNvSpPr/>
              <p:nvPr/>
            </p:nvSpPr>
            <p:spPr>
              <a:xfrm rot="5400000">
                <a:off x="8199329"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43"/>
              <p:cNvSpPr/>
              <p:nvPr/>
            </p:nvSpPr>
            <p:spPr>
              <a:xfrm rot="5400000">
                <a:off x="8199329"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43"/>
              <p:cNvSpPr/>
              <p:nvPr/>
            </p:nvSpPr>
            <p:spPr>
              <a:xfrm rot="5400000">
                <a:off x="8022203"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43"/>
              <p:cNvSpPr/>
              <p:nvPr/>
            </p:nvSpPr>
            <p:spPr>
              <a:xfrm rot="5400000">
                <a:off x="8022203"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43"/>
              <p:cNvSpPr/>
              <p:nvPr/>
            </p:nvSpPr>
            <p:spPr>
              <a:xfrm rot="5400000">
                <a:off x="8022203"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43"/>
              <p:cNvSpPr/>
              <p:nvPr/>
            </p:nvSpPr>
            <p:spPr>
              <a:xfrm rot="5400000">
                <a:off x="78450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43"/>
              <p:cNvSpPr/>
              <p:nvPr/>
            </p:nvSpPr>
            <p:spPr>
              <a:xfrm rot="5400000">
                <a:off x="78450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43"/>
              <p:cNvSpPr/>
              <p:nvPr/>
            </p:nvSpPr>
            <p:spPr>
              <a:xfrm rot="5400000">
                <a:off x="78450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43"/>
              <p:cNvSpPr/>
              <p:nvPr/>
            </p:nvSpPr>
            <p:spPr>
              <a:xfrm rot="5400000">
                <a:off x="7667937"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43"/>
              <p:cNvSpPr/>
              <p:nvPr/>
            </p:nvSpPr>
            <p:spPr>
              <a:xfrm rot="5400000">
                <a:off x="7667937"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43"/>
              <p:cNvSpPr/>
              <p:nvPr/>
            </p:nvSpPr>
            <p:spPr>
              <a:xfrm rot="5400000">
                <a:off x="7667937"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43"/>
              <p:cNvSpPr/>
              <p:nvPr/>
            </p:nvSpPr>
            <p:spPr>
              <a:xfrm rot="5400000">
                <a:off x="7490803"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43"/>
              <p:cNvSpPr/>
              <p:nvPr/>
            </p:nvSpPr>
            <p:spPr>
              <a:xfrm rot="5400000">
                <a:off x="7490803"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43"/>
              <p:cNvSpPr/>
              <p:nvPr/>
            </p:nvSpPr>
            <p:spPr>
              <a:xfrm rot="5400000">
                <a:off x="7313670"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43"/>
              <p:cNvSpPr/>
              <p:nvPr/>
            </p:nvSpPr>
            <p:spPr>
              <a:xfrm rot="5400000">
                <a:off x="7313670"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43"/>
              <p:cNvSpPr/>
              <p:nvPr/>
            </p:nvSpPr>
            <p:spPr>
              <a:xfrm rot="5400000">
                <a:off x="7313670"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43"/>
              <p:cNvSpPr/>
              <p:nvPr/>
            </p:nvSpPr>
            <p:spPr>
              <a:xfrm rot="5400000">
                <a:off x="7136537"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43"/>
              <p:cNvSpPr/>
              <p:nvPr/>
            </p:nvSpPr>
            <p:spPr>
              <a:xfrm rot="5400000">
                <a:off x="7136537"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43"/>
              <p:cNvSpPr/>
              <p:nvPr/>
            </p:nvSpPr>
            <p:spPr>
              <a:xfrm rot="5400000">
                <a:off x="7136537"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43"/>
              <p:cNvSpPr/>
              <p:nvPr/>
            </p:nvSpPr>
            <p:spPr>
              <a:xfrm rot="5400000">
                <a:off x="6959404"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43"/>
              <p:cNvSpPr/>
              <p:nvPr/>
            </p:nvSpPr>
            <p:spPr>
              <a:xfrm rot="5400000">
                <a:off x="6959404"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43"/>
              <p:cNvSpPr/>
              <p:nvPr/>
            </p:nvSpPr>
            <p:spPr>
              <a:xfrm rot="5400000">
                <a:off x="6959404"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43"/>
              <p:cNvSpPr/>
              <p:nvPr/>
            </p:nvSpPr>
            <p:spPr>
              <a:xfrm rot="5400000">
                <a:off x="6782278"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43"/>
              <p:cNvSpPr/>
              <p:nvPr/>
            </p:nvSpPr>
            <p:spPr>
              <a:xfrm rot="5400000">
                <a:off x="6782278"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43"/>
              <p:cNvSpPr/>
              <p:nvPr/>
            </p:nvSpPr>
            <p:spPr>
              <a:xfrm rot="5400000">
                <a:off x="6782278"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43"/>
              <p:cNvSpPr/>
              <p:nvPr/>
            </p:nvSpPr>
            <p:spPr>
              <a:xfrm rot="5400000">
                <a:off x="6605145" y="127669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43"/>
              <p:cNvSpPr/>
              <p:nvPr/>
            </p:nvSpPr>
            <p:spPr>
              <a:xfrm rot="5400000">
                <a:off x="6605145" y="1453527"/>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43"/>
              <p:cNvSpPr/>
              <p:nvPr/>
            </p:nvSpPr>
            <p:spPr>
              <a:xfrm rot="5400000">
                <a:off x="6605145" y="1630359"/>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43"/>
              <p:cNvSpPr/>
              <p:nvPr/>
            </p:nvSpPr>
            <p:spPr>
              <a:xfrm rot="5400000">
                <a:off x="6428012"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43"/>
              <p:cNvSpPr/>
              <p:nvPr/>
            </p:nvSpPr>
            <p:spPr>
              <a:xfrm rot="5400000">
                <a:off x="6428012"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43"/>
              <p:cNvSpPr/>
              <p:nvPr/>
            </p:nvSpPr>
            <p:spPr>
              <a:xfrm rot="5400000">
                <a:off x="6428012"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43"/>
              <p:cNvSpPr/>
              <p:nvPr/>
            </p:nvSpPr>
            <p:spPr>
              <a:xfrm rot="5400000">
                <a:off x="6250878"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43"/>
              <p:cNvSpPr/>
              <p:nvPr/>
            </p:nvSpPr>
            <p:spPr>
              <a:xfrm rot="5400000">
                <a:off x="6250878" y="1453076"/>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43"/>
              <p:cNvSpPr/>
              <p:nvPr/>
            </p:nvSpPr>
            <p:spPr>
              <a:xfrm rot="5400000">
                <a:off x="6250878" y="1629908"/>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43"/>
              <p:cNvSpPr/>
              <p:nvPr/>
            </p:nvSpPr>
            <p:spPr>
              <a:xfrm rot="5400000">
                <a:off x="7490803" y="1276244"/>
                <a:ext cx="176700" cy="177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7" name="Shape 4857"/>
        <p:cNvGrpSpPr/>
        <p:nvPr/>
      </p:nvGrpSpPr>
      <p:grpSpPr>
        <a:xfrm>
          <a:off x="0" y="0"/>
          <a:ext cx="0" cy="0"/>
          <a:chOff x="0" y="0"/>
          <a:chExt cx="0" cy="0"/>
        </a:xfrm>
      </p:grpSpPr>
      <p:grpSp>
        <p:nvGrpSpPr>
          <p:cNvPr id="4858" name="Google Shape;4858;p44"/>
          <p:cNvGrpSpPr/>
          <p:nvPr/>
        </p:nvGrpSpPr>
        <p:grpSpPr>
          <a:xfrm>
            <a:off x="1428479" y="761211"/>
            <a:ext cx="6756197" cy="3687658"/>
            <a:chOff x="-332755" y="1294130"/>
            <a:chExt cx="6482630" cy="2928340"/>
          </a:xfrm>
        </p:grpSpPr>
        <p:sp>
          <p:nvSpPr>
            <p:cNvPr id="4859" name="Google Shape;4859;p44"/>
            <p:cNvSpPr/>
            <p:nvPr/>
          </p:nvSpPr>
          <p:spPr>
            <a:xfrm>
              <a:off x="-332755" y="1680665"/>
              <a:ext cx="1484400" cy="1521600"/>
            </a:xfrm>
            <a:prstGeom prst="cube">
              <a:avLst>
                <a:gd fmla="val 41788" name="adj"/>
              </a:avLst>
            </a:prstGeom>
            <a:solidFill>
              <a:srgbClr val="C9DAF8">
                <a:alpha val="39660"/>
              </a:srgbClr>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44"/>
            <p:cNvSpPr/>
            <p:nvPr/>
          </p:nvSpPr>
          <p:spPr>
            <a:xfrm>
              <a:off x="3733633" y="3384270"/>
              <a:ext cx="437100" cy="838200"/>
            </a:xfrm>
            <a:prstGeom prst="cube">
              <a:avLst>
                <a:gd fmla="val 43894" name="adj"/>
              </a:avLst>
            </a:prstGeom>
            <a:solidFill>
              <a:schemeClr val="accent6"/>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44"/>
            <p:cNvSpPr/>
            <p:nvPr/>
          </p:nvSpPr>
          <p:spPr>
            <a:xfrm>
              <a:off x="5144069" y="2646659"/>
              <a:ext cx="552600" cy="385800"/>
            </a:xfrm>
            <a:prstGeom prst="cube">
              <a:avLst>
                <a:gd fmla="val 42152" name="adj"/>
              </a:avLst>
            </a:prstGeom>
            <a:solidFill>
              <a:srgbClr val="0097A7"/>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44"/>
            <p:cNvSpPr/>
            <p:nvPr/>
          </p:nvSpPr>
          <p:spPr>
            <a:xfrm>
              <a:off x="2218270" y="2261663"/>
              <a:ext cx="1665000" cy="1122600"/>
            </a:xfrm>
            <a:prstGeom prst="cube">
              <a:avLst>
                <a:gd fmla="val 18252" name="adj"/>
              </a:avLst>
            </a:prstGeom>
            <a:solidFill>
              <a:srgbClr val="FF0000"/>
            </a:solidFill>
            <a:ln cap="flat" cmpd="sng" w="9525">
              <a:solidFill>
                <a:srgbClr val="0000FF"/>
              </a:solidFill>
              <a:prstDash val="solid"/>
              <a:round/>
              <a:headEnd len="sm" w="sm" type="none"/>
              <a:tailEnd len="sm" w="sm" type="none"/>
            </a:ln>
            <a:effectLst>
              <a:outerShdw blurRad="57150" rotWithShape="0" algn="bl" dir="5400000" dist="19050">
                <a:srgbClr val="00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44"/>
            <p:cNvSpPr/>
            <p:nvPr/>
          </p:nvSpPr>
          <p:spPr>
            <a:xfrm>
              <a:off x="2686225" y="1680675"/>
              <a:ext cx="963300" cy="1076400"/>
            </a:xfrm>
            <a:prstGeom prst="cube">
              <a:avLst>
                <a:gd fmla="val 18252" name="adj"/>
              </a:avLst>
            </a:prstGeom>
            <a:solidFill>
              <a:srgbClr val="C9DAF8">
                <a:alpha val="39660"/>
              </a:srgbClr>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44"/>
            <p:cNvSpPr txBox="1"/>
            <p:nvPr/>
          </p:nvSpPr>
          <p:spPr>
            <a:xfrm>
              <a:off x="771725" y="2899925"/>
              <a:ext cx="7794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NxNx64</a:t>
              </a:r>
              <a:endParaRPr sz="1000">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NxNx32</a:t>
              </a:r>
              <a:endParaRPr sz="1000">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NxNx128</a:t>
              </a:r>
              <a:endParaRPr sz="1000">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cap="flat" cmpd="sng" w="9525">
              <a:solidFill>
                <a:schemeClr val="dk2"/>
              </a:solidFill>
              <a:prstDash val="dashDot"/>
              <a:round/>
              <a:headEnd len="med" w="med" type="none"/>
              <a:tailEnd len="med" w="med" type="none"/>
            </a:ln>
          </p:spPr>
        </p:cxnSp>
        <p:cxnSp>
          <p:nvCxnSpPr>
            <p:cNvPr id="4870" name="Google Shape;4870;p44"/>
            <p:cNvCxnSpPr/>
            <p:nvPr/>
          </p:nvCxnSpPr>
          <p:spPr>
            <a:xfrm>
              <a:off x="1895475" y="2128850"/>
              <a:ext cx="1814400" cy="252300"/>
            </a:xfrm>
            <a:prstGeom prst="straightConnector1">
              <a:avLst/>
            </a:prstGeom>
            <a:noFill/>
            <a:ln cap="flat" cmpd="sng" w="9525">
              <a:solidFill>
                <a:schemeClr val="dk2"/>
              </a:solidFill>
              <a:prstDash val="dashDot"/>
              <a:round/>
              <a:headEnd len="med" w="med" type="none"/>
              <a:tailEnd len="med" w="med" type="none"/>
            </a:ln>
          </p:spPr>
        </p:cxnSp>
        <p:cxnSp>
          <p:nvCxnSpPr>
            <p:cNvPr id="4871" name="Google Shape;4871;p44"/>
            <p:cNvCxnSpPr/>
            <p:nvPr/>
          </p:nvCxnSpPr>
          <p:spPr>
            <a:xfrm flipH="1" rot="10800000">
              <a:off x="1895475" y="1971725"/>
              <a:ext cx="2233500" cy="147600"/>
            </a:xfrm>
            <a:prstGeom prst="straightConnector1">
              <a:avLst/>
            </a:prstGeom>
            <a:noFill/>
            <a:ln cap="flat" cmpd="sng" w="9525">
              <a:solidFill>
                <a:schemeClr val="dk2"/>
              </a:solidFill>
              <a:prstDash val="dashDot"/>
              <a:round/>
              <a:headEnd len="med" w="med" type="none"/>
              <a:tailEnd len="med" w="med" type="none"/>
            </a:ln>
          </p:spPr>
        </p:cxnSp>
        <p:cxnSp>
          <p:nvCxnSpPr>
            <p:cNvPr id="4872" name="Google Shape;4872;p44"/>
            <p:cNvCxnSpPr/>
            <p:nvPr/>
          </p:nvCxnSpPr>
          <p:spPr>
            <a:xfrm flipH="1" rot="10800000">
              <a:off x="1900250" y="1395350"/>
              <a:ext cx="2809800" cy="733500"/>
            </a:xfrm>
            <a:prstGeom prst="straightConnector1">
              <a:avLst/>
            </a:prstGeom>
            <a:noFill/>
            <a:ln cap="flat" cmpd="sng" w="9525">
              <a:solidFill>
                <a:schemeClr val="dk2"/>
              </a:solidFill>
              <a:prstDash val="dashDot"/>
              <a:round/>
              <a:headEnd len="med" w="med" type="none"/>
              <a:tailEnd len="med" w="med" type="none"/>
            </a:ln>
          </p:spPr>
        </p:cxnSp>
        <p:sp>
          <p:nvSpPr>
            <p:cNvPr id="4873" name="Google Shape;4873;p44"/>
            <p:cNvSpPr txBox="1"/>
            <p:nvPr/>
          </p:nvSpPr>
          <p:spPr>
            <a:xfrm>
              <a:off x="2133625" y="2619375"/>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1x1 Same</a:t>
              </a:r>
              <a:endParaRPr i="1" sz="900">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3x3 Same</a:t>
              </a:r>
              <a:endParaRPr i="1" sz="900">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5x5 Same</a:t>
              </a:r>
              <a:endParaRPr i="1" sz="900">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i="1" lang="en" sz="900">
                  <a:solidFill>
                    <a:schemeClr val="dk1"/>
                  </a:solidFill>
                  <a:latin typeface="Consolas"/>
                  <a:ea typeface="Consolas"/>
                  <a:cs typeface="Consolas"/>
                  <a:sym typeface="Consolas"/>
                </a:rPr>
                <a:t>MaxPool Same s=1</a:t>
              </a:r>
              <a:endParaRPr i="1" sz="900">
                <a:latin typeface="Consolas"/>
                <a:ea typeface="Consolas"/>
                <a:cs typeface="Consolas"/>
                <a:sym typeface="Consolas"/>
              </a:endParaRPr>
            </a:p>
          </p:txBody>
        </p:sp>
      </p:grpSp>
      <p:sp>
        <p:nvSpPr>
          <p:cNvPr id="4877" name="Google Shape;4877;p44"/>
          <p:cNvSpPr txBox="1"/>
          <p:nvPr/>
        </p:nvSpPr>
        <p:spPr>
          <a:xfrm>
            <a:off x="1088550" y="1011675"/>
            <a:ext cx="779400" cy="32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000">
                <a:solidFill>
                  <a:schemeClr val="dk1"/>
                </a:solidFill>
                <a:latin typeface="Consolas"/>
                <a:ea typeface="Consolas"/>
                <a:cs typeface="Consolas"/>
                <a:sym typeface="Consolas"/>
              </a:rPr>
              <a:t>Inception Module</a:t>
            </a:r>
            <a:endParaRPr b="1" sz="1000">
              <a:latin typeface="Consolas"/>
              <a:ea typeface="Consolas"/>
              <a:cs typeface="Consolas"/>
              <a:sym typeface="Consolas"/>
            </a:endParaRPr>
          </a:p>
        </p:txBody>
      </p:sp>
      <p:sp>
        <p:nvSpPr>
          <p:cNvPr id="4878" name="Google Shape;4878;p44"/>
          <p:cNvSpPr/>
          <p:nvPr/>
        </p:nvSpPr>
        <p:spPr>
          <a:xfrm>
            <a:off x="535775" y="1491250"/>
            <a:ext cx="455400" cy="1955400"/>
          </a:xfrm>
          <a:prstGeom prst="cube">
            <a:avLst>
              <a:gd fmla="val 43894" name="adj"/>
            </a:avLst>
          </a:prstGeom>
          <a:solidFill>
            <a:schemeClr val="accent6"/>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82"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890" name="Google Shape;4890;p45"/>
            <p:cNvCxnSpPr>
              <a:stCxn id="4886" idx="6"/>
              <a:endCxn id="4887" idx="2"/>
            </p:cNvCxnSpPr>
            <p:nvPr/>
          </p:nvCxnSpPr>
          <p:spPr>
            <a:xfrm flipH="1" rot="10800000">
              <a:off x="1371125"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1" name="Google Shape;4891;p45"/>
            <p:cNvCxnSpPr>
              <a:stCxn id="4886" idx="6"/>
              <a:endCxn id="4889" idx="2"/>
            </p:cNvCxnSpPr>
            <p:nvPr/>
          </p:nvCxnSpPr>
          <p:spPr>
            <a:xfrm flipH="1" rot="10800000">
              <a:off x="1371125" y="2946050"/>
              <a:ext cx="30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2" name="Google Shape;4892;p45"/>
            <p:cNvCxnSpPr>
              <a:stCxn id="4886" idx="6"/>
              <a:endCxn id="4888" idx="2"/>
            </p:cNvCxnSpPr>
            <p:nvPr/>
          </p:nvCxnSpPr>
          <p:spPr>
            <a:xfrm flipH="1" rot="10800000">
              <a:off x="1371125" y="2946050"/>
              <a:ext cx="18786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4" name="Google Shape;4894;p45"/>
            <p:cNvCxnSpPr>
              <a:stCxn id="4884" idx="6"/>
              <a:endCxn id="4887" idx="2"/>
            </p:cNvCxnSpPr>
            <p:nvPr/>
          </p:nvCxnSpPr>
          <p:spPr>
            <a:xfrm flipH="1" rot="10800000">
              <a:off x="2119913" y="2946050"/>
              <a:ext cx="3810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5" name="Google Shape;4895;p45"/>
            <p:cNvCxnSpPr>
              <a:stCxn id="4884" idx="6"/>
              <a:endCxn id="4888" idx="2"/>
            </p:cNvCxnSpPr>
            <p:nvPr/>
          </p:nvCxnSpPr>
          <p:spPr>
            <a:xfrm flipH="1" rot="10800000">
              <a:off x="2119913"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cap="flat" cmpd="sng" w="9525">
              <a:solidFill>
                <a:srgbClr val="FF0000"/>
              </a:solidFill>
              <a:prstDash val="solid"/>
              <a:round/>
              <a:headEnd len="med" w="med" type="none"/>
              <a:tailEnd len="med" w="med" type="triangle"/>
            </a:ln>
          </p:spPr>
        </p:cxnSp>
        <p:cxnSp>
          <p:nvCxnSpPr>
            <p:cNvPr id="4898" name="Google Shape;4898;p45"/>
            <p:cNvCxnSpPr>
              <a:stCxn id="4885" idx="6"/>
              <a:endCxn id="4888" idx="2"/>
            </p:cNvCxnSpPr>
            <p:nvPr/>
          </p:nvCxnSpPr>
          <p:spPr>
            <a:xfrm flipH="1" rot="10800000">
              <a:off x="2868700" y="2946050"/>
              <a:ext cx="381000" cy="678900"/>
            </a:xfrm>
            <a:prstGeom prst="straightConnector1">
              <a:avLst/>
            </a:prstGeom>
            <a:noFill/>
            <a:ln cap="flat" cmpd="sng" w="9525">
              <a:solidFill>
                <a:srgbClr val="FF0000"/>
              </a:solidFill>
              <a:prstDash val="solid"/>
              <a:round/>
              <a:headEnd len="med" w="med" type="none"/>
              <a:tailEnd len="med" w="med" type="triangle"/>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01" name="Google Shape;4901;p45"/>
            <p:cNvCxnSpPr>
              <a:stCxn id="4889" idx="6"/>
              <a:endCxn id="4899" idx="2"/>
            </p:cNvCxnSpPr>
            <p:nvPr/>
          </p:nvCxnSpPr>
          <p:spPr>
            <a:xfrm flipH="1" rot="10800000">
              <a:off x="1675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4902" name="Google Shape;4902;p45"/>
            <p:cNvCxnSpPr>
              <a:stCxn id="4889" idx="6"/>
              <a:endCxn id="4900" idx="2"/>
            </p:cNvCxnSpPr>
            <p:nvPr/>
          </p:nvCxnSpPr>
          <p:spPr>
            <a:xfrm flipH="1" rot="10800000">
              <a:off x="1675938" y="1568350"/>
              <a:ext cx="807300" cy="645600"/>
            </a:xfrm>
            <a:prstGeom prst="straightConnector1">
              <a:avLst/>
            </a:prstGeom>
            <a:noFill/>
            <a:ln cap="flat" cmpd="sng" w="9525">
              <a:solidFill>
                <a:srgbClr val="FF0000"/>
              </a:solidFill>
              <a:prstDash val="solid"/>
              <a:round/>
              <a:headEnd len="med" w="med" type="none"/>
              <a:tailEnd len="med" w="med" type="triangle"/>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cap="flat" cmpd="sng" w="9525">
              <a:solidFill>
                <a:schemeClr val="dk2"/>
              </a:solidFill>
              <a:prstDash val="solid"/>
              <a:round/>
              <a:headEnd len="med" w="med" type="none"/>
              <a:tailEnd len="med" w="med" type="triangle"/>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cap="flat" cmpd="sng" w="9525">
              <a:solidFill>
                <a:srgbClr val="FF0000"/>
              </a:solidFill>
              <a:prstDash val="solid"/>
              <a:round/>
              <a:headEnd len="med" w="med" type="none"/>
              <a:tailEnd len="med" w="med" type="triangle"/>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cap="flat" cmpd="sng" w="9525">
              <a:solidFill>
                <a:schemeClr val="dk2"/>
              </a:solidFill>
              <a:prstDash val="solid"/>
              <a:round/>
              <a:headEnd len="med" w="med" type="none"/>
              <a:tailEnd len="med" w="med" type="triangle"/>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cap="flat" cmpd="sng" w="9525">
              <a:solidFill>
                <a:srgbClr val="FF0000"/>
              </a:solidFill>
              <a:prstDash val="solid"/>
              <a:round/>
              <a:headEnd len="med" w="med" type="none"/>
              <a:tailEnd len="med" w="med" type="triangle"/>
            </a:ln>
          </p:spPr>
        </p:cxnSp>
        <p:cxnSp>
          <p:nvCxnSpPr>
            <p:cNvPr id="4907" name="Google Shape;4907;p45"/>
            <p:cNvCxnSpPr>
              <a:stCxn id="4899" idx="6"/>
            </p:cNvCxnSpPr>
            <p:nvPr/>
          </p:nvCxnSpPr>
          <p:spPr>
            <a:xfrm flipH="1" rot="10800000">
              <a:off x="1680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4908" name="Google Shape;4908;p45"/>
            <p:cNvCxnSpPr>
              <a:stCxn id="4900" idx="6"/>
            </p:cNvCxnSpPr>
            <p:nvPr/>
          </p:nvCxnSpPr>
          <p:spPr>
            <a:xfrm rot="10800000">
              <a:off x="2480663" y="51000"/>
              <a:ext cx="2700" cy="785400"/>
            </a:xfrm>
            <a:prstGeom prst="straightConnector1">
              <a:avLst/>
            </a:prstGeom>
            <a:noFill/>
            <a:ln cap="flat" cmpd="sng" w="9525">
              <a:solidFill>
                <a:schemeClr val="dk2"/>
              </a:solidFill>
              <a:prstDash val="solid"/>
              <a:round/>
              <a:headEnd len="med" w="med" type="none"/>
              <a:tailEnd len="med" w="med" type="triangle"/>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cap="flat" cmpd="sng" w="9525">
              <a:solidFill>
                <a:srgbClr val="FF0000"/>
              </a:solidFill>
              <a:prstDash val="solid"/>
              <a:round/>
              <a:headEnd len="med" w="med" type="none"/>
              <a:tailEnd len="med" w="med" type="triangle"/>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13" name="Google Shape;4913;p45"/>
            <p:cNvCxnSpPr>
              <a:stCxn id="4909" idx="6"/>
              <a:endCxn id="4899" idx="2"/>
            </p:cNvCxnSpPr>
            <p:nvPr/>
          </p:nvCxnSpPr>
          <p:spPr>
            <a:xfrm flipH="1" rot="10800000">
              <a:off x="913938" y="1568350"/>
              <a:ext cx="766200" cy="645600"/>
            </a:xfrm>
            <a:prstGeom prst="straightConnector1">
              <a:avLst/>
            </a:prstGeom>
            <a:noFill/>
            <a:ln cap="flat" cmpd="sng" w="9525">
              <a:solidFill>
                <a:schemeClr val="dk2"/>
              </a:solidFill>
              <a:prstDash val="solid"/>
              <a:round/>
              <a:headEnd len="med" w="med" type="none"/>
              <a:tailEnd len="med" w="med" type="triangle"/>
            </a:ln>
          </p:spPr>
        </p:cxnSp>
        <p:sp>
          <p:nvSpPr>
            <p:cNvPr id="4914" name="Google Shape;4914;p45"/>
            <p:cNvSpPr/>
            <p:nvPr/>
          </p:nvSpPr>
          <p:spPr>
            <a:xfrm>
              <a:off x="503400" y="2181425"/>
              <a:ext cx="3166500" cy="81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45"/>
            <p:cNvSpPr/>
            <p:nvPr/>
          </p:nvSpPr>
          <p:spPr>
            <a:xfrm>
              <a:off x="948450" y="3596800"/>
              <a:ext cx="2341800" cy="81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16" name="Google Shape;4916;p45"/>
            <p:cNvCxnSpPr>
              <a:endCxn id="4900" idx="2"/>
            </p:cNvCxnSpPr>
            <p:nvPr/>
          </p:nvCxnSpPr>
          <p:spPr>
            <a:xfrm flipH="1" rot="10800000">
              <a:off x="933863" y="1568400"/>
              <a:ext cx="1549500" cy="634800"/>
            </a:xfrm>
            <a:prstGeom prst="straightConnector1">
              <a:avLst/>
            </a:prstGeom>
            <a:noFill/>
            <a:ln cap="flat" cmpd="sng" w="9525">
              <a:solidFill>
                <a:srgbClr val="FF0000"/>
              </a:solidFill>
              <a:prstDash val="solid"/>
              <a:round/>
              <a:headEnd len="med" w="med" type="none"/>
              <a:tailEnd len="med" w="med" type="triangle"/>
            </a:ln>
          </p:spPr>
        </p:cxnSp>
        <p:sp>
          <p:nvSpPr>
            <p:cNvPr id="4917" name="Google Shape;4917;p45"/>
            <p:cNvSpPr txBox="1"/>
            <p:nvPr/>
          </p:nvSpPr>
          <p:spPr>
            <a:xfrm>
              <a:off x="766050" y="4523350"/>
              <a:ext cx="2706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a:pPr>
              <a:r>
                <a:rPr lang="en"/>
                <a:t>Retraining w/o expansion</a:t>
              </a:r>
              <a:endParaRPr/>
            </a:p>
          </p:txBody>
        </p:sp>
        <p:sp>
          <p:nvSpPr>
            <p:cNvPr id="4918" name="Google Shape;4918;p45"/>
            <p:cNvSpPr txBox="1"/>
            <p:nvPr/>
          </p:nvSpPr>
          <p:spPr>
            <a:xfrm>
              <a:off x="1276750" y="248050"/>
              <a:ext cx="5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sp>
          <p:nvSpPr>
            <p:cNvPr id="4919" name="Google Shape;4919;p45"/>
            <p:cNvSpPr txBox="1"/>
            <p:nvPr/>
          </p:nvSpPr>
          <p:spPr>
            <a:xfrm>
              <a:off x="2495950" y="248050"/>
              <a:ext cx="55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endParaRPr/>
            </a:p>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23"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30" name="Google Shape;4930;p46"/>
          <p:cNvCxnSpPr>
            <a:stCxn id="4926" idx="6"/>
            <a:endCxn id="4927" idx="2"/>
          </p:cNvCxnSpPr>
          <p:nvPr/>
        </p:nvCxnSpPr>
        <p:spPr>
          <a:xfrm flipH="1" rot="10800000">
            <a:off x="1904525" y="2946050"/>
            <a:ext cx="596400" cy="678900"/>
          </a:xfrm>
          <a:prstGeom prst="straightConnector1">
            <a:avLst/>
          </a:prstGeom>
          <a:noFill/>
          <a:ln cap="flat" cmpd="sng" w="9525">
            <a:solidFill>
              <a:schemeClr val="dk2"/>
            </a:solidFill>
            <a:prstDash val="solid"/>
            <a:round/>
            <a:headEnd len="med" w="med" type="none"/>
            <a:tailEnd len="med" w="med" type="triangle"/>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4932" name="Google Shape;4932;p46"/>
          <p:cNvCxnSpPr>
            <a:stCxn id="4926" idx="6"/>
            <a:endCxn id="4928" idx="2"/>
          </p:cNvCxnSpPr>
          <p:nvPr/>
        </p:nvCxnSpPr>
        <p:spPr>
          <a:xfrm flipH="1" rot="10800000">
            <a:off x="1904525" y="2946050"/>
            <a:ext cx="1497600" cy="678900"/>
          </a:xfrm>
          <a:prstGeom prst="straightConnector1">
            <a:avLst/>
          </a:prstGeom>
          <a:noFill/>
          <a:ln cap="flat" cmpd="sng" w="9525">
            <a:solidFill>
              <a:srgbClr val="FF0000"/>
            </a:solidFill>
            <a:prstDash val="solid"/>
            <a:round/>
            <a:headEnd len="med" w="med" type="none"/>
            <a:tailEnd len="med" w="med" type="triangle"/>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4935" name="Google Shape;4935;p46"/>
          <p:cNvCxnSpPr>
            <a:stCxn id="4924" idx="6"/>
            <a:endCxn id="4928" idx="2"/>
          </p:cNvCxnSpPr>
          <p:nvPr/>
        </p:nvCxnSpPr>
        <p:spPr>
          <a:xfrm flipH="1" rot="10800000">
            <a:off x="2653313" y="2946050"/>
            <a:ext cx="748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cap="flat" cmpd="sng" w="9525">
            <a:solidFill>
              <a:schemeClr val="dk2"/>
            </a:solidFill>
            <a:prstDash val="solid"/>
            <a:round/>
            <a:headEnd len="med" w="med" type="none"/>
            <a:tailEnd len="med" w="med" type="triangle"/>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cap="flat" cmpd="sng" w="9525">
            <a:solidFill>
              <a:srgbClr val="FF0000"/>
            </a:solidFill>
            <a:prstDash val="solid"/>
            <a:round/>
            <a:headEnd len="med" w="med" type="none"/>
            <a:tailEnd len="med" w="med" type="triangle"/>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41" name="Google Shape;4941;p46"/>
          <p:cNvCxnSpPr>
            <a:stCxn id="4929" idx="6"/>
            <a:endCxn id="4939" idx="2"/>
          </p:cNvCxnSpPr>
          <p:nvPr/>
        </p:nvCxnSpPr>
        <p:spPr>
          <a:xfrm flipH="1" rot="10800000">
            <a:off x="1752138" y="1568350"/>
            <a:ext cx="537600" cy="645600"/>
          </a:xfrm>
          <a:prstGeom prst="straightConnector1">
            <a:avLst/>
          </a:prstGeom>
          <a:noFill/>
          <a:ln cap="flat" cmpd="sng" w="9525">
            <a:solidFill>
              <a:schemeClr val="dk2"/>
            </a:solidFill>
            <a:prstDash val="solid"/>
            <a:round/>
            <a:headEnd len="med" w="med" type="none"/>
            <a:tailEnd len="med" w="med" type="triangle"/>
          </a:ln>
        </p:spPr>
      </p:cxnSp>
      <p:cxnSp>
        <p:nvCxnSpPr>
          <p:cNvPr id="4942" name="Google Shape;4942;p46"/>
          <p:cNvCxnSpPr>
            <a:stCxn id="4929" idx="6"/>
            <a:endCxn id="4940" idx="2"/>
          </p:cNvCxnSpPr>
          <p:nvPr/>
        </p:nvCxnSpPr>
        <p:spPr>
          <a:xfrm flipH="1" rot="10800000">
            <a:off x="1752138" y="1568350"/>
            <a:ext cx="1340700" cy="645600"/>
          </a:xfrm>
          <a:prstGeom prst="straightConnector1">
            <a:avLst/>
          </a:prstGeom>
          <a:noFill/>
          <a:ln cap="flat" cmpd="sng" w="9525">
            <a:solidFill>
              <a:srgbClr val="FF0000"/>
            </a:solidFill>
            <a:prstDash val="solid"/>
            <a:round/>
            <a:headEnd len="med" w="med" type="none"/>
            <a:tailEnd len="med" w="med" type="triangle"/>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cap="flat" cmpd="sng" w="9525">
            <a:solidFill>
              <a:schemeClr val="dk2"/>
            </a:solidFill>
            <a:prstDash val="solid"/>
            <a:round/>
            <a:headEnd len="med" w="med" type="none"/>
            <a:tailEnd len="med" w="med" type="triangle"/>
          </a:ln>
        </p:spPr>
      </p:cxnSp>
      <p:cxnSp>
        <p:nvCxnSpPr>
          <p:cNvPr id="4944" name="Google Shape;4944;p46"/>
          <p:cNvCxnSpPr>
            <a:stCxn id="4927" idx="6"/>
            <a:endCxn id="4940" idx="2"/>
          </p:cNvCxnSpPr>
          <p:nvPr/>
        </p:nvCxnSpPr>
        <p:spPr>
          <a:xfrm flipH="1" rot="10800000">
            <a:off x="2500925" y="1568350"/>
            <a:ext cx="591900" cy="645600"/>
          </a:xfrm>
          <a:prstGeom prst="straightConnector1">
            <a:avLst/>
          </a:prstGeom>
          <a:noFill/>
          <a:ln cap="flat" cmpd="sng" w="9525">
            <a:solidFill>
              <a:srgbClr val="FF0000"/>
            </a:solidFill>
            <a:prstDash val="solid"/>
            <a:round/>
            <a:headEnd len="med" w="med" type="none"/>
            <a:tailEnd len="med" w="med" type="triangle"/>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cap="flat" cmpd="sng" w="9525">
            <a:solidFill>
              <a:srgbClr val="FF0000"/>
            </a:solidFill>
            <a:prstDash val="solid"/>
            <a:round/>
            <a:headEnd len="med" w="med" type="none"/>
            <a:tailEnd len="med" w="med" type="triangle"/>
          </a:ln>
        </p:spPr>
      </p:cxnSp>
      <p:cxnSp>
        <p:nvCxnSpPr>
          <p:cNvPr id="4946" name="Google Shape;4946;p46"/>
          <p:cNvCxnSpPr>
            <a:stCxn id="4939" idx="6"/>
          </p:cNvCxnSpPr>
          <p:nvPr/>
        </p:nvCxnSpPr>
        <p:spPr>
          <a:xfrm flipH="1" rot="10800000">
            <a:off x="22898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4947" name="Google Shape;4947;p46"/>
          <p:cNvCxnSpPr>
            <a:stCxn id="4940" idx="6"/>
          </p:cNvCxnSpPr>
          <p:nvPr/>
        </p:nvCxnSpPr>
        <p:spPr>
          <a:xfrm flipH="1" rot="10800000">
            <a:off x="3092963" y="72900"/>
            <a:ext cx="300" cy="763500"/>
          </a:xfrm>
          <a:prstGeom prst="straightConnector1">
            <a:avLst/>
          </a:prstGeom>
          <a:noFill/>
          <a:ln cap="flat" cmpd="sng" w="9525">
            <a:solidFill>
              <a:schemeClr val="dk2"/>
            </a:solidFill>
            <a:prstDash val="solid"/>
            <a:round/>
            <a:headEnd len="med" w="med" type="none"/>
            <a:tailEnd len="med" w="med" type="triangle"/>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cap="flat" cmpd="sng" w="9525">
            <a:solidFill>
              <a:schemeClr val="dk2"/>
            </a:solidFill>
            <a:prstDash val="solid"/>
            <a:round/>
            <a:headEnd len="med" w="med" type="none"/>
            <a:tailEnd len="med" w="med" type="triangle"/>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cap="flat" cmpd="sng" w="9525">
            <a:solidFill>
              <a:schemeClr val="dk2"/>
            </a:solidFill>
            <a:prstDash val="solid"/>
            <a:round/>
            <a:headEnd len="med" w="med" type="none"/>
            <a:tailEnd len="med" w="med" type="triangle"/>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cap="flat" cmpd="sng" w="9525">
            <a:solidFill>
              <a:schemeClr val="dk2"/>
            </a:solidFill>
            <a:prstDash val="solid"/>
            <a:round/>
            <a:headEnd len="med" w="med" type="none"/>
            <a:tailEnd len="med" w="med" type="triangle"/>
          </a:ln>
        </p:spPr>
      </p:cxnSp>
      <p:cxnSp>
        <p:nvCxnSpPr>
          <p:cNvPr id="4952" name="Google Shape;4952;p46"/>
          <p:cNvCxnSpPr>
            <a:stCxn id="4948" idx="6"/>
            <a:endCxn id="4939" idx="2"/>
          </p:cNvCxnSpPr>
          <p:nvPr/>
        </p:nvCxnSpPr>
        <p:spPr>
          <a:xfrm flipH="1" rot="10800000">
            <a:off x="990138" y="1568350"/>
            <a:ext cx="1299600" cy="645600"/>
          </a:xfrm>
          <a:prstGeom prst="straightConnector1">
            <a:avLst/>
          </a:prstGeom>
          <a:noFill/>
          <a:ln cap="flat" cmpd="sng" w="9525">
            <a:solidFill>
              <a:schemeClr val="dk2"/>
            </a:solidFill>
            <a:prstDash val="solid"/>
            <a:round/>
            <a:headEnd len="med" w="med" type="none"/>
            <a:tailEnd len="med" w="med" type="triangle"/>
          </a:ln>
        </p:spPr>
      </p:cxnSp>
      <p:cxnSp>
        <p:nvCxnSpPr>
          <p:cNvPr id="4953" name="Google Shape;4953;p46"/>
          <p:cNvCxnSpPr>
            <a:stCxn id="4948" idx="6"/>
            <a:endCxn id="4940" idx="2"/>
          </p:cNvCxnSpPr>
          <p:nvPr/>
        </p:nvCxnSpPr>
        <p:spPr>
          <a:xfrm flipH="1" rot="10800000">
            <a:off x="990138" y="1568350"/>
            <a:ext cx="2102700" cy="645600"/>
          </a:xfrm>
          <a:prstGeom prst="straightConnector1">
            <a:avLst/>
          </a:prstGeom>
          <a:noFill/>
          <a:ln cap="flat" cmpd="sng" w="9525">
            <a:solidFill>
              <a:srgbClr val="FF0000"/>
            </a:solidFill>
            <a:prstDash val="solid"/>
            <a:round/>
            <a:headEnd len="med" w="med" type="none"/>
            <a:tailEnd len="med" w="med" type="triangle"/>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cap="flat" cmpd="sng" w="9525">
            <a:solidFill>
              <a:srgbClr val="FF0000"/>
            </a:solidFill>
            <a:prstDash val="solid"/>
            <a:round/>
            <a:headEnd len="med" w="med" type="none"/>
            <a:tailEnd len="med" w="med" type="triangle"/>
          </a:ln>
        </p:spPr>
      </p:cxnSp>
      <p:cxnSp>
        <p:nvCxnSpPr>
          <p:cNvPr id="4956" name="Google Shape;4956;p46"/>
          <p:cNvCxnSpPr>
            <a:stCxn id="4924" idx="6"/>
            <a:endCxn id="4954" idx="2"/>
          </p:cNvCxnSpPr>
          <p:nvPr/>
        </p:nvCxnSpPr>
        <p:spPr>
          <a:xfrm flipH="1" rot="10800000">
            <a:off x="2653313" y="2946050"/>
            <a:ext cx="1510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57" name="Google Shape;4957;p46"/>
          <p:cNvCxnSpPr>
            <a:stCxn id="4924" idx="6"/>
            <a:endCxn id="4954" idx="2"/>
          </p:cNvCxnSpPr>
          <p:nvPr/>
        </p:nvCxnSpPr>
        <p:spPr>
          <a:xfrm flipH="1" rot="10800000">
            <a:off x="2653313" y="2946050"/>
            <a:ext cx="1510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58" name="Google Shape;4958;p46"/>
          <p:cNvCxnSpPr>
            <a:stCxn id="4926" idx="6"/>
            <a:endCxn id="4954" idx="2"/>
          </p:cNvCxnSpPr>
          <p:nvPr/>
        </p:nvCxnSpPr>
        <p:spPr>
          <a:xfrm flipH="1" rot="10800000">
            <a:off x="1904525" y="2946050"/>
            <a:ext cx="2259600" cy="678900"/>
          </a:xfrm>
          <a:prstGeom prst="straightConnector1">
            <a:avLst/>
          </a:prstGeom>
          <a:noFill/>
          <a:ln cap="flat" cmpd="sng" w="9525">
            <a:solidFill>
              <a:srgbClr val="FF0000"/>
            </a:solidFill>
            <a:prstDash val="solid"/>
            <a:round/>
            <a:headEnd len="med" w="med" type="none"/>
            <a:tailEnd len="med" w="med" type="triangle"/>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65" name="Google Shape;4965;p46"/>
          <p:cNvCxnSpPr>
            <a:stCxn id="4961" idx="6"/>
            <a:endCxn id="4962" idx="2"/>
          </p:cNvCxnSpPr>
          <p:nvPr/>
        </p:nvCxnSpPr>
        <p:spPr>
          <a:xfrm flipH="1" rot="10800000">
            <a:off x="5562125" y="2946050"/>
            <a:ext cx="1053600" cy="678900"/>
          </a:xfrm>
          <a:prstGeom prst="straightConnector1">
            <a:avLst/>
          </a:prstGeom>
          <a:noFill/>
          <a:ln cap="flat" cmpd="sng" w="9525">
            <a:solidFill>
              <a:schemeClr val="dk2"/>
            </a:solidFill>
            <a:prstDash val="solid"/>
            <a:round/>
            <a:headEnd len="med" w="med" type="none"/>
            <a:tailEnd len="med" w="med" type="triangle"/>
          </a:ln>
        </p:spPr>
      </p:cxnSp>
      <p:cxnSp>
        <p:nvCxnSpPr>
          <p:cNvPr id="4966" name="Google Shape;4966;p46"/>
          <p:cNvCxnSpPr>
            <a:stCxn id="4961" idx="6"/>
            <a:endCxn id="4964" idx="2"/>
          </p:cNvCxnSpPr>
          <p:nvPr/>
        </p:nvCxnSpPr>
        <p:spPr>
          <a:xfrm flipH="1" rot="10800000">
            <a:off x="5562125"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4967" name="Google Shape;4967;p46"/>
          <p:cNvCxnSpPr>
            <a:stCxn id="4961" idx="6"/>
            <a:endCxn id="4963" idx="2"/>
          </p:cNvCxnSpPr>
          <p:nvPr/>
        </p:nvCxnSpPr>
        <p:spPr>
          <a:xfrm flipH="1" rot="10800000">
            <a:off x="5562125"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4969" name="Google Shape;4969;p46"/>
          <p:cNvCxnSpPr>
            <a:stCxn id="4959" idx="6"/>
            <a:endCxn id="4962" idx="2"/>
          </p:cNvCxnSpPr>
          <p:nvPr/>
        </p:nvCxnSpPr>
        <p:spPr>
          <a:xfrm flipH="1" rot="10800000">
            <a:off x="6310913"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4970" name="Google Shape;4970;p46"/>
          <p:cNvCxnSpPr>
            <a:stCxn id="4959" idx="6"/>
            <a:endCxn id="4963" idx="2"/>
          </p:cNvCxnSpPr>
          <p:nvPr/>
        </p:nvCxnSpPr>
        <p:spPr>
          <a:xfrm flipH="1" rot="10800000">
            <a:off x="6310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cap="flat" cmpd="sng" w="9525">
            <a:solidFill>
              <a:schemeClr val="dk2"/>
            </a:solidFill>
            <a:prstDash val="solid"/>
            <a:round/>
            <a:headEnd len="med" w="med" type="none"/>
            <a:tailEnd len="med" w="med" type="triangle"/>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4973" name="Google Shape;4973;p46"/>
          <p:cNvCxnSpPr>
            <a:stCxn id="4960" idx="6"/>
            <a:endCxn id="4963" idx="2"/>
          </p:cNvCxnSpPr>
          <p:nvPr/>
        </p:nvCxnSpPr>
        <p:spPr>
          <a:xfrm flipH="1" rot="10800000">
            <a:off x="7059700" y="2946050"/>
            <a:ext cx="457200" cy="678900"/>
          </a:xfrm>
          <a:prstGeom prst="straightConnector1">
            <a:avLst/>
          </a:prstGeom>
          <a:noFill/>
          <a:ln cap="flat" cmpd="sng" w="9525">
            <a:solidFill>
              <a:srgbClr val="FF0000"/>
            </a:solidFill>
            <a:prstDash val="solid"/>
            <a:round/>
            <a:headEnd len="med" w="med" type="none"/>
            <a:tailEnd len="med" w="med" type="triangle"/>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76" name="Google Shape;4976;p46"/>
          <p:cNvCxnSpPr>
            <a:stCxn id="4964" idx="6"/>
            <a:endCxn id="4974" idx="2"/>
          </p:cNvCxnSpPr>
          <p:nvPr/>
        </p:nvCxnSpPr>
        <p:spPr>
          <a:xfrm flipH="1" rot="10800000">
            <a:off x="5866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cap="flat" cmpd="sng" w="9525">
            <a:solidFill>
              <a:schemeClr val="dk2"/>
            </a:solidFill>
            <a:prstDash val="solid"/>
            <a:round/>
            <a:headEnd len="med" w="med" type="none"/>
            <a:tailEnd len="med" w="med" type="triangle"/>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cap="flat" cmpd="sng" w="9525">
            <a:solidFill>
              <a:srgbClr val="FF0000"/>
            </a:solidFill>
            <a:prstDash val="solid"/>
            <a:round/>
            <a:headEnd len="med" w="med" type="none"/>
            <a:tailEnd len="med" w="med" type="triangle"/>
          </a:ln>
        </p:spPr>
      </p:cxnSp>
      <p:cxnSp>
        <p:nvCxnSpPr>
          <p:cNvPr id="4979" name="Google Shape;4979;p46"/>
          <p:cNvCxnSpPr>
            <a:stCxn id="4974" idx="6"/>
          </p:cNvCxnSpPr>
          <p:nvPr/>
        </p:nvCxnSpPr>
        <p:spPr>
          <a:xfrm flipH="1" rot="10800000">
            <a:off x="5871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4980" name="Google Shape;4980;p46"/>
          <p:cNvCxnSpPr>
            <a:stCxn id="4975" idx="6"/>
          </p:cNvCxnSpPr>
          <p:nvPr/>
        </p:nvCxnSpPr>
        <p:spPr>
          <a:xfrm flipH="1" rot="10800000">
            <a:off x="6674363" y="72900"/>
            <a:ext cx="1200" cy="763500"/>
          </a:xfrm>
          <a:prstGeom prst="straightConnector1">
            <a:avLst/>
          </a:prstGeom>
          <a:noFill/>
          <a:ln cap="flat" cmpd="sng" w="9525">
            <a:solidFill>
              <a:schemeClr val="dk2"/>
            </a:solidFill>
            <a:prstDash val="solid"/>
            <a:round/>
            <a:headEnd len="med" w="med" type="none"/>
            <a:tailEnd len="med" w="med" type="triangle"/>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cap="flat" cmpd="sng" w="9525">
            <a:solidFill>
              <a:schemeClr val="dk2"/>
            </a:solidFill>
            <a:prstDash val="solid"/>
            <a:round/>
            <a:headEnd len="med" w="med" type="none"/>
            <a:tailEnd len="med" w="med" type="triangle"/>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cap="flat" cmpd="sng" w="9525">
            <a:solidFill>
              <a:schemeClr val="dk2"/>
            </a:solidFill>
            <a:prstDash val="solid"/>
            <a:round/>
            <a:headEnd len="med" w="med" type="none"/>
            <a:tailEnd len="med" w="med" type="triangle"/>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4985" name="Google Shape;4985;p46"/>
          <p:cNvCxnSpPr>
            <a:stCxn id="4981" idx="6"/>
            <a:endCxn id="4974" idx="2"/>
          </p:cNvCxnSpPr>
          <p:nvPr/>
        </p:nvCxnSpPr>
        <p:spPr>
          <a:xfrm flipH="1" rot="10800000">
            <a:off x="5104938" y="1568350"/>
            <a:ext cx="766200" cy="645600"/>
          </a:xfrm>
          <a:prstGeom prst="straightConnector1">
            <a:avLst/>
          </a:prstGeom>
          <a:noFill/>
          <a:ln cap="flat" cmpd="sng" w="9525">
            <a:solidFill>
              <a:schemeClr val="dk2"/>
            </a:solidFill>
            <a:prstDash val="solid"/>
            <a:round/>
            <a:headEnd len="med" w="med" type="none"/>
            <a:tailEnd len="med" w="med" type="triangle"/>
          </a:ln>
        </p:spPr>
      </p:cxnSp>
      <p:cxnSp>
        <p:nvCxnSpPr>
          <p:cNvPr id="4986" name="Google Shape;4986;p46"/>
          <p:cNvCxnSpPr>
            <a:endCxn id="4975" idx="2"/>
          </p:cNvCxnSpPr>
          <p:nvPr/>
        </p:nvCxnSpPr>
        <p:spPr>
          <a:xfrm flipH="1" rot="10800000">
            <a:off x="5109563" y="1568400"/>
            <a:ext cx="1564800" cy="634800"/>
          </a:xfrm>
          <a:prstGeom prst="straightConnector1">
            <a:avLst/>
          </a:prstGeom>
          <a:noFill/>
          <a:ln cap="flat" cmpd="sng" w="9525">
            <a:solidFill>
              <a:srgbClr val="FF0000"/>
            </a:solidFill>
            <a:prstDash val="solid"/>
            <a:round/>
            <a:headEnd len="med" w="med" type="none"/>
            <a:tailEnd len="med" w="med" type="triangle"/>
          </a:ln>
        </p:spPr>
      </p:cxnSp>
      <p:sp>
        <p:nvSpPr>
          <p:cNvPr id="4987" name="Google Shape;4987;p46"/>
          <p:cNvSpPr txBox="1"/>
          <p:nvPr/>
        </p:nvSpPr>
        <p:spPr>
          <a:xfrm>
            <a:off x="1300025" y="4523350"/>
            <a:ext cx="2895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2"/>
            </a:pPr>
            <a:r>
              <a:rPr lang="en"/>
              <a:t>No-</a:t>
            </a:r>
            <a:r>
              <a:rPr lang="en"/>
              <a:t>Retraining w/ expansion</a:t>
            </a:r>
            <a:endParaRPr/>
          </a:p>
        </p:txBody>
      </p:sp>
      <p:sp>
        <p:nvSpPr>
          <p:cNvPr id="4988" name="Google Shape;4988;p46"/>
          <p:cNvSpPr txBox="1"/>
          <p:nvPr/>
        </p:nvSpPr>
        <p:spPr>
          <a:xfrm>
            <a:off x="4805225" y="4523350"/>
            <a:ext cx="314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3"/>
            </a:pPr>
            <a:r>
              <a:rPr lang="en"/>
              <a:t>Partial </a:t>
            </a:r>
            <a:r>
              <a:rPr lang="en"/>
              <a:t>Retraining w/ expansion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92"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4999" name="Google Shape;4999;p47"/>
          <p:cNvCxnSpPr>
            <a:stCxn id="4995" idx="6"/>
            <a:endCxn id="4996" idx="2"/>
          </p:cNvCxnSpPr>
          <p:nvPr/>
        </p:nvCxnSpPr>
        <p:spPr>
          <a:xfrm flipH="1" rot="10800000">
            <a:off x="1828325" y="2946050"/>
            <a:ext cx="596400" cy="678900"/>
          </a:xfrm>
          <a:prstGeom prst="straightConnector1">
            <a:avLst/>
          </a:prstGeom>
          <a:noFill/>
          <a:ln cap="flat" cmpd="sng" w="9525">
            <a:solidFill>
              <a:schemeClr val="dk2"/>
            </a:solidFill>
            <a:prstDash val="solid"/>
            <a:round/>
            <a:headEnd len="med" w="med" type="none"/>
            <a:tailEnd len="med" w="med" type="triangle"/>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01" name="Google Shape;5001;p47"/>
          <p:cNvCxnSpPr>
            <a:stCxn id="4995" idx="6"/>
            <a:endCxn id="4997" idx="2"/>
          </p:cNvCxnSpPr>
          <p:nvPr/>
        </p:nvCxnSpPr>
        <p:spPr>
          <a:xfrm flipH="1" rot="10800000">
            <a:off x="1828325" y="2946050"/>
            <a:ext cx="1573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04" name="Google Shape;5004;p47"/>
          <p:cNvCxnSpPr>
            <a:stCxn id="4993" idx="6"/>
            <a:endCxn id="4997" idx="2"/>
          </p:cNvCxnSpPr>
          <p:nvPr/>
        </p:nvCxnSpPr>
        <p:spPr>
          <a:xfrm flipH="1" rot="10800000">
            <a:off x="2577113" y="2946050"/>
            <a:ext cx="825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cap="flat" cmpd="sng" w="9525">
            <a:solidFill>
              <a:schemeClr val="dk2"/>
            </a:solidFill>
            <a:prstDash val="solid"/>
            <a:round/>
            <a:headEnd len="med" w="med" type="none"/>
            <a:tailEnd len="med" w="med" type="triangle"/>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07" name="Google Shape;5007;p47"/>
          <p:cNvCxnSpPr>
            <a:stCxn id="4994" idx="6"/>
            <a:endCxn id="4997" idx="2"/>
          </p:cNvCxnSpPr>
          <p:nvPr/>
        </p:nvCxnSpPr>
        <p:spPr>
          <a:xfrm flipH="1" rot="10800000">
            <a:off x="3325900" y="2946050"/>
            <a:ext cx="76200" cy="678900"/>
          </a:xfrm>
          <a:prstGeom prst="straightConnector1">
            <a:avLst/>
          </a:prstGeom>
          <a:noFill/>
          <a:ln cap="flat" cmpd="sng" w="9525">
            <a:solidFill>
              <a:srgbClr val="FF0000"/>
            </a:solidFill>
            <a:prstDash val="solid"/>
            <a:round/>
            <a:headEnd len="med" w="med" type="none"/>
            <a:tailEnd len="med" w="med" type="triangle"/>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10" name="Google Shape;5010;p47"/>
          <p:cNvCxnSpPr>
            <a:stCxn id="4998" idx="6"/>
            <a:endCxn id="5008" idx="2"/>
          </p:cNvCxnSpPr>
          <p:nvPr/>
        </p:nvCxnSpPr>
        <p:spPr>
          <a:xfrm flipH="1" rot="10800000">
            <a:off x="1675938" y="1568350"/>
            <a:ext cx="537600" cy="645600"/>
          </a:xfrm>
          <a:prstGeom prst="straightConnector1">
            <a:avLst/>
          </a:prstGeom>
          <a:noFill/>
          <a:ln cap="flat" cmpd="sng" w="9525">
            <a:solidFill>
              <a:schemeClr val="dk2"/>
            </a:solidFill>
            <a:prstDash val="solid"/>
            <a:round/>
            <a:headEnd len="med" w="med" type="none"/>
            <a:tailEnd len="med" w="med" type="triangle"/>
          </a:ln>
        </p:spPr>
      </p:cxnSp>
      <p:cxnSp>
        <p:nvCxnSpPr>
          <p:cNvPr id="5011" name="Google Shape;5011;p47"/>
          <p:cNvCxnSpPr>
            <a:stCxn id="4998" idx="6"/>
            <a:endCxn id="5009" idx="2"/>
          </p:cNvCxnSpPr>
          <p:nvPr/>
        </p:nvCxnSpPr>
        <p:spPr>
          <a:xfrm flipH="1" rot="10800000">
            <a:off x="1675938" y="1568350"/>
            <a:ext cx="1340700" cy="645600"/>
          </a:xfrm>
          <a:prstGeom prst="straightConnector1">
            <a:avLst/>
          </a:prstGeom>
          <a:noFill/>
          <a:ln cap="flat" cmpd="sng" w="9525">
            <a:solidFill>
              <a:srgbClr val="FF0000"/>
            </a:solidFill>
            <a:prstDash val="solid"/>
            <a:round/>
            <a:headEnd len="med" w="med" type="none"/>
            <a:tailEnd len="med" w="med" type="triangle"/>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cap="flat" cmpd="sng" w="9525">
            <a:solidFill>
              <a:schemeClr val="dk2"/>
            </a:solidFill>
            <a:prstDash val="solid"/>
            <a:round/>
            <a:headEnd len="med" w="med" type="none"/>
            <a:tailEnd len="med" w="med" type="triangle"/>
          </a:ln>
        </p:spPr>
      </p:cxnSp>
      <p:cxnSp>
        <p:nvCxnSpPr>
          <p:cNvPr id="5013" name="Google Shape;5013;p47"/>
          <p:cNvCxnSpPr>
            <a:stCxn id="4996" idx="6"/>
            <a:endCxn id="5009" idx="2"/>
          </p:cNvCxnSpPr>
          <p:nvPr/>
        </p:nvCxnSpPr>
        <p:spPr>
          <a:xfrm flipH="1" rot="10800000">
            <a:off x="2424725" y="1568350"/>
            <a:ext cx="591900" cy="645600"/>
          </a:xfrm>
          <a:prstGeom prst="straightConnector1">
            <a:avLst/>
          </a:prstGeom>
          <a:noFill/>
          <a:ln cap="flat" cmpd="sng" w="9525">
            <a:solidFill>
              <a:srgbClr val="FF0000"/>
            </a:solidFill>
            <a:prstDash val="solid"/>
            <a:round/>
            <a:headEnd len="med" w="med" type="none"/>
            <a:tailEnd len="med" w="med" type="triangle"/>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cap="flat" cmpd="sng" w="9525">
            <a:solidFill>
              <a:srgbClr val="FF0000"/>
            </a:solidFill>
            <a:prstDash val="solid"/>
            <a:round/>
            <a:headEnd len="med" w="med" type="none"/>
            <a:tailEnd len="med" w="med" type="triangle"/>
          </a:ln>
        </p:spPr>
      </p:cxnSp>
      <p:cxnSp>
        <p:nvCxnSpPr>
          <p:cNvPr id="5015" name="Google Shape;5015;p47"/>
          <p:cNvCxnSpPr>
            <a:stCxn id="5008" idx="6"/>
          </p:cNvCxnSpPr>
          <p:nvPr/>
        </p:nvCxnSpPr>
        <p:spPr>
          <a:xfrm flipH="1" rot="10800000">
            <a:off x="22136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016" name="Google Shape;5016;p47"/>
          <p:cNvCxnSpPr>
            <a:stCxn id="5009" idx="6"/>
          </p:cNvCxnSpPr>
          <p:nvPr/>
        </p:nvCxnSpPr>
        <p:spPr>
          <a:xfrm flipH="1" rot="10800000">
            <a:off x="3016763" y="72900"/>
            <a:ext cx="300" cy="763500"/>
          </a:xfrm>
          <a:prstGeom prst="straightConnector1">
            <a:avLst/>
          </a:prstGeom>
          <a:noFill/>
          <a:ln cap="flat" cmpd="sng" w="9525">
            <a:solidFill>
              <a:schemeClr val="dk2"/>
            </a:solidFill>
            <a:prstDash val="solid"/>
            <a:round/>
            <a:headEnd len="med" w="med" type="none"/>
            <a:tailEnd len="med" w="med" type="triangle"/>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cap="flat" cmpd="sng" w="9525">
            <a:solidFill>
              <a:schemeClr val="dk2"/>
            </a:solidFill>
            <a:prstDash val="solid"/>
            <a:round/>
            <a:headEnd len="med" w="med" type="none"/>
            <a:tailEnd len="med" w="med" type="triangle"/>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cap="flat" cmpd="sng" w="9525">
            <a:solidFill>
              <a:schemeClr val="dk2"/>
            </a:solidFill>
            <a:prstDash val="solid"/>
            <a:round/>
            <a:headEnd len="med" w="med" type="none"/>
            <a:tailEnd len="med" w="med" type="triangle"/>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cap="flat" cmpd="sng" w="9525">
            <a:solidFill>
              <a:schemeClr val="dk2"/>
            </a:solidFill>
            <a:prstDash val="solid"/>
            <a:round/>
            <a:headEnd len="med" w="med" type="none"/>
            <a:tailEnd len="med" w="med" type="triangle"/>
          </a:ln>
        </p:spPr>
      </p:cxnSp>
      <p:cxnSp>
        <p:nvCxnSpPr>
          <p:cNvPr id="5021" name="Google Shape;5021;p47"/>
          <p:cNvCxnSpPr>
            <a:stCxn id="5017" idx="6"/>
            <a:endCxn id="5008" idx="2"/>
          </p:cNvCxnSpPr>
          <p:nvPr/>
        </p:nvCxnSpPr>
        <p:spPr>
          <a:xfrm flipH="1" rot="10800000">
            <a:off x="913938" y="1568350"/>
            <a:ext cx="1299600" cy="645600"/>
          </a:xfrm>
          <a:prstGeom prst="straightConnector1">
            <a:avLst/>
          </a:prstGeom>
          <a:noFill/>
          <a:ln cap="flat" cmpd="sng" w="9525">
            <a:solidFill>
              <a:schemeClr val="dk2"/>
            </a:solidFill>
            <a:prstDash val="solid"/>
            <a:round/>
            <a:headEnd len="med" w="med" type="none"/>
            <a:tailEnd len="med" w="med" type="triangle"/>
          </a:ln>
        </p:spPr>
      </p:cxnSp>
      <p:cxnSp>
        <p:nvCxnSpPr>
          <p:cNvPr id="5022" name="Google Shape;5022;p47"/>
          <p:cNvCxnSpPr>
            <a:stCxn id="5017" idx="6"/>
            <a:endCxn id="5009" idx="2"/>
          </p:cNvCxnSpPr>
          <p:nvPr/>
        </p:nvCxnSpPr>
        <p:spPr>
          <a:xfrm flipH="1" rot="10800000">
            <a:off x="913938" y="1568350"/>
            <a:ext cx="2102700" cy="645600"/>
          </a:xfrm>
          <a:prstGeom prst="straightConnector1">
            <a:avLst/>
          </a:prstGeom>
          <a:noFill/>
          <a:ln cap="flat" cmpd="sng" w="9525">
            <a:solidFill>
              <a:srgbClr val="FF0000"/>
            </a:solidFill>
            <a:prstDash val="solid"/>
            <a:round/>
            <a:headEnd len="med" w="med" type="none"/>
            <a:tailEnd len="med" w="med" type="triangle"/>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cap="flat" cmpd="sng" w="9525">
            <a:solidFill>
              <a:srgbClr val="FF0000"/>
            </a:solidFill>
            <a:prstDash val="solid"/>
            <a:round/>
            <a:headEnd len="med" w="med" type="none"/>
            <a:tailEnd len="med" w="med" type="triangle"/>
          </a:ln>
        </p:spPr>
      </p:cxnSp>
      <p:cxnSp>
        <p:nvCxnSpPr>
          <p:cNvPr id="5025" name="Google Shape;5025;p47"/>
          <p:cNvCxnSpPr>
            <a:stCxn id="4993" idx="6"/>
            <a:endCxn id="5023" idx="2"/>
          </p:cNvCxnSpPr>
          <p:nvPr/>
        </p:nvCxnSpPr>
        <p:spPr>
          <a:xfrm flipH="1" rot="10800000">
            <a:off x="25771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26" name="Google Shape;5026;p47"/>
          <p:cNvCxnSpPr>
            <a:stCxn id="4993" idx="6"/>
            <a:endCxn id="5023" idx="2"/>
          </p:cNvCxnSpPr>
          <p:nvPr/>
        </p:nvCxnSpPr>
        <p:spPr>
          <a:xfrm flipH="1" rot="10800000">
            <a:off x="25771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27" name="Google Shape;5027;p47"/>
          <p:cNvCxnSpPr>
            <a:stCxn id="4995" idx="6"/>
            <a:endCxn id="5023" idx="2"/>
          </p:cNvCxnSpPr>
          <p:nvPr/>
        </p:nvCxnSpPr>
        <p:spPr>
          <a:xfrm flipH="1" rot="10800000">
            <a:off x="1828325" y="2946050"/>
            <a:ext cx="2335800" cy="678900"/>
          </a:xfrm>
          <a:prstGeom prst="straightConnector1">
            <a:avLst/>
          </a:prstGeom>
          <a:noFill/>
          <a:ln cap="flat" cmpd="sng" w="9525">
            <a:solidFill>
              <a:srgbClr val="FF0000"/>
            </a:solidFill>
            <a:prstDash val="solid"/>
            <a:round/>
            <a:headEnd len="med" w="med" type="none"/>
            <a:tailEnd len="med" w="med" type="triangle"/>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34" name="Google Shape;5034;p47"/>
          <p:cNvCxnSpPr>
            <a:stCxn id="5030" idx="6"/>
            <a:endCxn id="5031" idx="2"/>
          </p:cNvCxnSpPr>
          <p:nvPr/>
        </p:nvCxnSpPr>
        <p:spPr>
          <a:xfrm flipH="1" rot="10800000">
            <a:off x="5562125" y="2946050"/>
            <a:ext cx="1053600" cy="678900"/>
          </a:xfrm>
          <a:prstGeom prst="straightConnector1">
            <a:avLst/>
          </a:prstGeom>
          <a:noFill/>
          <a:ln cap="flat" cmpd="sng" w="9525">
            <a:solidFill>
              <a:schemeClr val="dk2"/>
            </a:solidFill>
            <a:prstDash val="solid"/>
            <a:round/>
            <a:headEnd len="med" w="med" type="none"/>
            <a:tailEnd len="med" w="med" type="triangle"/>
          </a:ln>
        </p:spPr>
      </p:cxnSp>
      <p:cxnSp>
        <p:nvCxnSpPr>
          <p:cNvPr id="5035" name="Google Shape;5035;p47"/>
          <p:cNvCxnSpPr>
            <a:stCxn id="5030" idx="6"/>
            <a:endCxn id="5033" idx="2"/>
          </p:cNvCxnSpPr>
          <p:nvPr/>
        </p:nvCxnSpPr>
        <p:spPr>
          <a:xfrm flipH="1" rot="10800000">
            <a:off x="5562125"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036" name="Google Shape;5036;p47"/>
          <p:cNvCxnSpPr>
            <a:stCxn id="5030" idx="6"/>
            <a:endCxn id="5032" idx="2"/>
          </p:cNvCxnSpPr>
          <p:nvPr/>
        </p:nvCxnSpPr>
        <p:spPr>
          <a:xfrm flipH="1" rot="10800000">
            <a:off x="5562125"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038" name="Google Shape;5038;p47"/>
          <p:cNvCxnSpPr>
            <a:stCxn id="5028" idx="6"/>
            <a:endCxn id="5031" idx="2"/>
          </p:cNvCxnSpPr>
          <p:nvPr/>
        </p:nvCxnSpPr>
        <p:spPr>
          <a:xfrm flipH="1" rot="10800000">
            <a:off x="6310913"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039" name="Google Shape;5039;p47"/>
          <p:cNvCxnSpPr>
            <a:stCxn id="5028" idx="6"/>
            <a:endCxn id="5032" idx="2"/>
          </p:cNvCxnSpPr>
          <p:nvPr/>
        </p:nvCxnSpPr>
        <p:spPr>
          <a:xfrm flipH="1" rot="10800000">
            <a:off x="6310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cap="flat" cmpd="sng" w="9525">
            <a:solidFill>
              <a:schemeClr val="dk2"/>
            </a:solidFill>
            <a:prstDash val="solid"/>
            <a:round/>
            <a:headEnd len="med" w="med" type="none"/>
            <a:tailEnd len="med" w="med" type="triangle"/>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042" name="Google Shape;5042;p47"/>
          <p:cNvCxnSpPr>
            <a:stCxn id="5029" idx="6"/>
            <a:endCxn id="5032" idx="2"/>
          </p:cNvCxnSpPr>
          <p:nvPr/>
        </p:nvCxnSpPr>
        <p:spPr>
          <a:xfrm flipH="1" rot="10800000">
            <a:off x="7059700" y="2946050"/>
            <a:ext cx="457200" cy="678900"/>
          </a:xfrm>
          <a:prstGeom prst="straightConnector1">
            <a:avLst/>
          </a:prstGeom>
          <a:noFill/>
          <a:ln cap="flat" cmpd="sng" w="9525">
            <a:solidFill>
              <a:srgbClr val="FF0000"/>
            </a:solidFill>
            <a:prstDash val="solid"/>
            <a:round/>
            <a:headEnd len="med" w="med" type="none"/>
            <a:tailEnd len="med" w="med" type="triangle"/>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45" name="Google Shape;5045;p47"/>
          <p:cNvCxnSpPr>
            <a:stCxn id="5033" idx="6"/>
            <a:endCxn id="5043" idx="2"/>
          </p:cNvCxnSpPr>
          <p:nvPr/>
        </p:nvCxnSpPr>
        <p:spPr>
          <a:xfrm flipH="1" rot="10800000">
            <a:off x="5866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cap="flat" cmpd="sng" w="9525">
            <a:solidFill>
              <a:schemeClr val="dk2"/>
            </a:solidFill>
            <a:prstDash val="solid"/>
            <a:round/>
            <a:headEnd len="med" w="med" type="none"/>
            <a:tailEnd len="med" w="med" type="triangle"/>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cap="flat" cmpd="sng" w="9525">
            <a:solidFill>
              <a:srgbClr val="FF0000"/>
            </a:solidFill>
            <a:prstDash val="solid"/>
            <a:round/>
            <a:headEnd len="med" w="med" type="none"/>
            <a:tailEnd len="med" w="med" type="triangle"/>
          </a:ln>
        </p:spPr>
      </p:cxnSp>
      <p:cxnSp>
        <p:nvCxnSpPr>
          <p:cNvPr id="5048" name="Google Shape;5048;p47"/>
          <p:cNvCxnSpPr>
            <a:stCxn id="5043" idx="6"/>
          </p:cNvCxnSpPr>
          <p:nvPr/>
        </p:nvCxnSpPr>
        <p:spPr>
          <a:xfrm flipH="1" rot="10800000">
            <a:off x="5871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049" name="Google Shape;5049;p47"/>
          <p:cNvCxnSpPr>
            <a:stCxn id="5044" idx="6"/>
          </p:cNvCxnSpPr>
          <p:nvPr/>
        </p:nvCxnSpPr>
        <p:spPr>
          <a:xfrm flipH="1" rot="10800000">
            <a:off x="6674363" y="72900"/>
            <a:ext cx="1200" cy="763500"/>
          </a:xfrm>
          <a:prstGeom prst="straightConnector1">
            <a:avLst/>
          </a:prstGeom>
          <a:noFill/>
          <a:ln cap="flat" cmpd="sng" w="9525">
            <a:solidFill>
              <a:schemeClr val="dk2"/>
            </a:solidFill>
            <a:prstDash val="solid"/>
            <a:round/>
            <a:headEnd len="med" w="med" type="none"/>
            <a:tailEnd len="med" w="med" type="triangle"/>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cap="flat" cmpd="sng" w="9525">
            <a:solidFill>
              <a:schemeClr val="dk2"/>
            </a:solidFill>
            <a:prstDash val="solid"/>
            <a:round/>
            <a:headEnd len="med" w="med" type="none"/>
            <a:tailEnd len="med" w="med" type="triangle"/>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cap="flat" cmpd="sng" w="9525">
            <a:solidFill>
              <a:schemeClr val="dk2"/>
            </a:solidFill>
            <a:prstDash val="solid"/>
            <a:round/>
            <a:headEnd len="med" w="med" type="none"/>
            <a:tailEnd len="med" w="med" type="triangle"/>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54" name="Google Shape;5054;p47"/>
          <p:cNvCxnSpPr>
            <a:stCxn id="5050" idx="6"/>
            <a:endCxn id="5043" idx="2"/>
          </p:cNvCxnSpPr>
          <p:nvPr/>
        </p:nvCxnSpPr>
        <p:spPr>
          <a:xfrm flipH="1" rot="10800000">
            <a:off x="5104938" y="1568350"/>
            <a:ext cx="766200" cy="645600"/>
          </a:xfrm>
          <a:prstGeom prst="straightConnector1">
            <a:avLst/>
          </a:prstGeom>
          <a:noFill/>
          <a:ln cap="flat" cmpd="sng" w="9525">
            <a:solidFill>
              <a:schemeClr val="dk2"/>
            </a:solidFill>
            <a:prstDash val="solid"/>
            <a:round/>
            <a:headEnd len="med" w="med" type="none"/>
            <a:tailEnd len="med" w="med" type="triangle"/>
          </a:ln>
        </p:spPr>
      </p:cxnSp>
      <p:cxnSp>
        <p:nvCxnSpPr>
          <p:cNvPr id="5055" name="Google Shape;5055;p47"/>
          <p:cNvCxnSpPr>
            <a:endCxn id="5044" idx="2"/>
          </p:cNvCxnSpPr>
          <p:nvPr/>
        </p:nvCxnSpPr>
        <p:spPr>
          <a:xfrm flipH="1" rot="10800000">
            <a:off x="5109563" y="1568400"/>
            <a:ext cx="1564800" cy="634800"/>
          </a:xfrm>
          <a:prstGeom prst="straightConnector1">
            <a:avLst/>
          </a:prstGeom>
          <a:noFill/>
          <a:ln cap="flat" cmpd="sng" w="9525">
            <a:solidFill>
              <a:srgbClr val="FF0000"/>
            </a:solidFill>
            <a:prstDash val="solid"/>
            <a:round/>
            <a:headEnd len="med" w="med" type="none"/>
            <a:tailEnd len="med" w="med" type="triangle"/>
          </a:ln>
        </p:spPr>
      </p:cxnSp>
      <p:sp>
        <p:nvSpPr>
          <p:cNvPr id="5056" name="Google Shape;5056;p47"/>
          <p:cNvSpPr txBox="1"/>
          <p:nvPr/>
        </p:nvSpPr>
        <p:spPr>
          <a:xfrm>
            <a:off x="1300025" y="4523350"/>
            <a:ext cx="2895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2"/>
            </a:pPr>
            <a:r>
              <a:rPr lang="en"/>
              <a:t>No-Retraining w/ expansion</a:t>
            </a:r>
            <a:endParaRPr/>
          </a:p>
        </p:txBody>
      </p:sp>
      <p:sp>
        <p:nvSpPr>
          <p:cNvPr id="5057" name="Google Shape;5057;p47"/>
          <p:cNvSpPr txBox="1"/>
          <p:nvPr/>
        </p:nvSpPr>
        <p:spPr>
          <a:xfrm>
            <a:off x="4805225" y="4523350"/>
            <a:ext cx="314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lphaLcParenBoth" startAt="3"/>
            </a:pPr>
            <a:r>
              <a:rPr lang="en"/>
              <a:t>Partial Retraining w/ expansion</a:t>
            </a:r>
            <a:endParaRPr/>
          </a:p>
        </p:txBody>
      </p:sp>
      <p:sp>
        <p:nvSpPr>
          <p:cNvPr id="5058" name="Google Shape;5058;p47"/>
          <p:cNvSpPr/>
          <p:nvPr/>
        </p:nvSpPr>
        <p:spPr>
          <a:xfrm>
            <a:off x="5147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47"/>
          <p:cNvSpPr/>
          <p:nvPr/>
        </p:nvSpPr>
        <p:spPr>
          <a:xfrm>
            <a:off x="2953150" y="2123050"/>
            <a:ext cx="1650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47"/>
          <p:cNvSpPr/>
          <p:nvPr/>
        </p:nvSpPr>
        <p:spPr>
          <a:xfrm>
            <a:off x="47057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47"/>
          <p:cNvSpPr/>
          <p:nvPr/>
        </p:nvSpPr>
        <p:spPr>
          <a:xfrm>
            <a:off x="7112350" y="2123050"/>
            <a:ext cx="825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47"/>
          <p:cNvSpPr/>
          <p:nvPr/>
        </p:nvSpPr>
        <p:spPr>
          <a:xfrm>
            <a:off x="14291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47"/>
          <p:cNvSpPr/>
          <p:nvPr/>
        </p:nvSpPr>
        <p:spPr>
          <a:xfrm>
            <a:off x="51629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47"/>
          <p:cNvSpPr txBox="1"/>
          <p:nvPr/>
        </p:nvSpPr>
        <p:spPr>
          <a:xfrm>
            <a:off x="1816650" y="153200"/>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sp>
        <p:nvSpPr>
          <p:cNvPr id="5065" name="Google Shape;5065;p47"/>
          <p:cNvSpPr txBox="1"/>
          <p:nvPr/>
        </p:nvSpPr>
        <p:spPr>
          <a:xfrm>
            <a:off x="3035850" y="153200"/>
            <a:ext cx="2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endParaRPr/>
          </a:p>
        </p:txBody>
      </p:sp>
      <p:sp>
        <p:nvSpPr>
          <p:cNvPr id="5066" name="Google Shape;5066;p47"/>
          <p:cNvSpPr txBox="1"/>
          <p:nvPr/>
        </p:nvSpPr>
        <p:spPr>
          <a:xfrm>
            <a:off x="6693450" y="153200"/>
            <a:ext cx="2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t>
            </a:r>
            <a:endParaRPr/>
          </a:p>
        </p:txBody>
      </p:sp>
      <p:sp>
        <p:nvSpPr>
          <p:cNvPr id="5067" name="Google Shape;5067;p47"/>
          <p:cNvSpPr txBox="1"/>
          <p:nvPr/>
        </p:nvSpPr>
        <p:spPr>
          <a:xfrm>
            <a:off x="5474250" y="153200"/>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7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79" name="Google Shape;5079;p48"/>
            <p:cNvCxnSpPr>
              <a:stCxn id="5075" idx="6"/>
              <a:endCxn id="5076" idx="2"/>
            </p:cNvCxnSpPr>
            <p:nvPr/>
          </p:nvCxnSpPr>
          <p:spPr>
            <a:xfrm flipH="1" rot="10800000">
              <a:off x="2133125" y="2946050"/>
              <a:ext cx="596400" cy="678900"/>
            </a:xfrm>
            <a:prstGeom prst="straightConnector1">
              <a:avLst/>
            </a:prstGeom>
            <a:noFill/>
            <a:ln cap="flat" cmpd="sng" w="9525">
              <a:solidFill>
                <a:schemeClr val="dk2"/>
              </a:solidFill>
              <a:prstDash val="solid"/>
              <a:round/>
              <a:headEnd len="med" w="med" type="none"/>
              <a:tailEnd len="med" w="med" type="triangle"/>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81" name="Google Shape;5081;p48"/>
            <p:cNvCxnSpPr>
              <a:stCxn id="5075" idx="6"/>
              <a:endCxn id="5077" idx="2"/>
            </p:cNvCxnSpPr>
            <p:nvPr/>
          </p:nvCxnSpPr>
          <p:spPr>
            <a:xfrm flipH="1" rot="10800000">
              <a:off x="2133125" y="2946050"/>
              <a:ext cx="1573800" cy="678900"/>
            </a:xfrm>
            <a:prstGeom prst="straightConnector1">
              <a:avLst/>
            </a:prstGeom>
            <a:noFill/>
            <a:ln cap="flat" cmpd="sng" w="9525">
              <a:solidFill>
                <a:srgbClr val="FF0000"/>
              </a:solidFill>
              <a:prstDash val="solid"/>
              <a:round/>
              <a:headEnd len="med" w="med" type="none"/>
              <a:tailEnd len="med" w="med" type="triangle"/>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cap="flat" cmpd="sng" w="9525">
              <a:solidFill>
                <a:schemeClr val="dk2"/>
              </a:solidFill>
              <a:prstDash val="solid"/>
              <a:round/>
              <a:headEnd len="med" w="med" type="none"/>
              <a:tailEnd len="med" w="med" type="triangle"/>
            </a:ln>
          </p:spPr>
        </p:cxnSp>
        <p:cxnSp>
          <p:nvCxnSpPr>
            <p:cNvPr id="5084" name="Google Shape;5084;p48"/>
            <p:cNvCxnSpPr>
              <a:stCxn id="5073" idx="6"/>
              <a:endCxn id="5077" idx="2"/>
            </p:cNvCxnSpPr>
            <p:nvPr/>
          </p:nvCxnSpPr>
          <p:spPr>
            <a:xfrm flipH="1" rot="10800000">
              <a:off x="2881913" y="2946050"/>
              <a:ext cx="825000" cy="678900"/>
            </a:xfrm>
            <a:prstGeom prst="straightConnector1">
              <a:avLst/>
            </a:prstGeom>
            <a:noFill/>
            <a:ln cap="flat" cmpd="sng" w="9525">
              <a:solidFill>
                <a:srgbClr val="FF0000"/>
              </a:solidFill>
              <a:prstDash val="solid"/>
              <a:round/>
              <a:headEnd len="med" w="med" type="none"/>
              <a:tailEnd len="med" w="med" type="triangle"/>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cap="flat" cmpd="sng" w="9525">
              <a:solidFill>
                <a:schemeClr val="dk2"/>
              </a:solidFill>
              <a:prstDash val="solid"/>
              <a:round/>
              <a:headEnd len="med" w="med" type="none"/>
              <a:tailEnd len="med" w="med" type="triangle"/>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cap="flat" cmpd="sng" w="9525">
              <a:solidFill>
                <a:schemeClr val="dk2"/>
              </a:solidFill>
              <a:prstDash val="solid"/>
              <a:round/>
              <a:headEnd len="med" w="med" type="none"/>
              <a:tailEnd len="med" w="med" type="triangle"/>
            </a:ln>
          </p:spPr>
        </p:cxnSp>
        <p:cxnSp>
          <p:nvCxnSpPr>
            <p:cNvPr id="5087" name="Google Shape;5087;p48"/>
            <p:cNvCxnSpPr>
              <a:stCxn id="5074" idx="6"/>
              <a:endCxn id="5077" idx="2"/>
            </p:cNvCxnSpPr>
            <p:nvPr/>
          </p:nvCxnSpPr>
          <p:spPr>
            <a:xfrm flipH="1" rot="10800000">
              <a:off x="3630700" y="2946050"/>
              <a:ext cx="76200" cy="678900"/>
            </a:xfrm>
            <a:prstGeom prst="straightConnector1">
              <a:avLst/>
            </a:prstGeom>
            <a:noFill/>
            <a:ln cap="flat" cmpd="sng" w="9525">
              <a:solidFill>
                <a:srgbClr val="FF0000"/>
              </a:solidFill>
              <a:prstDash val="solid"/>
              <a:round/>
              <a:headEnd len="med" w="med" type="none"/>
              <a:tailEnd len="med" w="med" type="triangle"/>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90" name="Google Shape;5090;p48"/>
            <p:cNvCxnSpPr>
              <a:stCxn id="5078" idx="6"/>
              <a:endCxn id="5088" idx="2"/>
            </p:cNvCxnSpPr>
            <p:nvPr/>
          </p:nvCxnSpPr>
          <p:spPr>
            <a:xfrm flipH="1" rot="10800000">
              <a:off x="1980738" y="1568350"/>
              <a:ext cx="537600" cy="645600"/>
            </a:xfrm>
            <a:prstGeom prst="straightConnector1">
              <a:avLst/>
            </a:prstGeom>
            <a:noFill/>
            <a:ln cap="flat" cmpd="sng" w="9525">
              <a:solidFill>
                <a:schemeClr val="dk2"/>
              </a:solidFill>
              <a:prstDash val="solid"/>
              <a:round/>
              <a:headEnd len="med" w="med" type="none"/>
              <a:tailEnd len="med" w="med" type="triangle"/>
            </a:ln>
          </p:spPr>
        </p:cxnSp>
        <p:cxnSp>
          <p:nvCxnSpPr>
            <p:cNvPr id="5091" name="Google Shape;5091;p48"/>
            <p:cNvCxnSpPr>
              <a:stCxn id="5078" idx="6"/>
              <a:endCxn id="5089" idx="2"/>
            </p:cNvCxnSpPr>
            <p:nvPr/>
          </p:nvCxnSpPr>
          <p:spPr>
            <a:xfrm flipH="1" rot="10800000">
              <a:off x="1980738" y="1568350"/>
              <a:ext cx="1340700" cy="645600"/>
            </a:xfrm>
            <a:prstGeom prst="straightConnector1">
              <a:avLst/>
            </a:prstGeom>
            <a:noFill/>
            <a:ln cap="flat" cmpd="sng" w="9525">
              <a:solidFill>
                <a:srgbClr val="FF0000"/>
              </a:solidFill>
              <a:prstDash val="solid"/>
              <a:round/>
              <a:headEnd len="med" w="med" type="none"/>
              <a:tailEnd len="med" w="med" type="triangle"/>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cap="flat" cmpd="sng" w="9525">
              <a:solidFill>
                <a:schemeClr val="dk2"/>
              </a:solidFill>
              <a:prstDash val="solid"/>
              <a:round/>
              <a:headEnd len="med" w="med" type="none"/>
              <a:tailEnd len="med" w="med" type="triangle"/>
            </a:ln>
          </p:spPr>
        </p:cxnSp>
        <p:cxnSp>
          <p:nvCxnSpPr>
            <p:cNvPr id="5093" name="Google Shape;5093;p48"/>
            <p:cNvCxnSpPr>
              <a:stCxn id="5076" idx="6"/>
              <a:endCxn id="5089" idx="2"/>
            </p:cNvCxnSpPr>
            <p:nvPr/>
          </p:nvCxnSpPr>
          <p:spPr>
            <a:xfrm flipH="1" rot="10800000">
              <a:off x="2729525" y="1568350"/>
              <a:ext cx="591900" cy="645600"/>
            </a:xfrm>
            <a:prstGeom prst="straightConnector1">
              <a:avLst/>
            </a:prstGeom>
            <a:noFill/>
            <a:ln cap="flat" cmpd="sng" w="9525">
              <a:solidFill>
                <a:srgbClr val="FF0000"/>
              </a:solidFill>
              <a:prstDash val="solid"/>
              <a:round/>
              <a:headEnd len="med" w="med" type="none"/>
              <a:tailEnd len="med" w="med" type="triangle"/>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cap="flat" cmpd="sng" w="9525">
              <a:solidFill>
                <a:srgbClr val="FF0000"/>
              </a:solidFill>
              <a:prstDash val="solid"/>
              <a:round/>
              <a:headEnd len="med" w="med" type="none"/>
              <a:tailEnd len="med" w="med" type="triangle"/>
            </a:ln>
          </p:spPr>
        </p:cxnSp>
        <p:cxnSp>
          <p:nvCxnSpPr>
            <p:cNvPr id="5095" name="Google Shape;5095;p48"/>
            <p:cNvCxnSpPr>
              <a:stCxn id="5088" idx="6"/>
            </p:cNvCxnSpPr>
            <p:nvPr/>
          </p:nvCxnSpPr>
          <p:spPr>
            <a:xfrm flipH="1" rot="10800000">
              <a:off x="25184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096" name="Google Shape;5096;p48"/>
            <p:cNvCxnSpPr>
              <a:stCxn id="5089" idx="6"/>
            </p:cNvCxnSpPr>
            <p:nvPr/>
          </p:nvCxnSpPr>
          <p:spPr>
            <a:xfrm flipH="1" rot="10800000">
              <a:off x="3321563" y="72900"/>
              <a:ext cx="300" cy="763500"/>
            </a:xfrm>
            <a:prstGeom prst="straightConnector1">
              <a:avLst/>
            </a:prstGeom>
            <a:noFill/>
            <a:ln cap="flat" cmpd="sng" w="9525">
              <a:solidFill>
                <a:schemeClr val="dk2"/>
              </a:solidFill>
              <a:prstDash val="solid"/>
              <a:round/>
              <a:headEnd len="med" w="med" type="none"/>
              <a:tailEnd len="med" w="med" type="triangle"/>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cap="flat" cmpd="sng" w="9525">
              <a:solidFill>
                <a:schemeClr val="dk2"/>
              </a:solidFill>
              <a:prstDash val="solid"/>
              <a:round/>
              <a:headEnd len="med" w="med" type="none"/>
              <a:tailEnd len="med" w="med" type="triangle"/>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cap="flat" cmpd="sng" w="9525">
              <a:solidFill>
                <a:schemeClr val="dk2"/>
              </a:solidFill>
              <a:prstDash val="solid"/>
              <a:round/>
              <a:headEnd len="med" w="med" type="none"/>
              <a:tailEnd len="med" w="med" type="triangle"/>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cap="flat" cmpd="sng" w="9525">
              <a:solidFill>
                <a:schemeClr val="dk2"/>
              </a:solidFill>
              <a:prstDash val="solid"/>
              <a:round/>
              <a:headEnd len="med" w="med" type="none"/>
              <a:tailEnd len="med" w="med" type="triangle"/>
            </a:ln>
          </p:spPr>
        </p:cxnSp>
        <p:cxnSp>
          <p:nvCxnSpPr>
            <p:cNvPr id="5101" name="Google Shape;5101;p48"/>
            <p:cNvCxnSpPr>
              <a:stCxn id="5097" idx="6"/>
              <a:endCxn id="5088" idx="2"/>
            </p:cNvCxnSpPr>
            <p:nvPr/>
          </p:nvCxnSpPr>
          <p:spPr>
            <a:xfrm flipH="1" rot="10800000">
              <a:off x="1218738" y="1568350"/>
              <a:ext cx="1299600" cy="645600"/>
            </a:xfrm>
            <a:prstGeom prst="straightConnector1">
              <a:avLst/>
            </a:prstGeom>
            <a:noFill/>
            <a:ln cap="flat" cmpd="sng" w="9525">
              <a:solidFill>
                <a:schemeClr val="dk2"/>
              </a:solidFill>
              <a:prstDash val="solid"/>
              <a:round/>
              <a:headEnd len="med" w="med" type="none"/>
              <a:tailEnd len="med" w="med" type="triangle"/>
            </a:ln>
          </p:spPr>
        </p:cxnSp>
        <p:cxnSp>
          <p:nvCxnSpPr>
            <p:cNvPr id="5102" name="Google Shape;5102;p48"/>
            <p:cNvCxnSpPr>
              <a:stCxn id="5097" idx="6"/>
              <a:endCxn id="5089" idx="2"/>
            </p:cNvCxnSpPr>
            <p:nvPr/>
          </p:nvCxnSpPr>
          <p:spPr>
            <a:xfrm flipH="1" rot="10800000">
              <a:off x="1218738" y="1568350"/>
              <a:ext cx="2102700" cy="645600"/>
            </a:xfrm>
            <a:prstGeom prst="straightConnector1">
              <a:avLst/>
            </a:prstGeom>
            <a:noFill/>
            <a:ln cap="flat" cmpd="sng" w="9525">
              <a:solidFill>
                <a:srgbClr val="FF0000"/>
              </a:solidFill>
              <a:prstDash val="solid"/>
              <a:round/>
              <a:headEnd len="med" w="med" type="none"/>
              <a:tailEnd len="med" w="med" type="triangle"/>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cap="flat" cmpd="sng" w="9525">
              <a:solidFill>
                <a:srgbClr val="FF0000"/>
              </a:solidFill>
              <a:prstDash val="solid"/>
              <a:round/>
              <a:headEnd len="med" w="med" type="none"/>
              <a:tailEnd len="med" w="med" type="triangle"/>
            </a:ln>
          </p:spPr>
        </p:cxnSp>
        <p:cxnSp>
          <p:nvCxnSpPr>
            <p:cNvPr id="5105" name="Google Shape;5105;p48"/>
            <p:cNvCxnSpPr>
              <a:stCxn id="5073" idx="6"/>
              <a:endCxn id="5103" idx="2"/>
            </p:cNvCxnSpPr>
            <p:nvPr/>
          </p:nvCxnSpPr>
          <p:spPr>
            <a:xfrm flipH="1" rot="10800000">
              <a:off x="28819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06" name="Google Shape;5106;p48"/>
            <p:cNvCxnSpPr>
              <a:stCxn id="5073" idx="6"/>
              <a:endCxn id="5103" idx="2"/>
            </p:cNvCxnSpPr>
            <p:nvPr/>
          </p:nvCxnSpPr>
          <p:spPr>
            <a:xfrm flipH="1" rot="10800000">
              <a:off x="2881913" y="2946050"/>
              <a:ext cx="1587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07" name="Google Shape;5107;p48"/>
            <p:cNvCxnSpPr>
              <a:stCxn id="5075" idx="6"/>
              <a:endCxn id="5103" idx="2"/>
            </p:cNvCxnSpPr>
            <p:nvPr/>
          </p:nvCxnSpPr>
          <p:spPr>
            <a:xfrm flipH="1" rot="10800000">
              <a:off x="2133125" y="2946050"/>
              <a:ext cx="2335800" cy="678900"/>
            </a:xfrm>
            <a:prstGeom prst="straightConnector1">
              <a:avLst/>
            </a:prstGeom>
            <a:noFill/>
            <a:ln cap="flat" cmpd="sng" w="9525">
              <a:solidFill>
                <a:srgbClr val="FF0000"/>
              </a:solidFill>
              <a:prstDash val="solid"/>
              <a:round/>
              <a:headEnd len="med" w="med" type="none"/>
              <a:tailEnd len="med" w="med" type="triangle"/>
            </a:ln>
          </p:spPr>
        </p:cxnSp>
        <p:sp>
          <p:nvSpPr>
            <p:cNvPr id="5108" name="Google Shape;5108;p48"/>
            <p:cNvSpPr txBox="1"/>
            <p:nvPr/>
          </p:nvSpPr>
          <p:spPr>
            <a:xfrm>
              <a:off x="1604825" y="4523350"/>
              <a:ext cx="2895000" cy="400200"/>
            </a:xfrm>
            <a:prstGeom prst="rect">
              <a:avLst/>
            </a:prstGeom>
            <a:noFill/>
            <a:ln>
              <a:noFill/>
            </a:ln>
          </p:spPr>
          <p:txBody>
            <a:bodyPr anchorCtr="0" anchor="t" bIns="91425" lIns="91425" spcFirstLastPara="1" rIns="91425" wrap="square" tIns="91425">
              <a:noAutofit/>
            </a:bodyPr>
            <a:lstStyle/>
            <a:p>
              <a:pPr indent="-381000" lvl="0" marL="457200" rtl="0" algn="ctr">
                <a:spcBef>
                  <a:spcPts val="0"/>
                </a:spcBef>
                <a:spcAft>
                  <a:spcPts val="0"/>
                </a:spcAft>
                <a:buSzPts val="2400"/>
                <a:buFont typeface="Times New Roman"/>
                <a:buAutoNum type="alphaLcParenBoth" startAt="2"/>
              </a:pPr>
              <a:r>
                <a:rPr lang="en" sz="2100">
                  <a:latin typeface="Times New Roman"/>
                  <a:ea typeface="Times New Roman"/>
                  <a:cs typeface="Times New Roman"/>
                  <a:sym typeface="Times New Roman"/>
                </a:rPr>
                <a:t>No-Retraining expansion</a:t>
              </a:r>
              <a:endParaRPr/>
            </a:p>
          </p:txBody>
        </p:sp>
        <p:sp>
          <p:nvSpPr>
            <p:cNvPr id="5109" name="Google Shape;5109;p48"/>
            <p:cNvSpPr/>
            <p:nvPr/>
          </p:nvSpPr>
          <p:spPr>
            <a:xfrm>
              <a:off x="8195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48"/>
            <p:cNvSpPr/>
            <p:nvPr/>
          </p:nvSpPr>
          <p:spPr>
            <a:xfrm>
              <a:off x="3257950" y="2123050"/>
              <a:ext cx="1650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48"/>
            <p:cNvSpPr/>
            <p:nvPr/>
          </p:nvSpPr>
          <p:spPr>
            <a:xfrm>
              <a:off x="17339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48"/>
            <p:cNvSpPr txBox="1"/>
            <p:nvPr/>
          </p:nvSpPr>
          <p:spPr>
            <a:xfrm>
              <a:off x="3361905" y="234739"/>
              <a:ext cx="537600" cy="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20" name="Google Shape;5120;p48"/>
            <p:cNvCxnSpPr>
              <a:stCxn id="5116" idx="6"/>
              <a:endCxn id="5117" idx="2"/>
            </p:cNvCxnSpPr>
            <p:nvPr/>
          </p:nvCxnSpPr>
          <p:spPr>
            <a:xfrm flipH="1" rot="10800000">
              <a:off x="6705125" y="2946050"/>
              <a:ext cx="1053600" cy="678900"/>
            </a:xfrm>
            <a:prstGeom prst="straightConnector1">
              <a:avLst/>
            </a:prstGeom>
            <a:noFill/>
            <a:ln cap="flat" cmpd="sng" w="9525">
              <a:solidFill>
                <a:schemeClr val="dk2"/>
              </a:solidFill>
              <a:prstDash val="solid"/>
              <a:round/>
              <a:headEnd len="med" w="med" type="none"/>
              <a:tailEnd len="med" w="med" type="triangle"/>
            </a:ln>
          </p:spPr>
        </p:cxnSp>
        <p:cxnSp>
          <p:nvCxnSpPr>
            <p:cNvPr id="5121" name="Google Shape;5121;p48"/>
            <p:cNvCxnSpPr>
              <a:stCxn id="5116" idx="6"/>
              <a:endCxn id="5119" idx="2"/>
            </p:cNvCxnSpPr>
            <p:nvPr/>
          </p:nvCxnSpPr>
          <p:spPr>
            <a:xfrm flipH="1" rot="10800000">
              <a:off x="6705125"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122" name="Google Shape;5122;p48"/>
            <p:cNvCxnSpPr>
              <a:stCxn id="5116" idx="6"/>
              <a:endCxn id="5118" idx="2"/>
            </p:cNvCxnSpPr>
            <p:nvPr/>
          </p:nvCxnSpPr>
          <p:spPr>
            <a:xfrm flipH="1" rot="10800000">
              <a:off x="6705125"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124" name="Google Shape;5124;p48"/>
            <p:cNvCxnSpPr>
              <a:stCxn id="5114" idx="6"/>
              <a:endCxn id="5117" idx="2"/>
            </p:cNvCxnSpPr>
            <p:nvPr/>
          </p:nvCxnSpPr>
          <p:spPr>
            <a:xfrm flipH="1" rot="10800000">
              <a:off x="7453913" y="2946050"/>
              <a:ext cx="304800" cy="678900"/>
            </a:xfrm>
            <a:prstGeom prst="straightConnector1">
              <a:avLst/>
            </a:prstGeom>
            <a:noFill/>
            <a:ln cap="flat" cmpd="sng" w="9525">
              <a:solidFill>
                <a:schemeClr val="dk2"/>
              </a:solidFill>
              <a:prstDash val="solid"/>
              <a:round/>
              <a:headEnd len="med" w="med" type="none"/>
              <a:tailEnd len="med" w="med" type="triangle"/>
            </a:ln>
          </p:spPr>
        </p:cxnSp>
        <p:cxnSp>
          <p:nvCxnSpPr>
            <p:cNvPr id="5125" name="Google Shape;5125;p48"/>
            <p:cNvCxnSpPr>
              <a:stCxn id="5114" idx="6"/>
              <a:endCxn id="5118" idx="2"/>
            </p:cNvCxnSpPr>
            <p:nvPr/>
          </p:nvCxnSpPr>
          <p:spPr>
            <a:xfrm flipH="1" rot="10800000">
              <a:off x="7453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cap="flat" cmpd="sng" w="9525">
              <a:solidFill>
                <a:schemeClr val="dk2"/>
              </a:solidFill>
              <a:prstDash val="solid"/>
              <a:round/>
              <a:headEnd len="med" w="med" type="none"/>
              <a:tailEnd len="med" w="med" type="triangle"/>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cap="flat" cmpd="sng" w="9525">
              <a:solidFill>
                <a:schemeClr val="dk2"/>
              </a:solidFill>
              <a:prstDash val="solid"/>
              <a:round/>
              <a:headEnd len="med" w="med" type="none"/>
              <a:tailEnd len="med" w="med" type="triangle"/>
            </a:ln>
          </p:spPr>
        </p:cxnSp>
        <p:cxnSp>
          <p:nvCxnSpPr>
            <p:cNvPr id="5128" name="Google Shape;5128;p48"/>
            <p:cNvCxnSpPr>
              <a:stCxn id="5115" idx="6"/>
              <a:endCxn id="5118" idx="2"/>
            </p:cNvCxnSpPr>
            <p:nvPr/>
          </p:nvCxnSpPr>
          <p:spPr>
            <a:xfrm flipH="1" rot="10800000">
              <a:off x="8202700" y="2946050"/>
              <a:ext cx="457200" cy="678900"/>
            </a:xfrm>
            <a:prstGeom prst="straightConnector1">
              <a:avLst/>
            </a:prstGeom>
            <a:noFill/>
            <a:ln cap="flat" cmpd="sng" w="9525">
              <a:solidFill>
                <a:srgbClr val="FF0000"/>
              </a:solidFill>
              <a:prstDash val="solid"/>
              <a:round/>
              <a:headEnd len="med" w="med" type="none"/>
              <a:tailEnd len="med" w="med" type="triangle"/>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31" name="Google Shape;5131;p48"/>
            <p:cNvCxnSpPr>
              <a:stCxn id="5119" idx="6"/>
              <a:endCxn id="5129" idx="2"/>
            </p:cNvCxnSpPr>
            <p:nvPr/>
          </p:nvCxnSpPr>
          <p:spPr>
            <a:xfrm flipH="1" rot="10800000">
              <a:off x="7009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cap="flat" cmpd="sng" w="9525">
              <a:solidFill>
                <a:schemeClr val="dk2"/>
              </a:solidFill>
              <a:prstDash val="solid"/>
              <a:round/>
              <a:headEnd len="med" w="med" type="none"/>
              <a:tailEnd len="med" w="med" type="triangle"/>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cap="flat" cmpd="sng" w="9525">
              <a:solidFill>
                <a:srgbClr val="FF0000"/>
              </a:solidFill>
              <a:prstDash val="solid"/>
              <a:round/>
              <a:headEnd len="med" w="med" type="none"/>
              <a:tailEnd len="med" w="med" type="triangle"/>
            </a:ln>
          </p:spPr>
        </p:cxnSp>
        <p:cxnSp>
          <p:nvCxnSpPr>
            <p:cNvPr id="5134" name="Google Shape;5134;p48"/>
            <p:cNvCxnSpPr>
              <a:stCxn id="5129" idx="6"/>
            </p:cNvCxnSpPr>
            <p:nvPr/>
          </p:nvCxnSpPr>
          <p:spPr>
            <a:xfrm flipH="1" rot="10800000">
              <a:off x="7014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135" name="Google Shape;5135;p48"/>
            <p:cNvCxnSpPr>
              <a:stCxn id="5130" idx="6"/>
            </p:cNvCxnSpPr>
            <p:nvPr/>
          </p:nvCxnSpPr>
          <p:spPr>
            <a:xfrm flipH="1" rot="10800000">
              <a:off x="7817363" y="72900"/>
              <a:ext cx="1200" cy="763500"/>
            </a:xfrm>
            <a:prstGeom prst="straightConnector1">
              <a:avLst/>
            </a:prstGeom>
            <a:noFill/>
            <a:ln cap="flat" cmpd="sng" w="9525">
              <a:solidFill>
                <a:schemeClr val="dk2"/>
              </a:solidFill>
              <a:prstDash val="solid"/>
              <a:round/>
              <a:headEnd len="med" w="med" type="none"/>
              <a:tailEnd len="med" w="med" type="triangle"/>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cap="flat" cmpd="sng" w="9525">
              <a:solidFill>
                <a:schemeClr val="dk2"/>
              </a:solidFill>
              <a:prstDash val="solid"/>
              <a:round/>
              <a:headEnd len="med" w="med" type="none"/>
              <a:tailEnd len="med" w="med" type="triangle"/>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cap="flat" cmpd="sng" w="9525">
              <a:solidFill>
                <a:schemeClr val="dk2"/>
              </a:solidFill>
              <a:prstDash val="solid"/>
              <a:round/>
              <a:headEnd len="med" w="med" type="none"/>
              <a:tailEnd len="med" w="med" type="triangle"/>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40" name="Google Shape;5140;p48"/>
            <p:cNvCxnSpPr>
              <a:stCxn id="5136" idx="6"/>
              <a:endCxn id="5129" idx="2"/>
            </p:cNvCxnSpPr>
            <p:nvPr/>
          </p:nvCxnSpPr>
          <p:spPr>
            <a:xfrm flipH="1" rot="10800000">
              <a:off x="6247938" y="1568350"/>
              <a:ext cx="766200" cy="645600"/>
            </a:xfrm>
            <a:prstGeom prst="straightConnector1">
              <a:avLst/>
            </a:prstGeom>
            <a:noFill/>
            <a:ln cap="flat" cmpd="sng" w="9525">
              <a:solidFill>
                <a:schemeClr val="dk2"/>
              </a:solidFill>
              <a:prstDash val="solid"/>
              <a:round/>
              <a:headEnd len="med" w="med" type="none"/>
              <a:tailEnd len="med" w="med" type="triangle"/>
            </a:ln>
          </p:spPr>
        </p:cxnSp>
        <p:cxnSp>
          <p:nvCxnSpPr>
            <p:cNvPr id="5141" name="Google Shape;5141;p48"/>
            <p:cNvCxnSpPr>
              <a:endCxn id="5130" idx="2"/>
            </p:cNvCxnSpPr>
            <p:nvPr/>
          </p:nvCxnSpPr>
          <p:spPr>
            <a:xfrm flipH="1" rot="10800000">
              <a:off x="6252563" y="1568400"/>
              <a:ext cx="1564800" cy="634800"/>
            </a:xfrm>
            <a:prstGeom prst="straightConnector1">
              <a:avLst/>
            </a:prstGeom>
            <a:noFill/>
            <a:ln cap="flat" cmpd="sng" w="9525">
              <a:solidFill>
                <a:srgbClr val="FF0000"/>
              </a:solidFill>
              <a:prstDash val="solid"/>
              <a:round/>
              <a:headEnd len="med" w="med" type="none"/>
              <a:tailEnd len="med" w="med" type="triangle"/>
            </a:ln>
          </p:spPr>
        </p:cxnSp>
        <p:sp>
          <p:nvSpPr>
            <p:cNvPr id="5142" name="Google Shape;5142;p48"/>
            <p:cNvSpPr txBox="1"/>
            <p:nvPr/>
          </p:nvSpPr>
          <p:spPr>
            <a:xfrm>
              <a:off x="5948225" y="4523350"/>
              <a:ext cx="3140700" cy="400200"/>
            </a:xfrm>
            <a:prstGeom prst="rect">
              <a:avLst/>
            </a:prstGeom>
            <a:noFill/>
            <a:ln>
              <a:noFill/>
            </a:ln>
          </p:spPr>
          <p:txBody>
            <a:bodyPr anchorCtr="0" anchor="t" bIns="91425" lIns="91425" spcFirstLastPara="1" rIns="91425" wrap="square" tIns="91425">
              <a:noAutofit/>
            </a:bodyPr>
            <a:lstStyle/>
            <a:p>
              <a:pPr indent="-361950" lvl="0" marL="457200" marR="0" rtl="0" algn="ctr">
                <a:lnSpc>
                  <a:spcPct val="100000"/>
                </a:lnSpc>
                <a:spcBef>
                  <a:spcPts val="0"/>
                </a:spcBef>
                <a:spcAft>
                  <a:spcPts val="0"/>
                </a:spcAft>
                <a:buSzPts val="2100"/>
                <a:buFont typeface="Times New Roman"/>
                <a:buAutoNum type="alphaLcParenBoth" startAt="3"/>
              </a:pPr>
              <a:r>
                <a:rPr lang="en" sz="2100">
                  <a:latin typeface="Times New Roman"/>
                  <a:ea typeface="Times New Roman"/>
                  <a:cs typeface="Times New Roman"/>
                  <a:sym typeface="Times New Roman"/>
                </a:rPr>
                <a:t>Partial Retraining expansion</a:t>
              </a:r>
              <a:endParaRPr sz="2100">
                <a:latin typeface="Times New Roman"/>
                <a:ea typeface="Times New Roman"/>
                <a:cs typeface="Times New Roman"/>
                <a:sym typeface="Times New Roman"/>
              </a:endParaRPr>
            </a:p>
          </p:txBody>
        </p:sp>
        <p:sp>
          <p:nvSpPr>
            <p:cNvPr id="5143" name="Google Shape;5143;p48"/>
            <p:cNvSpPr/>
            <p:nvPr/>
          </p:nvSpPr>
          <p:spPr>
            <a:xfrm>
              <a:off x="5848750" y="2123050"/>
              <a:ext cx="23346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48"/>
            <p:cNvSpPr/>
            <p:nvPr/>
          </p:nvSpPr>
          <p:spPr>
            <a:xfrm>
              <a:off x="8255350" y="2123050"/>
              <a:ext cx="825000" cy="936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48"/>
            <p:cNvSpPr/>
            <p:nvPr/>
          </p:nvSpPr>
          <p:spPr>
            <a:xfrm>
              <a:off x="6305950" y="3570850"/>
              <a:ext cx="2334600" cy="83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48"/>
            <p:cNvSpPr txBox="1"/>
            <p:nvPr/>
          </p:nvSpPr>
          <p:spPr>
            <a:xfrm>
              <a:off x="7836420" y="259455"/>
              <a:ext cx="2112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t>
              </a:r>
              <a:endParaRPr sz="2400"/>
            </a:p>
          </p:txBody>
        </p:sp>
        <p:sp>
          <p:nvSpPr>
            <p:cNvPr id="5147" name="Google Shape;5147;p48"/>
            <p:cNvSpPr txBox="1"/>
            <p:nvPr/>
          </p:nvSpPr>
          <p:spPr>
            <a:xfrm>
              <a:off x="6302731" y="259450"/>
              <a:ext cx="899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55" name="Google Shape;5155;p48"/>
            <p:cNvCxnSpPr>
              <a:stCxn id="5151" idx="6"/>
              <a:endCxn id="5152" idx="2"/>
            </p:cNvCxnSpPr>
            <p:nvPr/>
          </p:nvCxnSpPr>
          <p:spPr>
            <a:xfrm flipH="1" rot="10800000">
              <a:off x="1371125"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6" name="Google Shape;5156;p48"/>
            <p:cNvCxnSpPr>
              <a:stCxn id="5151" idx="6"/>
              <a:endCxn id="5154" idx="2"/>
            </p:cNvCxnSpPr>
            <p:nvPr/>
          </p:nvCxnSpPr>
          <p:spPr>
            <a:xfrm flipH="1" rot="10800000">
              <a:off x="1371125" y="2946050"/>
              <a:ext cx="30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7" name="Google Shape;5157;p48"/>
            <p:cNvCxnSpPr>
              <a:stCxn id="5151" idx="6"/>
              <a:endCxn id="5153" idx="2"/>
            </p:cNvCxnSpPr>
            <p:nvPr/>
          </p:nvCxnSpPr>
          <p:spPr>
            <a:xfrm flipH="1" rot="10800000">
              <a:off x="1371125" y="2946050"/>
              <a:ext cx="18786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59" name="Google Shape;5159;p48"/>
            <p:cNvCxnSpPr>
              <a:stCxn id="5149" idx="6"/>
              <a:endCxn id="5152" idx="2"/>
            </p:cNvCxnSpPr>
            <p:nvPr/>
          </p:nvCxnSpPr>
          <p:spPr>
            <a:xfrm flipH="1" rot="10800000">
              <a:off x="2119913" y="2946050"/>
              <a:ext cx="381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0" name="Google Shape;5160;p48"/>
            <p:cNvCxnSpPr>
              <a:stCxn id="5149" idx="6"/>
              <a:endCxn id="5153" idx="2"/>
            </p:cNvCxnSpPr>
            <p:nvPr/>
          </p:nvCxnSpPr>
          <p:spPr>
            <a:xfrm flipH="1" rot="10800000">
              <a:off x="2119913" y="2946050"/>
              <a:ext cx="1129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63" name="Google Shape;5163;p48"/>
            <p:cNvCxnSpPr>
              <a:stCxn id="5150" idx="6"/>
              <a:endCxn id="5153" idx="2"/>
            </p:cNvCxnSpPr>
            <p:nvPr/>
          </p:nvCxnSpPr>
          <p:spPr>
            <a:xfrm flipH="1" rot="10800000">
              <a:off x="2868700" y="2946050"/>
              <a:ext cx="381000" cy="678900"/>
            </a:xfrm>
            <a:prstGeom prst="straightConnector1">
              <a:avLst/>
            </a:prstGeom>
            <a:noFill/>
            <a:ln cap="flat" cmpd="sng" w="9525">
              <a:solidFill>
                <a:srgbClr val="FF0000"/>
              </a:solidFill>
              <a:prstDash val="solid"/>
              <a:round/>
              <a:headEnd len="med" w="med" type="none"/>
              <a:tailEnd len="med" w="med" type="triangle"/>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rgbClr val="FF0000"/>
              </a:solidFill>
              <a:prstDash val="solid"/>
              <a:round/>
              <a:headEnd len="sm" w="sm" type="none"/>
              <a:tailEnd len="sm" w="sm" type="none"/>
            </a:ln>
            <a:effectLst>
              <a:outerShdw rotWithShape="0" algn="bl" dir="5100000" dist="19050">
                <a:srgbClr val="FF0000">
                  <a:alpha val="8900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66" name="Google Shape;5166;p48"/>
            <p:cNvCxnSpPr>
              <a:stCxn id="5154" idx="6"/>
              <a:endCxn id="5164" idx="2"/>
            </p:cNvCxnSpPr>
            <p:nvPr/>
          </p:nvCxnSpPr>
          <p:spPr>
            <a:xfrm flipH="1" rot="10800000">
              <a:off x="1675938" y="1568350"/>
              <a:ext cx="4200" cy="645600"/>
            </a:xfrm>
            <a:prstGeom prst="straightConnector1">
              <a:avLst/>
            </a:prstGeom>
            <a:noFill/>
            <a:ln cap="flat" cmpd="sng" w="9525">
              <a:solidFill>
                <a:schemeClr val="dk2"/>
              </a:solidFill>
              <a:prstDash val="solid"/>
              <a:round/>
              <a:headEnd len="med" w="med" type="none"/>
              <a:tailEnd len="med" w="med" type="triangle"/>
            </a:ln>
          </p:spPr>
        </p:cxnSp>
        <p:cxnSp>
          <p:nvCxnSpPr>
            <p:cNvPr id="5167" name="Google Shape;5167;p48"/>
            <p:cNvCxnSpPr>
              <a:stCxn id="5154" idx="6"/>
              <a:endCxn id="5165" idx="2"/>
            </p:cNvCxnSpPr>
            <p:nvPr/>
          </p:nvCxnSpPr>
          <p:spPr>
            <a:xfrm flipH="1" rot="10800000">
              <a:off x="1675938" y="1568350"/>
              <a:ext cx="807300" cy="645600"/>
            </a:xfrm>
            <a:prstGeom prst="straightConnector1">
              <a:avLst/>
            </a:prstGeom>
            <a:noFill/>
            <a:ln cap="flat" cmpd="sng" w="9525">
              <a:solidFill>
                <a:srgbClr val="FF0000"/>
              </a:solidFill>
              <a:prstDash val="solid"/>
              <a:round/>
              <a:headEnd len="med" w="med" type="none"/>
              <a:tailEnd len="med" w="med" type="triangle"/>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cap="flat" cmpd="sng" w="9525">
              <a:solidFill>
                <a:schemeClr val="dk2"/>
              </a:solidFill>
              <a:prstDash val="solid"/>
              <a:round/>
              <a:headEnd len="med" w="med" type="none"/>
              <a:tailEnd len="med" w="med" type="triangle"/>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cap="flat" cmpd="sng" w="9525">
              <a:solidFill>
                <a:srgbClr val="FF0000"/>
              </a:solidFill>
              <a:prstDash val="solid"/>
              <a:round/>
              <a:headEnd len="med" w="med" type="none"/>
              <a:tailEnd len="med" w="med" type="triangle"/>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cap="flat" cmpd="sng" w="9525">
              <a:solidFill>
                <a:schemeClr val="dk2"/>
              </a:solidFill>
              <a:prstDash val="solid"/>
              <a:round/>
              <a:headEnd len="med" w="med" type="none"/>
              <a:tailEnd len="med" w="med" type="triangle"/>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cap="flat" cmpd="sng" w="9525">
              <a:solidFill>
                <a:srgbClr val="FF0000"/>
              </a:solidFill>
              <a:prstDash val="solid"/>
              <a:round/>
              <a:headEnd len="med" w="med" type="none"/>
              <a:tailEnd len="med" w="med" type="triangle"/>
            </a:ln>
          </p:spPr>
        </p:cxnSp>
        <p:cxnSp>
          <p:nvCxnSpPr>
            <p:cNvPr id="5172" name="Google Shape;5172;p48"/>
            <p:cNvCxnSpPr>
              <a:stCxn id="5164" idx="6"/>
            </p:cNvCxnSpPr>
            <p:nvPr/>
          </p:nvCxnSpPr>
          <p:spPr>
            <a:xfrm flipH="1" rot="10800000">
              <a:off x="1680263" y="87600"/>
              <a:ext cx="12300" cy="748800"/>
            </a:xfrm>
            <a:prstGeom prst="straightConnector1">
              <a:avLst/>
            </a:prstGeom>
            <a:noFill/>
            <a:ln cap="flat" cmpd="sng" w="9525">
              <a:solidFill>
                <a:schemeClr val="dk2"/>
              </a:solidFill>
              <a:prstDash val="solid"/>
              <a:round/>
              <a:headEnd len="med" w="med" type="none"/>
              <a:tailEnd len="med" w="med" type="triangle"/>
            </a:ln>
          </p:spPr>
        </p:cxnSp>
        <p:cxnSp>
          <p:nvCxnSpPr>
            <p:cNvPr id="5173" name="Google Shape;5173;p48"/>
            <p:cNvCxnSpPr>
              <a:stCxn id="5165" idx="6"/>
            </p:cNvCxnSpPr>
            <p:nvPr/>
          </p:nvCxnSpPr>
          <p:spPr>
            <a:xfrm rot="10800000">
              <a:off x="2480663" y="51000"/>
              <a:ext cx="2700" cy="785400"/>
            </a:xfrm>
            <a:prstGeom prst="straightConnector1">
              <a:avLst/>
            </a:prstGeom>
            <a:noFill/>
            <a:ln cap="flat" cmpd="sng" w="9525">
              <a:solidFill>
                <a:schemeClr val="dk2"/>
              </a:solidFill>
              <a:prstDash val="solid"/>
              <a:round/>
              <a:headEnd len="med" w="med" type="none"/>
              <a:tailEnd len="med" w="med" type="triangle"/>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cap="flat" cmpd="sng" w="9525">
              <a:solidFill>
                <a:srgbClr val="FF0000"/>
              </a:solidFill>
              <a:prstDash val="solid"/>
              <a:round/>
              <a:headEnd len="med" w="med" type="none"/>
              <a:tailEnd len="med" w="med" type="triangle"/>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cap="flat" cmpd="sng" w="9525">
              <a:solidFill>
                <a:srgbClr val="FF0000"/>
              </a:solidFill>
              <a:prstDash val="solid"/>
              <a:round/>
              <a:headEnd len="med" w="med" type="none"/>
              <a:tailEnd len="med" w="med" type="triangle"/>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cap="flat" cmpd="sng" w="9525">
              <a:solidFill>
                <a:srgbClr val="FF0000"/>
              </a:solidFill>
              <a:prstDash val="solid"/>
              <a:round/>
              <a:headEnd len="med" w="med" type="none"/>
              <a:tailEnd len="med" w="med" type="triangle"/>
            </a:ln>
          </p:spPr>
        </p:cxnSp>
        <p:cxnSp>
          <p:nvCxnSpPr>
            <p:cNvPr id="5178" name="Google Shape;5178;p48"/>
            <p:cNvCxnSpPr>
              <a:stCxn id="5174" idx="6"/>
              <a:endCxn id="5164" idx="2"/>
            </p:cNvCxnSpPr>
            <p:nvPr/>
          </p:nvCxnSpPr>
          <p:spPr>
            <a:xfrm flipH="1" rot="10800000">
              <a:off x="913938" y="1568350"/>
              <a:ext cx="766200" cy="645600"/>
            </a:xfrm>
            <a:prstGeom prst="straightConnector1">
              <a:avLst/>
            </a:prstGeom>
            <a:noFill/>
            <a:ln cap="flat" cmpd="sng" w="9525">
              <a:solidFill>
                <a:schemeClr val="dk2"/>
              </a:solidFill>
              <a:prstDash val="solid"/>
              <a:round/>
              <a:headEnd len="med" w="med" type="none"/>
              <a:tailEnd len="med" w="med" type="triangle"/>
            </a:ln>
          </p:spPr>
        </p:cxnSp>
        <p:sp>
          <p:nvSpPr>
            <p:cNvPr id="5179" name="Google Shape;5179;p48"/>
            <p:cNvSpPr/>
            <p:nvPr/>
          </p:nvSpPr>
          <p:spPr>
            <a:xfrm>
              <a:off x="503405" y="2131942"/>
              <a:ext cx="3166500" cy="947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48"/>
            <p:cNvSpPr/>
            <p:nvPr/>
          </p:nvSpPr>
          <p:spPr>
            <a:xfrm>
              <a:off x="948450" y="3596800"/>
              <a:ext cx="2341800" cy="816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1" name="Google Shape;5181;p48"/>
            <p:cNvCxnSpPr>
              <a:endCxn id="5165" idx="2"/>
            </p:cNvCxnSpPr>
            <p:nvPr/>
          </p:nvCxnSpPr>
          <p:spPr>
            <a:xfrm flipH="1" rot="10800000">
              <a:off x="933863" y="1568400"/>
              <a:ext cx="1549500" cy="634800"/>
            </a:xfrm>
            <a:prstGeom prst="straightConnector1">
              <a:avLst/>
            </a:prstGeom>
            <a:noFill/>
            <a:ln cap="flat" cmpd="sng" w="9525">
              <a:solidFill>
                <a:srgbClr val="FF0000"/>
              </a:solidFill>
              <a:prstDash val="solid"/>
              <a:round/>
              <a:headEnd len="med" w="med" type="none"/>
              <a:tailEnd len="med" w="med" type="triangle"/>
            </a:ln>
          </p:spPr>
        </p:cxnSp>
        <p:sp>
          <p:nvSpPr>
            <p:cNvPr id="5182" name="Google Shape;5182;p48"/>
            <p:cNvSpPr txBox="1"/>
            <p:nvPr/>
          </p:nvSpPr>
          <p:spPr>
            <a:xfrm>
              <a:off x="766050" y="4523350"/>
              <a:ext cx="2706600" cy="400200"/>
            </a:xfrm>
            <a:prstGeom prst="rect">
              <a:avLst/>
            </a:prstGeom>
            <a:noFill/>
            <a:ln>
              <a:noFill/>
            </a:ln>
          </p:spPr>
          <p:txBody>
            <a:bodyPr anchorCtr="0" anchor="t" bIns="91425" lIns="91425" spcFirstLastPara="1" rIns="91425" wrap="square" tIns="91425">
              <a:noAutofit/>
            </a:bodyPr>
            <a:lstStyle/>
            <a:p>
              <a:pPr indent="-361950" lvl="0" marL="457200" rtl="0" algn="ctr">
                <a:spcBef>
                  <a:spcPts val="0"/>
                </a:spcBef>
                <a:spcAft>
                  <a:spcPts val="0"/>
                </a:spcAft>
                <a:buSzPts val="2100"/>
                <a:buFont typeface="Times New Roman"/>
                <a:buAutoNum type="alphaLcParenBoth"/>
              </a:pPr>
              <a:r>
                <a:rPr lang="en" sz="2100">
                  <a:latin typeface="Times New Roman"/>
                  <a:ea typeface="Times New Roman"/>
                  <a:cs typeface="Times New Roman"/>
                  <a:sym typeface="Times New Roman"/>
                </a:rPr>
                <a:t>Retraining expansion</a:t>
              </a:r>
              <a:endParaRPr sz="2100">
                <a:latin typeface="Times New Roman"/>
                <a:ea typeface="Times New Roman"/>
                <a:cs typeface="Times New Roman"/>
                <a:sym typeface="Times New Roman"/>
              </a:endParaRPr>
            </a:p>
          </p:txBody>
        </p:sp>
        <p:sp>
          <p:nvSpPr>
            <p:cNvPr id="5183" name="Google Shape;5183;p48"/>
            <p:cNvSpPr txBox="1"/>
            <p:nvPr/>
          </p:nvSpPr>
          <p:spPr>
            <a:xfrm>
              <a:off x="1023858" y="248063"/>
              <a:ext cx="8073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t-1</a:t>
              </a:r>
              <a:endParaRPr sz="2400"/>
            </a:p>
          </p:txBody>
        </p:sp>
        <p:sp>
          <p:nvSpPr>
            <p:cNvPr id="5184" name="Google Shape;5184;p48"/>
            <p:cNvSpPr txBox="1"/>
            <p:nvPr/>
          </p:nvSpPr>
          <p:spPr>
            <a:xfrm>
              <a:off x="2495950" y="248050"/>
              <a:ext cx="5544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t>
              </a:r>
              <a:endParaRPr sz="2400"/>
            </a:p>
            <a:p>
              <a:pPr indent="0" lvl="0" marL="0" rtl="0" algn="l">
                <a:spcBef>
                  <a:spcPts val="0"/>
                </a:spcBef>
                <a:spcAft>
                  <a:spcPts val="0"/>
                </a:spcAft>
                <a:buNone/>
              </a:pPr>
              <a:r>
                <a:t/>
              </a:r>
              <a:endParaRPr/>
            </a:p>
          </p:txBody>
        </p:sp>
      </p:grpSp>
      <p:sp>
        <p:nvSpPr>
          <p:cNvPr id="5185" name="Google Shape;5185;p48"/>
          <p:cNvSpPr txBox="1"/>
          <p:nvPr/>
        </p:nvSpPr>
        <p:spPr>
          <a:xfrm>
            <a:off x="3725648" y="913225"/>
            <a:ext cx="662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t-1</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9"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49"/>
          <p:cNvSpPr/>
          <p:nvPr/>
        </p:nvSpPr>
        <p:spPr>
          <a:xfrm>
            <a:off x="2035975" y="1459775"/>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49"/>
          <p:cNvSpPr/>
          <p:nvPr/>
        </p:nvSpPr>
        <p:spPr>
          <a:xfrm>
            <a:off x="2035975" y="23487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49"/>
          <p:cNvSpPr/>
          <p:nvPr/>
        </p:nvSpPr>
        <p:spPr>
          <a:xfrm>
            <a:off x="3650150" y="1182700"/>
            <a:ext cx="505200" cy="523500"/>
          </a:xfrm>
          <a:prstGeom prst="ellipse">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cap="flat" cmpd="sng" w="9525">
            <a:solidFill>
              <a:schemeClr val="dk2"/>
            </a:solidFill>
            <a:prstDash val="solid"/>
            <a:round/>
            <a:headEnd len="med" w="med" type="none"/>
            <a:tailEnd len="med" w="med" type="triangle"/>
          </a:ln>
        </p:spPr>
      </p:cxnSp>
      <p:cxnSp>
        <p:nvCxnSpPr>
          <p:cNvPr id="5195" name="Google Shape;5195;p49"/>
          <p:cNvCxnSpPr>
            <a:stCxn id="5191" idx="6"/>
            <a:endCxn id="5193" idx="2"/>
          </p:cNvCxnSpPr>
          <p:nvPr/>
        </p:nvCxnSpPr>
        <p:spPr>
          <a:xfrm flipH="1" rot="10800000">
            <a:off x="2541175" y="1444325"/>
            <a:ext cx="1109100" cy="277200"/>
          </a:xfrm>
          <a:prstGeom prst="straightConnector1">
            <a:avLst/>
          </a:prstGeom>
          <a:noFill/>
          <a:ln cap="flat" cmpd="sng" w="9525">
            <a:solidFill>
              <a:schemeClr val="dk2"/>
            </a:solidFill>
            <a:prstDash val="solid"/>
            <a:round/>
            <a:headEnd len="med" w="med" type="none"/>
            <a:tailEnd len="med" w="med" type="triangle"/>
          </a:ln>
        </p:spPr>
      </p:cxnSp>
      <p:cxnSp>
        <p:nvCxnSpPr>
          <p:cNvPr id="5196" name="Google Shape;5196;p49"/>
          <p:cNvCxnSpPr>
            <a:stCxn id="5192" idx="6"/>
            <a:endCxn id="5193" idx="2"/>
          </p:cNvCxnSpPr>
          <p:nvPr/>
        </p:nvCxnSpPr>
        <p:spPr>
          <a:xfrm flipH="1" rot="10800000">
            <a:off x="2541175" y="1444350"/>
            <a:ext cx="1109100" cy="1166100"/>
          </a:xfrm>
          <a:prstGeom prst="straightConnector1">
            <a:avLst/>
          </a:prstGeom>
          <a:noFill/>
          <a:ln cap="flat" cmpd="sng" w="9525">
            <a:solidFill>
              <a:schemeClr val="dk2"/>
            </a:solidFill>
            <a:prstDash val="solid"/>
            <a:round/>
            <a:headEnd len="med" w="med" type="none"/>
            <a:tailEnd len="med" w="med" type="triangle"/>
          </a:ln>
        </p:spPr>
      </p:cxnSp>
      <p:sp>
        <p:nvSpPr>
          <p:cNvPr id="5197" name="Google Shape;5197;p49"/>
          <p:cNvSpPr txBox="1"/>
          <p:nvPr/>
        </p:nvSpPr>
        <p:spPr>
          <a:xfrm>
            <a:off x="417975" y="3332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198" name="Google Shape;5198;p49"/>
          <p:cNvSpPr txBox="1"/>
          <p:nvPr/>
        </p:nvSpPr>
        <p:spPr>
          <a:xfrm>
            <a:off x="417975" y="8630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5199" name="Google Shape;5199;p49"/>
          <p:cNvSpPr txBox="1"/>
          <p:nvPr/>
        </p:nvSpPr>
        <p:spPr>
          <a:xfrm>
            <a:off x="417975" y="164845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5200" name="Google Shape;5200;p49"/>
          <p:cNvSpPr txBox="1"/>
          <p:nvPr/>
        </p:nvSpPr>
        <p:spPr>
          <a:xfrm>
            <a:off x="417975" y="2433900"/>
            <a:ext cx="7671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cap="flat" cmpd="sng" w="9525">
            <a:solidFill>
              <a:schemeClr val="dk2"/>
            </a:solidFill>
            <a:prstDash val="solid"/>
            <a:round/>
            <a:headEnd len="med" w="med" type="none"/>
            <a:tailEnd len="med" w="med" type="triangle"/>
          </a:ln>
        </p:spPr>
      </p:cxnSp>
      <p:cxnSp>
        <p:nvCxnSpPr>
          <p:cNvPr id="5202" name="Google Shape;5202;p49"/>
          <p:cNvCxnSpPr>
            <a:stCxn id="5198" idx="3"/>
            <a:endCxn id="5190" idx="2"/>
          </p:cNvCxnSpPr>
          <p:nvPr/>
        </p:nvCxnSpPr>
        <p:spPr>
          <a:xfrm flipH="1" rot="10800000">
            <a:off x="1185075" y="585950"/>
            <a:ext cx="850800" cy="453600"/>
          </a:xfrm>
          <a:prstGeom prst="straightConnector1">
            <a:avLst/>
          </a:prstGeom>
          <a:noFill/>
          <a:ln cap="flat" cmpd="sng" w="9525">
            <a:solidFill>
              <a:schemeClr val="dk2"/>
            </a:solidFill>
            <a:prstDash val="solid"/>
            <a:round/>
            <a:headEnd len="med" w="med" type="none"/>
            <a:tailEnd len="med" w="med" type="triangle"/>
          </a:ln>
        </p:spPr>
      </p:cxnSp>
      <p:cxnSp>
        <p:nvCxnSpPr>
          <p:cNvPr id="5203" name="Google Shape;5203;p49"/>
          <p:cNvCxnSpPr>
            <a:stCxn id="5199" idx="3"/>
            <a:endCxn id="5191" idx="2"/>
          </p:cNvCxnSpPr>
          <p:nvPr/>
        </p:nvCxnSpPr>
        <p:spPr>
          <a:xfrm flipH="1" rot="10800000">
            <a:off x="1185075" y="1721500"/>
            <a:ext cx="850800" cy="103500"/>
          </a:xfrm>
          <a:prstGeom prst="straightConnector1">
            <a:avLst/>
          </a:prstGeom>
          <a:noFill/>
          <a:ln cap="flat" cmpd="sng" w="9525">
            <a:solidFill>
              <a:schemeClr val="dk2"/>
            </a:solidFill>
            <a:prstDash val="solid"/>
            <a:round/>
            <a:headEnd len="med" w="med" type="none"/>
            <a:tailEnd len="med" w="med" type="triangle"/>
          </a:ln>
        </p:spPr>
      </p:cxnSp>
      <p:cxnSp>
        <p:nvCxnSpPr>
          <p:cNvPr id="5204" name="Google Shape;5204;p49"/>
          <p:cNvCxnSpPr>
            <a:stCxn id="5200" idx="3"/>
            <a:endCxn id="5192" idx="2"/>
          </p:cNvCxnSpPr>
          <p:nvPr/>
        </p:nvCxnSpPr>
        <p:spPr>
          <a:xfrm>
            <a:off x="1185075" y="2610450"/>
            <a:ext cx="850800" cy="0"/>
          </a:xfrm>
          <a:prstGeom prst="straightConnector1">
            <a:avLst/>
          </a:prstGeom>
          <a:noFill/>
          <a:ln cap="flat" cmpd="sng" w="9525">
            <a:solidFill>
              <a:schemeClr val="dk2"/>
            </a:solidFill>
            <a:prstDash val="solid"/>
            <a:round/>
            <a:headEnd len="med" w="med" type="none"/>
            <a:tailEnd len="med" w="med" type="triangle"/>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cap="flat" cmpd="sng" w="9525">
            <a:solidFill>
              <a:schemeClr val="dk2"/>
            </a:solidFill>
            <a:prstDash val="solid"/>
            <a:round/>
            <a:headEnd len="med" w="med" type="none"/>
            <a:tailEnd len="med" w="med" type="triangle"/>
          </a:ln>
        </p:spPr>
      </p:cxnSp>
      <p:sp>
        <p:nvSpPr>
          <p:cNvPr id="5206" name="Google Shape;5206;p49"/>
          <p:cNvSpPr txBox="1"/>
          <p:nvPr/>
        </p:nvSpPr>
        <p:spPr>
          <a:xfrm>
            <a:off x="3001525" y="555425"/>
            <a:ext cx="767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Family?</a:t>
            </a:r>
            <a:endParaRPr i="1" sz="1100">
              <a:solidFill>
                <a:srgbClr val="FF0000"/>
              </a:solidFill>
              <a:latin typeface="Consolas"/>
              <a:ea typeface="Consolas"/>
              <a:cs typeface="Consolas"/>
              <a:sym typeface="Consolas"/>
            </a:endParaRPr>
          </a:p>
        </p:txBody>
      </p:sp>
      <p:sp>
        <p:nvSpPr>
          <p:cNvPr id="5207" name="Google Shape;5207;p49"/>
          <p:cNvSpPr txBox="1"/>
          <p:nvPr/>
        </p:nvSpPr>
        <p:spPr>
          <a:xfrm>
            <a:off x="2628600" y="1258900"/>
            <a:ext cx="571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Walk?</a:t>
            </a:r>
            <a:endParaRPr i="1" sz="1100">
              <a:solidFill>
                <a:srgbClr val="FF0000"/>
              </a:solidFill>
              <a:latin typeface="Consolas"/>
              <a:ea typeface="Consolas"/>
              <a:cs typeface="Consolas"/>
              <a:sym typeface="Consolas"/>
            </a:endParaRPr>
          </a:p>
        </p:txBody>
      </p:sp>
      <p:sp>
        <p:nvSpPr>
          <p:cNvPr id="5208" name="Google Shape;5208;p49"/>
          <p:cNvSpPr txBox="1"/>
          <p:nvPr/>
        </p:nvSpPr>
        <p:spPr>
          <a:xfrm>
            <a:off x="2859900" y="2178200"/>
            <a:ext cx="6810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FF0000"/>
                </a:solidFill>
                <a:latin typeface="Consolas"/>
                <a:ea typeface="Consolas"/>
                <a:cs typeface="Consolas"/>
                <a:sym typeface="Consolas"/>
              </a:rPr>
              <a:t>School</a:t>
            </a:r>
            <a:endParaRPr i="1" sz="1100">
              <a:solidFill>
                <a:srgbClr val="FF0000"/>
              </a:solidFill>
              <a:latin typeface="Consolas"/>
              <a:ea typeface="Consolas"/>
              <a:cs typeface="Consolas"/>
              <a:sym typeface="Consolas"/>
            </a:endParaRPr>
          </a:p>
        </p:txBody>
      </p:sp>
      <p:cxnSp>
        <p:nvCxnSpPr>
          <p:cNvPr id="5209" name="Google Shape;5209;p49"/>
          <p:cNvCxnSpPr/>
          <p:nvPr/>
        </p:nvCxnSpPr>
        <p:spPr>
          <a:xfrm>
            <a:off x="4155350" y="1431100"/>
            <a:ext cx="401700" cy="8700"/>
          </a:xfrm>
          <a:prstGeom prst="straightConnector1">
            <a:avLst/>
          </a:prstGeom>
          <a:noFill/>
          <a:ln cap="flat" cmpd="sng" w="9525">
            <a:solidFill>
              <a:schemeClr val="dk2"/>
            </a:solidFill>
            <a:prstDash val="solid"/>
            <a:round/>
            <a:headEnd len="med" w="med" type="none"/>
            <a:tailEnd len="med" w="med" type="triangle"/>
          </a:ln>
        </p:spPr>
      </p:cxnSp>
      <p:sp>
        <p:nvSpPr>
          <p:cNvPr id="5210" name="Google Shape;5210;p49"/>
          <p:cNvSpPr txBox="1"/>
          <p:nvPr/>
        </p:nvSpPr>
        <p:spPr>
          <a:xfrm>
            <a:off x="4556650" y="1267900"/>
            <a:ext cx="7671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211" name="Google Shape;5211;p49"/>
          <p:cNvSpPr/>
          <p:nvPr/>
        </p:nvSpPr>
        <p:spPr>
          <a:xfrm>
            <a:off x="7036850" y="5510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49"/>
          <p:cNvSpPr txBox="1"/>
          <p:nvPr/>
        </p:nvSpPr>
        <p:spPr>
          <a:xfrm>
            <a:off x="5989250" y="6362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3" name="Google Shape;5213;p49"/>
          <p:cNvSpPr txBox="1"/>
          <p:nvPr/>
        </p:nvSpPr>
        <p:spPr>
          <a:xfrm>
            <a:off x="7909550" y="6362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cap="flat" cmpd="sng" w="9525">
            <a:solidFill>
              <a:schemeClr val="dk2"/>
            </a:solidFill>
            <a:prstDash val="solid"/>
            <a:round/>
            <a:headEnd len="med" w="med" type="none"/>
            <a:tailEnd len="med" w="med" type="triangle"/>
          </a:ln>
        </p:spPr>
      </p:cxnSp>
      <p:cxnSp>
        <p:nvCxnSpPr>
          <p:cNvPr id="5215" name="Google Shape;5215;p49"/>
          <p:cNvCxnSpPr>
            <a:stCxn id="5211" idx="6"/>
            <a:endCxn id="5213" idx="1"/>
          </p:cNvCxnSpPr>
          <p:nvPr/>
        </p:nvCxnSpPr>
        <p:spPr>
          <a:xfrm>
            <a:off x="7542050" y="812750"/>
            <a:ext cx="367500" cy="0"/>
          </a:xfrm>
          <a:prstGeom prst="straightConnector1">
            <a:avLst/>
          </a:prstGeom>
          <a:noFill/>
          <a:ln cap="flat" cmpd="sng" w="9525">
            <a:solidFill>
              <a:schemeClr val="dk2"/>
            </a:solidFill>
            <a:prstDash val="solid"/>
            <a:round/>
            <a:headEnd len="med" w="med" type="none"/>
            <a:tailEnd len="med" w="med" type="triangle"/>
          </a:ln>
        </p:spPr>
      </p:cxnSp>
      <p:sp>
        <p:nvSpPr>
          <p:cNvPr id="5216" name="Google Shape;5216;p49"/>
          <p:cNvSpPr/>
          <p:nvPr/>
        </p:nvSpPr>
        <p:spPr>
          <a:xfrm>
            <a:off x="1521275" y="3799900"/>
            <a:ext cx="505200" cy="5235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49"/>
          <p:cNvSpPr txBox="1"/>
          <p:nvPr/>
        </p:nvSpPr>
        <p:spPr>
          <a:xfrm>
            <a:off x="473675" y="388510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8" name="Google Shape;5218;p49"/>
          <p:cNvSpPr txBox="1"/>
          <p:nvPr/>
        </p:nvSpPr>
        <p:spPr>
          <a:xfrm>
            <a:off x="2546375" y="3427900"/>
            <a:ext cx="7389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cap="flat" cmpd="sng" w="9525">
            <a:solidFill>
              <a:schemeClr val="dk2"/>
            </a:solidFill>
            <a:prstDash val="solid"/>
            <a:round/>
            <a:headEnd len="med" w="med" type="none"/>
            <a:tailEnd len="med" w="med" type="triangle"/>
          </a:ln>
        </p:spPr>
      </p:cxnSp>
      <p:cxnSp>
        <p:nvCxnSpPr>
          <p:cNvPr id="5220" name="Google Shape;5220;p49"/>
          <p:cNvCxnSpPr>
            <a:stCxn id="5216" idx="6"/>
            <a:endCxn id="5218" idx="1"/>
          </p:cNvCxnSpPr>
          <p:nvPr/>
        </p:nvCxnSpPr>
        <p:spPr>
          <a:xfrm flipH="1" rot="10800000">
            <a:off x="2026475" y="3604450"/>
            <a:ext cx="519900" cy="457200"/>
          </a:xfrm>
          <a:prstGeom prst="straightConnector1">
            <a:avLst/>
          </a:prstGeom>
          <a:noFill/>
          <a:ln cap="flat" cmpd="sng" w="9525">
            <a:solidFill>
              <a:schemeClr val="dk2"/>
            </a:solidFill>
            <a:prstDash val="solid"/>
            <a:round/>
            <a:headEnd len="med" w="med" type="none"/>
            <a:tailEnd len="med" w="med" type="triangle"/>
          </a:ln>
        </p:spPr>
      </p:cxnSp>
      <p:cxnSp>
        <p:nvCxnSpPr>
          <p:cNvPr id="5221" name="Google Shape;5221;p49"/>
          <p:cNvCxnSpPr>
            <a:stCxn id="5216" idx="6"/>
          </p:cNvCxnSpPr>
          <p:nvPr/>
        </p:nvCxnSpPr>
        <p:spPr>
          <a:xfrm>
            <a:off x="2026475" y="4061650"/>
            <a:ext cx="519900" cy="407700"/>
          </a:xfrm>
          <a:prstGeom prst="straightConnector1">
            <a:avLst/>
          </a:prstGeom>
          <a:noFill/>
          <a:ln cap="flat" cmpd="sng" w="9525">
            <a:solidFill>
              <a:schemeClr val="dk2"/>
            </a:solidFill>
            <a:prstDash val="solid"/>
            <a:round/>
            <a:headEnd len="med" w="med" type="none"/>
            <a:tailEnd len="med" w="med" type="triangle"/>
          </a:ln>
        </p:spPr>
      </p:cxnSp>
      <p:sp>
        <p:nvSpPr>
          <p:cNvPr id="5222" name="Google Shape;5222;p49"/>
          <p:cNvSpPr txBox="1"/>
          <p:nvPr/>
        </p:nvSpPr>
        <p:spPr>
          <a:xfrm>
            <a:off x="2546375" y="4292800"/>
            <a:ext cx="7389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223" name="Google Shape;5223;p49"/>
          <p:cNvSpPr txBox="1"/>
          <p:nvPr/>
        </p:nvSpPr>
        <p:spPr>
          <a:xfrm>
            <a:off x="3704225" y="221950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How does NN work (Insprired from Coursera)</a:t>
            </a:r>
            <a:endParaRPr/>
          </a:p>
        </p:txBody>
      </p:sp>
      <p:sp>
        <p:nvSpPr>
          <p:cNvPr id="5224" name="Google Shape;5224;p49"/>
          <p:cNvSpPr txBox="1"/>
          <p:nvPr/>
        </p:nvSpPr>
        <p:spPr>
          <a:xfrm>
            <a:off x="3402125" y="418920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5225" name="Google Shape;5225;p49"/>
          <p:cNvSpPr txBox="1"/>
          <p:nvPr/>
        </p:nvSpPr>
        <p:spPr>
          <a:xfrm>
            <a:off x="6508825" y="1329125"/>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Basic Neuron Model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9"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1" name="Google Shape;5231;p50"/>
          <p:cNvCxnSpPr/>
          <p:nvPr/>
        </p:nvCxnSpPr>
        <p:spPr>
          <a:xfrm rot="10800000">
            <a:off x="1356945" y="32488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232" name="Google Shape;5232;p50"/>
          <p:cNvSpPr/>
          <p:nvPr/>
        </p:nvSpPr>
        <p:spPr>
          <a:xfrm>
            <a:off x="1887550" y="276018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50"/>
          <p:cNvSpPr/>
          <p:nvPr/>
        </p:nvSpPr>
        <p:spPr>
          <a:xfrm>
            <a:off x="2177534" y="308966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50"/>
          <p:cNvSpPr/>
          <p:nvPr/>
        </p:nvSpPr>
        <p:spPr>
          <a:xfrm>
            <a:off x="2254441" y="243069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50"/>
          <p:cNvSpPr/>
          <p:nvPr/>
        </p:nvSpPr>
        <p:spPr>
          <a:xfrm>
            <a:off x="2315118" y="313673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50"/>
          <p:cNvSpPr/>
          <p:nvPr/>
        </p:nvSpPr>
        <p:spPr>
          <a:xfrm>
            <a:off x="2392025" y="266604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50"/>
          <p:cNvSpPr/>
          <p:nvPr/>
        </p:nvSpPr>
        <p:spPr>
          <a:xfrm>
            <a:off x="2208580" y="290139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50"/>
          <p:cNvSpPr/>
          <p:nvPr/>
        </p:nvSpPr>
        <p:spPr>
          <a:xfrm>
            <a:off x="2116857" y="271311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50"/>
          <p:cNvSpPr/>
          <p:nvPr/>
        </p:nvSpPr>
        <p:spPr>
          <a:xfrm>
            <a:off x="2896500" y="125396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50"/>
          <p:cNvSpPr/>
          <p:nvPr/>
        </p:nvSpPr>
        <p:spPr>
          <a:xfrm>
            <a:off x="2346164" y="247776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50"/>
          <p:cNvSpPr/>
          <p:nvPr/>
        </p:nvSpPr>
        <p:spPr>
          <a:xfrm>
            <a:off x="3125807" y="139517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50"/>
          <p:cNvSpPr/>
          <p:nvPr/>
        </p:nvSpPr>
        <p:spPr>
          <a:xfrm>
            <a:off x="3247868" y="186586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50"/>
          <p:cNvSpPr/>
          <p:nvPr/>
        </p:nvSpPr>
        <p:spPr>
          <a:xfrm>
            <a:off x="2483748" y="219535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50"/>
          <p:cNvSpPr/>
          <p:nvPr/>
        </p:nvSpPr>
        <p:spPr>
          <a:xfrm>
            <a:off x="2529609" y="158344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50"/>
          <p:cNvSpPr/>
          <p:nvPr/>
        </p:nvSpPr>
        <p:spPr>
          <a:xfrm>
            <a:off x="2804777" y="191293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50"/>
          <p:cNvSpPr/>
          <p:nvPr/>
        </p:nvSpPr>
        <p:spPr>
          <a:xfrm>
            <a:off x="2758916" y="299552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50"/>
          <p:cNvSpPr/>
          <p:nvPr/>
        </p:nvSpPr>
        <p:spPr>
          <a:xfrm>
            <a:off x="2942361" y="214828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50"/>
          <p:cNvSpPr/>
          <p:nvPr/>
        </p:nvSpPr>
        <p:spPr>
          <a:xfrm>
            <a:off x="3263391" y="257190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50"/>
          <p:cNvSpPr/>
          <p:nvPr/>
        </p:nvSpPr>
        <p:spPr>
          <a:xfrm>
            <a:off x="3187898" y="235005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50"/>
          <p:cNvSpPr/>
          <p:nvPr/>
        </p:nvSpPr>
        <p:spPr>
          <a:xfrm>
            <a:off x="2912730" y="258539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50"/>
          <p:cNvSpPr/>
          <p:nvPr/>
        </p:nvSpPr>
        <p:spPr>
          <a:xfrm>
            <a:off x="2575470" y="261897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50"/>
          <p:cNvSpPr/>
          <p:nvPr/>
        </p:nvSpPr>
        <p:spPr>
          <a:xfrm>
            <a:off x="2850639" y="285432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50"/>
          <p:cNvSpPr/>
          <p:nvPr/>
        </p:nvSpPr>
        <p:spPr>
          <a:xfrm>
            <a:off x="3722005" y="153638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50"/>
          <p:cNvSpPr/>
          <p:nvPr/>
        </p:nvSpPr>
        <p:spPr>
          <a:xfrm>
            <a:off x="3630282" y="224241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50"/>
          <p:cNvSpPr/>
          <p:nvPr/>
        </p:nvSpPr>
        <p:spPr>
          <a:xfrm>
            <a:off x="3859589" y="163051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50"/>
          <p:cNvSpPr/>
          <p:nvPr/>
        </p:nvSpPr>
        <p:spPr>
          <a:xfrm>
            <a:off x="3905450" y="172465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50"/>
          <p:cNvSpPr/>
          <p:nvPr/>
        </p:nvSpPr>
        <p:spPr>
          <a:xfrm>
            <a:off x="3767866" y="181879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50"/>
          <p:cNvSpPr/>
          <p:nvPr/>
        </p:nvSpPr>
        <p:spPr>
          <a:xfrm>
            <a:off x="3676143" y="167758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50"/>
          <p:cNvSpPr/>
          <p:nvPr/>
        </p:nvSpPr>
        <p:spPr>
          <a:xfrm>
            <a:off x="3813727" y="177172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50"/>
          <p:cNvSpPr/>
          <p:nvPr/>
        </p:nvSpPr>
        <p:spPr>
          <a:xfrm>
            <a:off x="2713055" y="130103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50"/>
          <p:cNvSpPr/>
          <p:nvPr/>
        </p:nvSpPr>
        <p:spPr>
          <a:xfrm>
            <a:off x="2300302" y="252483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50"/>
          <p:cNvSpPr/>
          <p:nvPr/>
        </p:nvSpPr>
        <p:spPr>
          <a:xfrm>
            <a:off x="2988223" y="144224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50"/>
          <p:cNvSpPr/>
          <p:nvPr/>
        </p:nvSpPr>
        <p:spPr>
          <a:xfrm>
            <a:off x="2621332" y="294845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50"/>
          <p:cNvSpPr/>
          <p:nvPr/>
        </p:nvSpPr>
        <p:spPr>
          <a:xfrm>
            <a:off x="3034084" y="196000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50"/>
          <p:cNvSpPr/>
          <p:nvPr/>
        </p:nvSpPr>
        <p:spPr>
          <a:xfrm>
            <a:off x="2437886" y="228948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50"/>
          <p:cNvSpPr/>
          <p:nvPr/>
        </p:nvSpPr>
        <p:spPr>
          <a:xfrm>
            <a:off x="2667193" y="200707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50"/>
          <p:cNvSpPr/>
          <p:nvPr/>
        </p:nvSpPr>
        <p:spPr>
          <a:xfrm>
            <a:off x="3309252" y="120689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50"/>
          <p:cNvSpPr/>
          <p:nvPr/>
        </p:nvSpPr>
        <p:spPr>
          <a:xfrm>
            <a:off x="3355114" y="233655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50"/>
          <p:cNvSpPr/>
          <p:nvPr/>
        </p:nvSpPr>
        <p:spPr>
          <a:xfrm>
            <a:off x="3584420" y="134810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50"/>
          <p:cNvSpPr/>
          <p:nvPr/>
        </p:nvSpPr>
        <p:spPr>
          <a:xfrm>
            <a:off x="3538559" y="205414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50"/>
          <p:cNvSpPr/>
          <p:nvPr/>
        </p:nvSpPr>
        <p:spPr>
          <a:xfrm>
            <a:off x="3079945" y="115982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50"/>
          <p:cNvSpPr/>
          <p:nvPr/>
        </p:nvSpPr>
        <p:spPr>
          <a:xfrm>
            <a:off x="3446836" y="148931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50"/>
          <p:cNvSpPr/>
          <p:nvPr/>
        </p:nvSpPr>
        <p:spPr>
          <a:xfrm>
            <a:off x="3400975" y="238362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50"/>
          <p:cNvSpPr txBox="1"/>
          <p:nvPr/>
        </p:nvSpPr>
        <p:spPr>
          <a:xfrm>
            <a:off x="2808825" y="332505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275" name="Google Shape;5275;p50"/>
          <p:cNvSpPr txBox="1"/>
          <p:nvPr/>
        </p:nvSpPr>
        <p:spPr>
          <a:xfrm rot="-5400000">
            <a:off x="908800" y="1792275"/>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276" name="Google Shape;5276;p50"/>
          <p:cNvCxnSpPr/>
          <p:nvPr/>
        </p:nvCxnSpPr>
        <p:spPr>
          <a:xfrm flipH="1" rot="10800000">
            <a:off x="1658500" y="1225700"/>
            <a:ext cx="2340600" cy="1984800"/>
          </a:xfrm>
          <a:prstGeom prst="straightConnector1">
            <a:avLst/>
          </a:prstGeom>
          <a:noFill/>
          <a:ln cap="flat" cmpd="sng" w="19050">
            <a:solidFill>
              <a:srgbClr val="FF0000"/>
            </a:solidFill>
            <a:prstDash val="solid"/>
            <a:round/>
            <a:headEnd len="med" w="med" type="none"/>
            <a:tailEnd len="med" w="med" type="none"/>
          </a:ln>
        </p:spPr>
      </p:cxnSp>
      <p:cxnSp>
        <p:nvCxnSpPr>
          <p:cNvPr id="5277" name="Google Shape;5277;p50"/>
          <p:cNvCxnSpPr/>
          <p:nvPr/>
        </p:nvCxnSpPr>
        <p:spPr>
          <a:xfrm flipH="1" rot="10800000">
            <a:off x="1441075" y="9820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278" name="Google Shape;5278;p50"/>
          <p:cNvSpPr/>
          <p:nvPr/>
        </p:nvSpPr>
        <p:spPr>
          <a:xfrm>
            <a:off x="6095070" y="209951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79" name="Google Shape;5279;p50"/>
          <p:cNvCxnSpPr/>
          <p:nvPr/>
        </p:nvCxnSpPr>
        <p:spPr>
          <a:xfrm rot="10800000">
            <a:off x="5381020" y="32471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280" name="Google Shape;5280;p50"/>
          <p:cNvSpPr/>
          <p:nvPr/>
        </p:nvSpPr>
        <p:spPr>
          <a:xfrm>
            <a:off x="5911625" y="275848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50"/>
          <p:cNvSpPr/>
          <p:nvPr/>
        </p:nvSpPr>
        <p:spPr>
          <a:xfrm>
            <a:off x="6201609" y="308796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50"/>
          <p:cNvSpPr/>
          <p:nvPr/>
        </p:nvSpPr>
        <p:spPr>
          <a:xfrm>
            <a:off x="6278516" y="242899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50"/>
          <p:cNvSpPr/>
          <p:nvPr/>
        </p:nvSpPr>
        <p:spPr>
          <a:xfrm>
            <a:off x="6339193" y="313503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50"/>
          <p:cNvSpPr/>
          <p:nvPr/>
        </p:nvSpPr>
        <p:spPr>
          <a:xfrm>
            <a:off x="6416100" y="266434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50"/>
          <p:cNvSpPr/>
          <p:nvPr/>
        </p:nvSpPr>
        <p:spPr>
          <a:xfrm>
            <a:off x="6232655" y="289969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50"/>
          <p:cNvSpPr/>
          <p:nvPr/>
        </p:nvSpPr>
        <p:spPr>
          <a:xfrm>
            <a:off x="6140932" y="271141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50"/>
          <p:cNvSpPr/>
          <p:nvPr/>
        </p:nvSpPr>
        <p:spPr>
          <a:xfrm>
            <a:off x="6920575" y="125226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50"/>
          <p:cNvSpPr/>
          <p:nvPr/>
        </p:nvSpPr>
        <p:spPr>
          <a:xfrm>
            <a:off x="6370239" y="247606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50"/>
          <p:cNvSpPr/>
          <p:nvPr/>
        </p:nvSpPr>
        <p:spPr>
          <a:xfrm>
            <a:off x="7149882" y="139347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50"/>
          <p:cNvSpPr/>
          <p:nvPr/>
        </p:nvSpPr>
        <p:spPr>
          <a:xfrm>
            <a:off x="7271943" y="186416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50"/>
          <p:cNvSpPr/>
          <p:nvPr/>
        </p:nvSpPr>
        <p:spPr>
          <a:xfrm>
            <a:off x="6507823" y="219365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50"/>
          <p:cNvSpPr/>
          <p:nvPr/>
        </p:nvSpPr>
        <p:spPr>
          <a:xfrm>
            <a:off x="6553684" y="158174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50"/>
          <p:cNvSpPr/>
          <p:nvPr/>
        </p:nvSpPr>
        <p:spPr>
          <a:xfrm>
            <a:off x="6828852" y="191123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50"/>
          <p:cNvSpPr/>
          <p:nvPr/>
        </p:nvSpPr>
        <p:spPr>
          <a:xfrm>
            <a:off x="6782991" y="299382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50"/>
          <p:cNvSpPr/>
          <p:nvPr/>
        </p:nvSpPr>
        <p:spPr>
          <a:xfrm>
            <a:off x="6966436" y="214658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50"/>
          <p:cNvSpPr/>
          <p:nvPr/>
        </p:nvSpPr>
        <p:spPr>
          <a:xfrm>
            <a:off x="7287466" y="257020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50"/>
          <p:cNvSpPr/>
          <p:nvPr/>
        </p:nvSpPr>
        <p:spPr>
          <a:xfrm>
            <a:off x="7211973" y="234835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50"/>
          <p:cNvSpPr/>
          <p:nvPr/>
        </p:nvSpPr>
        <p:spPr>
          <a:xfrm>
            <a:off x="6936805" y="258369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50"/>
          <p:cNvSpPr/>
          <p:nvPr/>
        </p:nvSpPr>
        <p:spPr>
          <a:xfrm>
            <a:off x="6599545" y="261727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50"/>
          <p:cNvSpPr/>
          <p:nvPr/>
        </p:nvSpPr>
        <p:spPr>
          <a:xfrm>
            <a:off x="6874714" y="285262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50"/>
          <p:cNvSpPr/>
          <p:nvPr/>
        </p:nvSpPr>
        <p:spPr>
          <a:xfrm>
            <a:off x="7746080" y="153468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50"/>
          <p:cNvSpPr/>
          <p:nvPr/>
        </p:nvSpPr>
        <p:spPr>
          <a:xfrm>
            <a:off x="7654357" y="224071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50"/>
          <p:cNvSpPr/>
          <p:nvPr/>
        </p:nvSpPr>
        <p:spPr>
          <a:xfrm>
            <a:off x="7883664" y="162881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50"/>
          <p:cNvSpPr/>
          <p:nvPr/>
        </p:nvSpPr>
        <p:spPr>
          <a:xfrm>
            <a:off x="7929525" y="172295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50"/>
          <p:cNvSpPr/>
          <p:nvPr/>
        </p:nvSpPr>
        <p:spPr>
          <a:xfrm>
            <a:off x="7791941" y="181709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50"/>
          <p:cNvSpPr/>
          <p:nvPr/>
        </p:nvSpPr>
        <p:spPr>
          <a:xfrm>
            <a:off x="7700218" y="167588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50"/>
          <p:cNvSpPr/>
          <p:nvPr/>
        </p:nvSpPr>
        <p:spPr>
          <a:xfrm>
            <a:off x="7837802" y="1770026"/>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50"/>
          <p:cNvSpPr/>
          <p:nvPr/>
        </p:nvSpPr>
        <p:spPr>
          <a:xfrm>
            <a:off x="6737130" y="129933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50"/>
          <p:cNvSpPr/>
          <p:nvPr/>
        </p:nvSpPr>
        <p:spPr>
          <a:xfrm>
            <a:off x="6324377" y="252313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50"/>
          <p:cNvSpPr/>
          <p:nvPr/>
        </p:nvSpPr>
        <p:spPr>
          <a:xfrm>
            <a:off x="7012298" y="1440541"/>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50"/>
          <p:cNvSpPr/>
          <p:nvPr/>
        </p:nvSpPr>
        <p:spPr>
          <a:xfrm>
            <a:off x="6645407" y="294675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50"/>
          <p:cNvSpPr/>
          <p:nvPr/>
        </p:nvSpPr>
        <p:spPr>
          <a:xfrm>
            <a:off x="7058159" y="195830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50"/>
          <p:cNvSpPr/>
          <p:nvPr/>
        </p:nvSpPr>
        <p:spPr>
          <a:xfrm>
            <a:off x="6461961" y="2287789"/>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50"/>
          <p:cNvSpPr/>
          <p:nvPr/>
        </p:nvSpPr>
        <p:spPr>
          <a:xfrm>
            <a:off x="6691268" y="2005373"/>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50"/>
          <p:cNvSpPr/>
          <p:nvPr/>
        </p:nvSpPr>
        <p:spPr>
          <a:xfrm>
            <a:off x="7333327" y="1205194"/>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50"/>
          <p:cNvSpPr/>
          <p:nvPr/>
        </p:nvSpPr>
        <p:spPr>
          <a:xfrm>
            <a:off x="7379189" y="2334858"/>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50"/>
          <p:cNvSpPr/>
          <p:nvPr/>
        </p:nvSpPr>
        <p:spPr>
          <a:xfrm>
            <a:off x="7608495" y="134640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50"/>
          <p:cNvSpPr/>
          <p:nvPr/>
        </p:nvSpPr>
        <p:spPr>
          <a:xfrm>
            <a:off x="7562634" y="2052442"/>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50"/>
          <p:cNvSpPr/>
          <p:nvPr/>
        </p:nvSpPr>
        <p:spPr>
          <a:xfrm>
            <a:off x="7104020" y="1158125"/>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50"/>
          <p:cNvSpPr/>
          <p:nvPr/>
        </p:nvSpPr>
        <p:spPr>
          <a:xfrm>
            <a:off x="7470911" y="1487610"/>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50"/>
          <p:cNvSpPr/>
          <p:nvPr/>
        </p:nvSpPr>
        <p:spPr>
          <a:xfrm>
            <a:off x="7425050" y="2381927"/>
            <a:ext cx="60600" cy="7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50"/>
          <p:cNvSpPr txBox="1"/>
          <p:nvPr/>
        </p:nvSpPr>
        <p:spPr>
          <a:xfrm>
            <a:off x="6832900" y="3323350"/>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323" name="Google Shape;5323;p50"/>
          <p:cNvSpPr txBox="1"/>
          <p:nvPr/>
        </p:nvSpPr>
        <p:spPr>
          <a:xfrm rot="-5400000">
            <a:off x="4932875" y="1790575"/>
            <a:ext cx="571800" cy="3531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324" name="Google Shape;5324;p50"/>
          <p:cNvCxnSpPr/>
          <p:nvPr/>
        </p:nvCxnSpPr>
        <p:spPr>
          <a:xfrm flipH="1" rot="10800000">
            <a:off x="5834975" y="1224000"/>
            <a:ext cx="2340600" cy="1984800"/>
          </a:xfrm>
          <a:prstGeom prst="straightConnector1">
            <a:avLst/>
          </a:prstGeom>
          <a:noFill/>
          <a:ln cap="flat" cmpd="sng" w="19050">
            <a:solidFill>
              <a:srgbClr val="FF0000"/>
            </a:solidFill>
            <a:prstDash val="solid"/>
            <a:round/>
            <a:headEnd len="med" w="med" type="none"/>
            <a:tailEnd len="med" w="med" type="none"/>
          </a:ln>
        </p:spPr>
      </p:cxnSp>
      <p:cxnSp>
        <p:nvCxnSpPr>
          <p:cNvPr id="5325" name="Google Shape;5325;p50"/>
          <p:cNvCxnSpPr/>
          <p:nvPr/>
        </p:nvCxnSpPr>
        <p:spPr>
          <a:xfrm flipH="1" rot="10800000">
            <a:off x="5465150" y="980325"/>
            <a:ext cx="7500" cy="2386200"/>
          </a:xfrm>
          <a:prstGeom prst="straightConnector1">
            <a:avLst/>
          </a:prstGeom>
          <a:noFill/>
          <a:ln cap="flat" cmpd="sng" w="9525">
            <a:solidFill>
              <a:schemeClr val="dk2"/>
            </a:solidFill>
            <a:prstDash val="solid"/>
            <a:round/>
            <a:headEnd len="med" w="med" type="none"/>
            <a:tailEnd len="med" w="med" type="triangle"/>
          </a:ln>
        </p:spPr>
      </p:cxnSp>
      <p:cxnSp>
        <p:nvCxnSpPr>
          <p:cNvPr id="5326" name="Google Shape;5326;p50"/>
          <p:cNvCxnSpPr/>
          <p:nvPr/>
        </p:nvCxnSpPr>
        <p:spPr>
          <a:xfrm>
            <a:off x="5477875" y="3207450"/>
            <a:ext cx="356100" cy="0"/>
          </a:xfrm>
          <a:prstGeom prst="straightConnector1">
            <a:avLst/>
          </a:prstGeom>
          <a:noFill/>
          <a:ln cap="flat" cmpd="sng" w="19050">
            <a:solidFill>
              <a:srgbClr val="FF0000"/>
            </a:solidFill>
            <a:prstDash val="solid"/>
            <a:round/>
            <a:headEnd len="med" w="med" type="none"/>
            <a:tailEnd len="med" w="med" type="none"/>
          </a:ln>
        </p:spPr>
      </p:cxnSp>
      <p:sp>
        <p:nvSpPr>
          <p:cNvPr id="5327" name="Google Shape;5327;p50"/>
          <p:cNvSpPr txBox="1"/>
          <p:nvPr/>
        </p:nvSpPr>
        <p:spPr>
          <a:xfrm>
            <a:off x="1553800" y="603550"/>
            <a:ext cx="14619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5328" name="Google Shape;5328;p50"/>
          <p:cNvSpPr txBox="1"/>
          <p:nvPr/>
        </p:nvSpPr>
        <p:spPr>
          <a:xfrm>
            <a:off x="5850575" y="601850"/>
            <a:ext cx="9165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ReLU(x)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2"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sp>
        <p:nvSpPr>
          <p:cNvPr id="5334" name="Google Shape;5334;p51"/>
          <p:cNvSpPr/>
          <p:nvPr/>
        </p:nvSpPr>
        <p:spPr>
          <a:xfrm>
            <a:off x="1321375" y="310700"/>
            <a:ext cx="1320600" cy="1628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5" name="Google Shape;5335;p51"/>
          <p:cNvSpPr/>
          <p:nvPr/>
        </p:nvSpPr>
        <p:spPr>
          <a:xfrm>
            <a:off x="418625" y="3029026"/>
            <a:ext cx="398700" cy="396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V</a:t>
            </a:r>
            <a:endParaRPr>
              <a:latin typeface="Consolas"/>
              <a:ea typeface="Consolas"/>
              <a:cs typeface="Consolas"/>
              <a:sym typeface="Consolas"/>
            </a:endParaRPr>
          </a:p>
        </p:txBody>
      </p:sp>
      <p:sp>
        <p:nvSpPr>
          <p:cNvPr id="5336" name="Google Shape;5336;p51"/>
          <p:cNvSpPr txBox="1"/>
          <p:nvPr/>
        </p:nvSpPr>
        <p:spPr>
          <a:xfrm>
            <a:off x="236825" y="1441125"/>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p:txBody>
      </p:sp>
      <p:sp>
        <p:nvSpPr>
          <p:cNvPr id="5339" name="Google Shape;5339;p51"/>
          <p:cNvSpPr/>
          <p:nvPr/>
        </p:nvSpPr>
        <p:spPr>
          <a:xfrm rot="7778">
            <a:off x="1817630" y="7957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5340" name="Google Shape;5340;p51"/>
          <p:cNvSpPr/>
          <p:nvPr/>
        </p:nvSpPr>
        <p:spPr>
          <a:xfrm rot="7778">
            <a:off x="2240155" y="12339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5341" name="Google Shape;5341;p51"/>
          <p:cNvSpPr/>
          <p:nvPr/>
        </p:nvSpPr>
        <p:spPr>
          <a:xfrm rot="7778">
            <a:off x="2266055" y="4166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p:txBody>
      </p:sp>
      <p:sp>
        <p:nvSpPr>
          <p:cNvPr id="5342" name="Google Shape;5342;p51"/>
          <p:cNvSpPr/>
          <p:nvPr/>
        </p:nvSpPr>
        <p:spPr>
          <a:xfrm>
            <a:off x="2906188" y="470150"/>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51"/>
          <p:cNvSpPr/>
          <p:nvPr/>
        </p:nvSpPr>
        <p:spPr>
          <a:xfrm>
            <a:off x="2901325" y="1267850"/>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51"/>
          <p:cNvSpPr/>
          <p:nvPr/>
        </p:nvSpPr>
        <p:spPr>
          <a:xfrm>
            <a:off x="3998663" y="741513"/>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51"/>
          <p:cNvSpPr/>
          <p:nvPr/>
        </p:nvSpPr>
        <p:spPr>
          <a:xfrm>
            <a:off x="3682988" y="1060388"/>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51"/>
          <p:cNvSpPr/>
          <p:nvPr/>
        </p:nvSpPr>
        <p:spPr>
          <a:xfrm>
            <a:off x="4742750" y="310700"/>
            <a:ext cx="1221600" cy="1628100"/>
          </a:xfrm>
          <a:prstGeom prst="rect">
            <a:avLst/>
          </a:prstGeom>
          <a:solidFill>
            <a:srgbClr val="EE787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7" name="Google Shape;5347;p51"/>
          <p:cNvSpPr/>
          <p:nvPr/>
        </p:nvSpPr>
        <p:spPr>
          <a:xfrm rot="7778">
            <a:off x="4810692" y="800623"/>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p:txBody>
      </p:sp>
      <p:sp>
        <p:nvSpPr>
          <p:cNvPr id="5348" name="Google Shape;5348;p51"/>
          <p:cNvSpPr/>
          <p:nvPr/>
        </p:nvSpPr>
        <p:spPr>
          <a:xfrm rot="7778">
            <a:off x="5218330" y="7957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5349" name="Google Shape;5349;p51"/>
          <p:cNvSpPr/>
          <p:nvPr/>
        </p:nvSpPr>
        <p:spPr>
          <a:xfrm rot="7778">
            <a:off x="5625942" y="795798"/>
            <a:ext cx="265201" cy="65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p:txBody>
      </p:sp>
      <p:sp>
        <p:nvSpPr>
          <p:cNvPr id="5350" name="Google Shape;5350;p51"/>
          <p:cNvSpPr/>
          <p:nvPr/>
        </p:nvSpPr>
        <p:spPr>
          <a:xfrm>
            <a:off x="6329650" y="948825"/>
            <a:ext cx="495000" cy="361500"/>
          </a:xfrm>
          <a:prstGeom prst="rect">
            <a:avLst/>
          </a:prstGeom>
          <a:solidFill>
            <a:srgbClr val="D9D9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I1</a:t>
            </a:r>
            <a:endParaRPr>
              <a:latin typeface="Consolas"/>
              <a:ea typeface="Consolas"/>
              <a:cs typeface="Consolas"/>
              <a:sym typeface="Consolas"/>
            </a:endParaRPr>
          </a:p>
        </p:txBody>
      </p:sp>
      <p:sp>
        <p:nvSpPr>
          <p:cNvPr id="5351" name="Google Shape;5351;p51"/>
          <p:cNvSpPr txBox="1"/>
          <p:nvPr/>
        </p:nvSpPr>
        <p:spPr>
          <a:xfrm>
            <a:off x="6198275" y="1330100"/>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cap="flat" cmpd="sng" w="9525">
            <a:solidFill>
              <a:schemeClr val="dk2"/>
            </a:solidFill>
            <a:prstDash val="solid"/>
            <a:round/>
            <a:headEnd len="med" w="med" type="none"/>
            <a:tailEnd len="med" w="med" type="none"/>
          </a:ln>
        </p:spPr>
      </p:cxnSp>
      <p:cxnSp>
        <p:nvCxnSpPr>
          <p:cNvPr id="5353" name="Google Shape;5353;p51"/>
          <p:cNvCxnSpPr>
            <a:stCxn id="5338" idx="3"/>
            <a:endCxn id="5339" idx="1"/>
          </p:cNvCxnSpPr>
          <p:nvPr/>
        </p:nvCxnSpPr>
        <p:spPr>
          <a:xfrm flipH="1" rot="10800000">
            <a:off x="1660305" y="1124323"/>
            <a:ext cx="157200" cy="900"/>
          </a:xfrm>
          <a:prstGeom prst="straightConnector1">
            <a:avLst/>
          </a:prstGeom>
          <a:noFill/>
          <a:ln cap="flat" cmpd="sng" w="9525">
            <a:solidFill>
              <a:schemeClr val="dk2"/>
            </a:solidFill>
            <a:prstDash val="solid"/>
            <a:round/>
            <a:headEnd len="med" w="med" type="none"/>
            <a:tailEnd len="med" w="med" type="none"/>
          </a:ln>
        </p:spPr>
      </p:cxnSp>
      <p:cxnSp>
        <p:nvCxnSpPr>
          <p:cNvPr id="5354" name="Google Shape;5354;p51"/>
          <p:cNvCxnSpPr>
            <a:stCxn id="5339" idx="3"/>
            <a:endCxn id="5341" idx="1"/>
          </p:cNvCxnSpPr>
          <p:nvPr/>
        </p:nvCxnSpPr>
        <p:spPr>
          <a:xfrm flipH="1" rot="10800000">
            <a:off x="2082830" y="745248"/>
            <a:ext cx="183300" cy="379800"/>
          </a:xfrm>
          <a:prstGeom prst="straightConnector1">
            <a:avLst/>
          </a:prstGeom>
          <a:noFill/>
          <a:ln cap="flat" cmpd="sng" w="9525">
            <a:solidFill>
              <a:schemeClr val="dk2"/>
            </a:solidFill>
            <a:prstDash val="solid"/>
            <a:round/>
            <a:headEnd len="med" w="med" type="none"/>
            <a:tailEnd len="med" w="med" type="triangle"/>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cap="flat" cmpd="sng" w="9525">
            <a:solidFill>
              <a:schemeClr val="dk2"/>
            </a:solidFill>
            <a:prstDash val="solid"/>
            <a:round/>
            <a:headEnd len="med" w="med" type="none"/>
            <a:tailEnd len="med" w="med" type="triangle"/>
          </a:ln>
        </p:spPr>
      </p:cxnSp>
      <p:cxnSp>
        <p:nvCxnSpPr>
          <p:cNvPr id="5356" name="Google Shape;5356;p51"/>
          <p:cNvCxnSpPr>
            <a:stCxn id="5341" idx="3"/>
          </p:cNvCxnSpPr>
          <p:nvPr/>
        </p:nvCxnSpPr>
        <p:spPr>
          <a:xfrm>
            <a:off x="2531255" y="745948"/>
            <a:ext cx="377100" cy="9000"/>
          </a:xfrm>
          <a:prstGeom prst="straightConnector1">
            <a:avLst/>
          </a:prstGeom>
          <a:noFill/>
          <a:ln cap="flat" cmpd="sng" w="9525">
            <a:solidFill>
              <a:schemeClr val="dk2"/>
            </a:solidFill>
            <a:prstDash val="solid"/>
            <a:round/>
            <a:headEnd len="med" w="med" type="none"/>
            <a:tailEnd len="med" w="med" type="triangle"/>
          </a:ln>
        </p:spPr>
      </p:cxnSp>
      <p:cxnSp>
        <p:nvCxnSpPr>
          <p:cNvPr id="5357" name="Google Shape;5357;p51"/>
          <p:cNvCxnSpPr>
            <a:stCxn id="5340" idx="3"/>
          </p:cNvCxnSpPr>
          <p:nvPr/>
        </p:nvCxnSpPr>
        <p:spPr>
          <a:xfrm>
            <a:off x="2505355" y="1563248"/>
            <a:ext cx="381000" cy="5700"/>
          </a:xfrm>
          <a:prstGeom prst="straightConnector1">
            <a:avLst/>
          </a:prstGeom>
          <a:noFill/>
          <a:ln cap="flat" cmpd="sng" w="9525">
            <a:solidFill>
              <a:schemeClr val="dk2"/>
            </a:solidFill>
            <a:prstDash val="solid"/>
            <a:round/>
            <a:headEnd len="med" w="med" type="none"/>
            <a:tailEnd len="med" w="med" type="triangle"/>
          </a:ln>
        </p:spPr>
      </p:cxnSp>
      <p:cxnSp>
        <p:nvCxnSpPr>
          <p:cNvPr id="5358" name="Google Shape;5358;p51"/>
          <p:cNvCxnSpPr>
            <a:stCxn id="5342" idx="5"/>
            <a:endCxn id="5344" idx="0"/>
          </p:cNvCxnSpPr>
          <p:nvPr/>
        </p:nvCxnSpPr>
        <p:spPr>
          <a:xfrm>
            <a:off x="3358588" y="544138"/>
            <a:ext cx="1016100" cy="197400"/>
          </a:xfrm>
          <a:prstGeom prst="curvedConnector2">
            <a:avLst/>
          </a:prstGeom>
          <a:noFill/>
          <a:ln cap="flat" cmpd="sng" w="9525">
            <a:solidFill>
              <a:schemeClr val="dk2"/>
            </a:solidFill>
            <a:prstDash val="solid"/>
            <a:round/>
            <a:headEnd len="med" w="med" type="none"/>
            <a:tailEnd len="med" w="med" type="none"/>
          </a:ln>
        </p:spPr>
      </p:cxnSp>
      <p:cxnSp>
        <p:nvCxnSpPr>
          <p:cNvPr id="5359" name="Google Shape;5359;p51"/>
          <p:cNvCxnSpPr>
            <a:stCxn id="5343" idx="4"/>
            <a:endCxn id="5345" idx="3"/>
          </p:cNvCxnSpPr>
          <p:nvPr/>
        </p:nvCxnSpPr>
        <p:spPr>
          <a:xfrm flipH="1" rot="10800000">
            <a:off x="3054102" y="1507962"/>
            <a:ext cx="705300" cy="133500"/>
          </a:xfrm>
          <a:prstGeom prst="curvedConnector2">
            <a:avLst/>
          </a:prstGeom>
          <a:noFill/>
          <a:ln cap="flat" cmpd="sng" w="9525">
            <a:solidFill>
              <a:schemeClr val="dk2"/>
            </a:solidFill>
            <a:prstDash val="solid"/>
            <a:round/>
            <a:headEnd len="med" w="med" type="none"/>
            <a:tailEnd len="med" w="med" type="none"/>
          </a:ln>
        </p:spPr>
      </p:cxnSp>
      <p:cxnSp>
        <p:nvCxnSpPr>
          <p:cNvPr id="5360" name="Google Shape;5360;p51"/>
          <p:cNvCxnSpPr>
            <a:stCxn id="5345" idx="5"/>
            <a:endCxn id="5346" idx="1"/>
          </p:cNvCxnSpPr>
          <p:nvPr/>
        </p:nvCxnSpPr>
        <p:spPr>
          <a:xfrm flipH="1" rot="10800000">
            <a:off x="4135388" y="1124776"/>
            <a:ext cx="607500" cy="9600"/>
          </a:xfrm>
          <a:prstGeom prst="straightConnector1">
            <a:avLst/>
          </a:prstGeom>
          <a:noFill/>
          <a:ln cap="flat" cmpd="sng" w="9525">
            <a:solidFill>
              <a:schemeClr val="dk2"/>
            </a:solidFill>
            <a:prstDash val="solid"/>
            <a:round/>
            <a:headEnd len="med" w="med" type="none"/>
            <a:tailEnd len="med" w="med" type="triangle"/>
          </a:ln>
        </p:spPr>
      </p:cxnSp>
      <p:cxnSp>
        <p:nvCxnSpPr>
          <p:cNvPr id="5361" name="Google Shape;5361;p51"/>
          <p:cNvCxnSpPr>
            <a:stCxn id="5347" idx="3"/>
            <a:endCxn id="5348" idx="1"/>
          </p:cNvCxnSpPr>
          <p:nvPr/>
        </p:nvCxnSpPr>
        <p:spPr>
          <a:xfrm flipH="1" rot="10800000">
            <a:off x="5075892" y="1124473"/>
            <a:ext cx="142500" cy="5400"/>
          </a:xfrm>
          <a:prstGeom prst="straightConnector1">
            <a:avLst/>
          </a:prstGeom>
          <a:noFill/>
          <a:ln cap="flat" cmpd="sng" w="9525">
            <a:solidFill>
              <a:schemeClr val="dk2"/>
            </a:solidFill>
            <a:prstDash val="solid"/>
            <a:round/>
            <a:headEnd len="med" w="med" type="none"/>
            <a:tailEnd len="med" w="med" type="triangle"/>
          </a:ln>
        </p:spPr>
      </p:cxnSp>
      <p:cxnSp>
        <p:nvCxnSpPr>
          <p:cNvPr id="5362" name="Google Shape;5362;p51"/>
          <p:cNvCxnSpPr>
            <a:stCxn id="5348" idx="3"/>
            <a:endCxn id="5349" idx="1"/>
          </p:cNvCxnSpPr>
          <p:nvPr/>
        </p:nvCxnSpPr>
        <p:spPr>
          <a:xfrm flipH="1" rot="10800000">
            <a:off x="5483530" y="1124448"/>
            <a:ext cx="142500" cy="600"/>
          </a:xfrm>
          <a:prstGeom prst="straightConnector1">
            <a:avLst/>
          </a:prstGeom>
          <a:noFill/>
          <a:ln cap="flat" cmpd="sng" w="9525">
            <a:solidFill>
              <a:schemeClr val="dk2"/>
            </a:solidFill>
            <a:prstDash val="solid"/>
            <a:round/>
            <a:headEnd len="med" w="med" type="none"/>
            <a:tailEnd len="med" w="med" type="triangle"/>
          </a:ln>
        </p:spPr>
      </p:cxnSp>
      <p:cxnSp>
        <p:nvCxnSpPr>
          <p:cNvPr id="5363" name="Google Shape;5363;p51"/>
          <p:cNvCxnSpPr>
            <a:stCxn id="5349" idx="3"/>
            <a:endCxn id="5350" idx="1"/>
          </p:cNvCxnSpPr>
          <p:nvPr/>
        </p:nvCxnSpPr>
        <p:spPr>
          <a:xfrm>
            <a:off x="5891142" y="1125048"/>
            <a:ext cx="438600" cy="4500"/>
          </a:xfrm>
          <a:prstGeom prst="straightConnector1">
            <a:avLst/>
          </a:prstGeom>
          <a:noFill/>
          <a:ln cap="flat" cmpd="sng" w="9525">
            <a:solidFill>
              <a:schemeClr val="dk2"/>
            </a:solidFill>
            <a:prstDash val="solid"/>
            <a:round/>
            <a:headEnd len="med" w="med" type="none"/>
            <a:tailEnd len="med" w="med" type="triangle"/>
          </a:ln>
        </p:spPr>
      </p:cxnSp>
      <p:sp>
        <p:nvSpPr>
          <p:cNvPr id="5364" name="Google Shape;5364;p51"/>
          <p:cNvSpPr/>
          <p:nvPr/>
        </p:nvSpPr>
        <p:spPr>
          <a:xfrm>
            <a:off x="1512775" y="3046725"/>
            <a:ext cx="937800" cy="361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ENcoder</a:t>
            </a:r>
            <a:endParaRPr>
              <a:latin typeface="Consolas"/>
              <a:ea typeface="Consolas"/>
              <a:cs typeface="Consolas"/>
              <a:sym typeface="Consolas"/>
            </a:endParaRPr>
          </a:p>
        </p:txBody>
      </p:sp>
      <p:sp>
        <p:nvSpPr>
          <p:cNvPr id="5365" name="Google Shape;5365;p51"/>
          <p:cNvSpPr/>
          <p:nvPr/>
        </p:nvSpPr>
        <p:spPr>
          <a:xfrm>
            <a:off x="2886338" y="2419550"/>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51"/>
          <p:cNvSpPr/>
          <p:nvPr/>
        </p:nvSpPr>
        <p:spPr>
          <a:xfrm>
            <a:off x="2802075" y="3342325"/>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51"/>
          <p:cNvSpPr/>
          <p:nvPr/>
        </p:nvSpPr>
        <p:spPr>
          <a:xfrm>
            <a:off x="3882813" y="2545050"/>
            <a:ext cx="452400" cy="447600"/>
          </a:xfrm>
          <a:prstGeom prst="cube">
            <a:avLst>
              <a:gd fmla="val 66940" name="adj"/>
            </a:avLst>
          </a:prstGeom>
          <a:solidFill>
            <a:srgbClr val="FF0E0E"/>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51"/>
          <p:cNvSpPr/>
          <p:nvPr/>
        </p:nvSpPr>
        <p:spPr>
          <a:xfrm>
            <a:off x="3553550" y="2884325"/>
            <a:ext cx="452400" cy="447600"/>
          </a:xfrm>
          <a:prstGeom prst="cube">
            <a:avLst>
              <a:gd fmla="val 66940" name="adj"/>
            </a:avLst>
          </a:prstGeom>
          <a:solidFill>
            <a:srgbClr val="00FF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51"/>
          <p:cNvSpPr/>
          <p:nvPr/>
        </p:nvSpPr>
        <p:spPr>
          <a:xfrm>
            <a:off x="4953350" y="2803513"/>
            <a:ext cx="937800" cy="3615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De</a:t>
            </a:r>
            <a:r>
              <a:rPr lang="en">
                <a:latin typeface="Consolas"/>
                <a:ea typeface="Consolas"/>
                <a:cs typeface="Consolas"/>
                <a:sym typeface="Consolas"/>
              </a:rPr>
              <a:t>coder</a:t>
            </a:r>
            <a:endParaRPr>
              <a:latin typeface="Consolas"/>
              <a:ea typeface="Consolas"/>
              <a:cs typeface="Consolas"/>
              <a:sym typeface="Consolas"/>
            </a:endParaRPr>
          </a:p>
        </p:txBody>
      </p:sp>
      <p:cxnSp>
        <p:nvCxnSpPr>
          <p:cNvPr id="5370" name="Google Shape;5370;p51"/>
          <p:cNvCxnSpPr>
            <a:endCxn id="5364" idx="1"/>
          </p:cNvCxnSpPr>
          <p:nvPr/>
        </p:nvCxnSpPr>
        <p:spPr>
          <a:xfrm>
            <a:off x="817375" y="3227475"/>
            <a:ext cx="695400" cy="0"/>
          </a:xfrm>
          <a:prstGeom prst="straightConnector1">
            <a:avLst/>
          </a:prstGeom>
          <a:noFill/>
          <a:ln cap="flat" cmpd="sng" w="9525">
            <a:solidFill>
              <a:schemeClr val="dk2"/>
            </a:solidFill>
            <a:prstDash val="solid"/>
            <a:round/>
            <a:headEnd len="med" w="med" type="none"/>
            <a:tailEnd len="med" w="med" type="triangle"/>
          </a:ln>
        </p:spPr>
      </p:cxnSp>
      <p:cxnSp>
        <p:nvCxnSpPr>
          <p:cNvPr id="5371" name="Google Shape;5371;p51"/>
          <p:cNvCxnSpPr>
            <a:stCxn id="5364" idx="3"/>
            <a:endCxn id="5365" idx="2"/>
          </p:cNvCxnSpPr>
          <p:nvPr/>
        </p:nvCxnSpPr>
        <p:spPr>
          <a:xfrm flipH="1" rot="10800000">
            <a:off x="2450575" y="2793075"/>
            <a:ext cx="435900" cy="434400"/>
          </a:xfrm>
          <a:prstGeom prst="curvedConnector3">
            <a:avLst>
              <a:gd fmla="val 49984" name="adj1"/>
            </a:avLst>
          </a:prstGeom>
          <a:noFill/>
          <a:ln cap="flat" cmpd="sng" w="9525">
            <a:solidFill>
              <a:schemeClr val="dk2"/>
            </a:solidFill>
            <a:prstDash val="solid"/>
            <a:round/>
            <a:headEnd len="med" w="med" type="none"/>
            <a:tailEnd len="med" w="med" type="none"/>
          </a:ln>
        </p:spPr>
      </p:cxnSp>
      <p:cxnSp>
        <p:nvCxnSpPr>
          <p:cNvPr id="5372" name="Google Shape;5372;p51"/>
          <p:cNvCxnSpPr>
            <a:stCxn id="5364" idx="3"/>
            <a:endCxn id="5366" idx="2"/>
          </p:cNvCxnSpPr>
          <p:nvPr/>
        </p:nvCxnSpPr>
        <p:spPr>
          <a:xfrm>
            <a:off x="2450575" y="3227475"/>
            <a:ext cx="351600" cy="488400"/>
          </a:xfrm>
          <a:prstGeom prst="curvedConnector3">
            <a:avLst>
              <a:gd fmla="val 49986" name="adj1"/>
            </a:avLst>
          </a:prstGeom>
          <a:noFill/>
          <a:ln cap="flat" cmpd="sng" w="9525">
            <a:solidFill>
              <a:schemeClr val="dk2"/>
            </a:solidFill>
            <a:prstDash val="solid"/>
            <a:round/>
            <a:headEnd len="med" w="med" type="none"/>
            <a:tailEnd len="med" w="med" type="none"/>
          </a:ln>
        </p:spPr>
      </p:cxnSp>
      <p:cxnSp>
        <p:nvCxnSpPr>
          <p:cNvPr id="5373" name="Google Shape;5373;p51"/>
          <p:cNvCxnSpPr>
            <a:stCxn id="5365" idx="5"/>
            <a:endCxn id="5367" idx="0"/>
          </p:cNvCxnSpPr>
          <p:nvPr/>
        </p:nvCxnSpPr>
        <p:spPr>
          <a:xfrm>
            <a:off x="3338738" y="2493538"/>
            <a:ext cx="920100" cy="51600"/>
          </a:xfrm>
          <a:prstGeom prst="curvedConnector2">
            <a:avLst/>
          </a:prstGeom>
          <a:noFill/>
          <a:ln cap="flat" cmpd="sng" w="9525">
            <a:solidFill>
              <a:schemeClr val="dk2"/>
            </a:solidFill>
            <a:prstDash val="solid"/>
            <a:round/>
            <a:headEnd len="med" w="med" type="none"/>
            <a:tailEnd len="med" w="med" type="none"/>
          </a:ln>
        </p:spPr>
      </p:cxnSp>
      <p:cxnSp>
        <p:nvCxnSpPr>
          <p:cNvPr id="5374" name="Google Shape;5374;p51"/>
          <p:cNvCxnSpPr>
            <a:stCxn id="5366" idx="4"/>
            <a:endCxn id="5368" idx="3"/>
          </p:cNvCxnSpPr>
          <p:nvPr/>
        </p:nvCxnSpPr>
        <p:spPr>
          <a:xfrm flipH="1" rot="10800000">
            <a:off x="2954852" y="3331937"/>
            <a:ext cx="675000" cy="384000"/>
          </a:xfrm>
          <a:prstGeom prst="curvedConnector2">
            <a:avLst/>
          </a:prstGeom>
          <a:noFill/>
          <a:ln cap="flat" cmpd="sng" w="9525">
            <a:solidFill>
              <a:schemeClr val="dk2"/>
            </a:solidFill>
            <a:prstDash val="solid"/>
            <a:round/>
            <a:headEnd len="med" w="med" type="none"/>
            <a:tailEnd len="med" w="med" type="none"/>
          </a:ln>
        </p:spPr>
      </p:cxnSp>
      <p:cxnSp>
        <p:nvCxnSpPr>
          <p:cNvPr id="5375" name="Google Shape;5375;p51"/>
          <p:cNvCxnSpPr>
            <a:stCxn id="5368" idx="5"/>
            <a:endCxn id="5369" idx="1"/>
          </p:cNvCxnSpPr>
          <p:nvPr/>
        </p:nvCxnSpPr>
        <p:spPr>
          <a:xfrm>
            <a:off x="4005950" y="2958313"/>
            <a:ext cx="947400" cy="25800"/>
          </a:xfrm>
          <a:prstGeom prst="straightConnector1">
            <a:avLst/>
          </a:prstGeom>
          <a:noFill/>
          <a:ln cap="flat" cmpd="sng" w="9525">
            <a:solidFill>
              <a:schemeClr val="dk2"/>
            </a:solidFill>
            <a:prstDash val="solid"/>
            <a:round/>
            <a:headEnd len="med" w="med" type="none"/>
            <a:tailEnd len="med" w="med" type="triangle"/>
          </a:ln>
        </p:spPr>
      </p:cxnSp>
      <p:sp>
        <p:nvSpPr>
          <p:cNvPr id="5376" name="Google Shape;5376;p51"/>
          <p:cNvSpPr/>
          <p:nvPr/>
        </p:nvSpPr>
        <p:spPr>
          <a:xfrm>
            <a:off x="6380075" y="2779376"/>
            <a:ext cx="398700" cy="396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V1</a:t>
            </a:r>
            <a:endParaRPr>
              <a:latin typeface="Consolas"/>
              <a:ea typeface="Consolas"/>
              <a:cs typeface="Consolas"/>
              <a:sym typeface="Consolas"/>
            </a:endParaRPr>
          </a:p>
        </p:txBody>
      </p:sp>
      <p:cxnSp>
        <p:nvCxnSpPr>
          <p:cNvPr id="5377" name="Google Shape;5377;p51"/>
          <p:cNvCxnSpPr>
            <a:stCxn id="5369" idx="3"/>
            <a:endCxn id="5376" idx="1"/>
          </p:cNvCxnSpPr>
          <p:nvPr/>
        </p:nvCxnSpPr>
        <p:spPr>
          <a:xfrm flipH="1" rot="10800000">
            <a:off x="5891150" y="2977963"/>
            <a:ext cx="489000" cy="6300"/>
          </a:xfrm>
          <a:prstGeom prst="straightConnector1">
            <a:avLst/>
          </a:prstGeom>
          <a:noFill/>
          <a:ln cap="flat" cmpd="sng" w="9525">
            <a:solidFill>
              <a:schemeClr val="dk2"/>
            </a:solidFill>
            <a:prstDash val="solid"/>
            <a:round/>
            <a:headEnd len="med" w="med" type="none"/>
            <a:tailEnd len="med" w="med" type="triangle"/>
          </a:ln>
        </p:spPr>
      </p:cxnSp>
      <p:sp>
        <p:nvSpPr>
          <p:cNvPr id="5378" name="Google Shape;5378;p51"/>
          <p:cNvSpPr txBox="1"/>
          <p:nvPr/>
        </p:nvSpPr>
        <p:spPr>
          <a:xfrm>
            <a:off x="1465350" y="2005600"/>
            <a:ext cx="8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a:t>
            </a:r>
            <a:r>
              <a:rPr lang="en"/>
              <a:t>ncoder</a:t>
            </a:r>
            <a:endParaRPr/>
          </a:p>
        </p:txBody>
      </p:sp>
      <p:sp>
        <p:nvSpPr>
          <p:cNvPr id="5379" name="Google Shape;5379;p51"/>
          <p:cNvSpPr txBox="1"/>
          <p:nvPr/>
        </p:nvSpPr>
        <p:spPr>
          <a:xfrm>
            <a:off x="4958475" y="2050000"/>
            <a:ext cx="9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Decoder</a:t>
            </a:r>
            <a:endParaRPr/>
          </a:p>
        </p:txBody>
      </p:sp>
      <p:sp>
        <p:nvSpPr>
          <p:cNvPr id="5380" name="Google Shape;5380;p51"/>
          <p:cNvSpPr txBox="1"/>
          <p:nvPr/>
        </p:nvSpPr>
        <p:spPr>
          <a:xfrm>
            <a:off x="6228400" y="3362375"/>
            <a:ext cx="76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a:t>
            </a:r>
            <a:r>
              <a:rPr lang="en"/>
              <a: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fmla="val 16667" name="adj"/>
            </a:avLst>
          </a:prstGeom>
          <a:gradFill>
            <a:gsLst>
              <a:gs pos="0">
                <a:srgbClr val="69D4F4">
                  <a:alpha val="26274"/>
                </a:srgbClr>
              </a:gs>
              <a:gs pos="100000">
                <a:srgbClr val="9F39D5">
                  <a:alpha val="16862"/>
                </a:srgbClr>
              </a:gs>
            </a:gsLst>
            <a:lin ang="1350003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6"/>
          <p:cNvCxnSpPr/>
          <p:nvPr/>
        </p:nvCxnSpPr>
        <p:spPr>
          <a:xfrm flipH="1">
            <a:off x="271792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0" name="Google Shape;80;p16"/>
          <p:cNvCxnSpPr/>
          <p:nvPr/>
        </p:nvCxnSpPr>
        <p:spPr>
          <a:xfrm flipH="1">
            <a:off x="3458800"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1" name="Google Shape;81;p16"/>
          <p:cNvCxnSpPr/>
          <p:nvPr/>
        </p:nvCxnSpPr>
        <p:spPr>
          <a:xfrm flipH="1">
            <a:off x="419967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2" name="Google Shape;82;p16"/>
          <p:cNvCxnSpPr/>
          <p:nvPr/>
        </p:nvCxnSpPr>
        <p:spPr>
          <a:xfrm flipH="1">
            <a:off x="4940550"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3" name="Google Shape;83;p16"/>
          <p:cNvCxnSpPr/>
          <p:nvPr/>
        </p:nvCxnSpPr>
        <p:spPr>
          <a:xfrm flipH="1">
            <a:off x="5681425" y="2191463"/>
            <a:ext cx="7500" cy="764400"/>
          </a:xfrm>
          <a:prstGeom prst="straightConnector1">
            <a:avLst/>
          </a:prstGeom>
          <a:noFill/>
          <a:ln cap="flat" cmpd="sng" w="9525">
            <a:solidFill>
              <a:srgbClr val="000000"/>
            </a:solidFill>
            <a:prstDash val="solid"/>
            <a:round/>
            <a:headEnd len="med" w="med" type="none"/>
            <a:tailEnd len="med" w="med" type="none"/>
          </a:ln>
        </p:spPr>
      </p:cxnSp>
      <p:cxnSp>
        <p:nvCxnSpPr>
          <p:cNvPr id="84" name="Google Shape;84;p16"/>
          <p:cNvCxnSpPr/>
          <p:nvPr/>
        </p:nvCxnSpPr>
        <p:spPr>
          <a:xfrm flipH="1">
            <a:off x="6422300" y="2191463"/>
            <a:ext cx="7500" cy="7644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5" name="Shape 5385"/>
        <p:cNvGrpSpPr/>
        <p:nvPr/>
      </p:nvGrpSpPr>
      <p:grpSpPr>
        <a:xfrm>
          <a:off x="0" y="0"/>
          <a:ext cx="0" cy="0"/>
          <a:chOff x="0" y="0"/>
          <a:chExt cx="0" cy="0"/>
        </a:xfrm>
      </p:grpSpPr>
      <p:cxnSp>
        <p:nvCxnSpPr>
          <p:cNvPr id="5386" name="Google Shape;5386;p52"/>
          <p:cNvCxnSpPr/>
          <p:nvPr/>
        </p:nvCxnSpPr>
        <p:spPr>
          <a:xfrm flipH="1" rot="5400000">
            <a:off x="-333901" y="2421351"/>
            <a:ext cx="2966100" cy="600"/>
          </a:xfrm>
          <a:prstGeom prst="bentConnector3">
            <a:avLst>
              <a:gd fmla="val 50000" name="adj1"/>
            </a:avLst>
          </a:prstGeom>
          <a:noFill/>
          <a:ln cap="flat" cmpd="sng" w="9525">
            <a:solidFill>
              <a:schemeClr val="dk2"/>
            </a:solidFill>
            <a:prstDash val="solid"/>
            <a:round/>
            <a:headEnd len="med" w="med" type="none"/>
            <a:tailEnd len="med" w="med" type="stealth"/>
          </a:ln>
        </p:spPr>
      </p:cxnSp>
      <p:cxnSp>
        <p:nvCxnSpPr>
          <p:cNvPr id="5387" name="Google Shape;5387;p52"/>
          <p:cNvCxnSpPr/>
          <p:nvPr/>
        </p:nvCxnSpPr>
        <p:spPr>
          <a:xfrm rot="10800000">
            <a:off x="916021" y="3587527"/>
            <a:ext cx="5105700" cy="9000"/>
          </a:xfrm>
          <a:prstGeom prst="straightConnector1">
            <a:avLst/>
          </a:prstGeom>
          <a:noFill/>
          <a:ln cap="flat" cmpd="sng" w="9525">
            <a:solidFill>
              <a:schemeClr val="dk2"/>
            </a:solidFill>
            <a:prstDash val="solid"/>
            <a:round/>
            <a:headEnd len="med" w="med" type="triangle"/>
            <a:tailEnd len="med" w="med" type="none"/>
          </a:ln>
        </p:spPr>
      </p:cxnSp>
      <p:sp>
        <p:nvSpPr>
          <p:cNvPr id="5388" name="Google Shape;5388;p52"/>
          <p:cNvSpPr/>
          <p:nvPr/>
        </p:nvSpPr>
        <p:spPr>
          <a:xfrm>
            <a:off x="1163850" y="825975"/>
            <a:ext cx="4159777" cy="2733175"/>
          </a:xfrm>
          <a:custGeom>
            <a:rect b="b" l="l" r="r" t="t"/>
            <a:pathLst>
              <a:path extrusionOk="0" h="109327" w="181412">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cap="flat" cmpd="sng" w="9525">
            <a:solidFill>
              <a:srgbClr val="0000FF"/>
            </a:solidFill>
            <a:prstDash val="solid"/>
            <a:round/>
            <a:headEnd len="med" w="med" type="none"/>
            <a:tailEnd len="med" w="med" type="none"/>
          </a:ln>
        </p:spPr>
      </p:sp>
      <p:sp>
        <p:nvSpPr>
          <p:cNvPr id="5389" name="Google Shape;5389;p52"/>
          <p:cNvSpPr/>
          <p:nvPr/>
        </p:nvSpPr>
        <p:spPr>
          <a:xfrm>
            <a:off x="1155225" y="1569325"/>
            <a:ext cx="4077275" cy="1989739"/>
          </a:xfrm>
          <a:custGeom>
            <a:rect b="b" l="l" r="r" t="t"/>
            <a:pathLst>
              <a:path extrusionOk="0" h="86501" w="163091">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cap="flat" cmpd="sng" w="9525">
            <a:solidFill>
              <a:srgbClr val="FF0000"/>
            </a:solidFill>
            <a:prstDash val="solid"/>
            <a:round/>
            <a:headEnd len="med" w="med" type="none"/>
            <a:tailEnd len="med" w="med" type="none"/>
          </a:ln>
        </p:spPr>
      </p:sp>
      <p:sp>
        <p:nvSpPr>
          <p:cNvPr id="5390" name="Google Shape;5390;p52"/>
          <p:cNvSpPr/>
          <p:nvPr/>
        </p:nvSpPr>
        <p:spPr>
          <a:xfrm>
            <a:off x="1193900" y="2042375"/>
            <a:ext cx="4039700" cy="1501750"/>
          </a:xfrm>
          <a:custGeom>
            <a:rect b="b" l="l" r="r" t="t"/>
            <a:pathLst>
              <a:path extrusionOk="0" h="60070" w="161588">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cap="flat" cmpd="sng" w="9525">
            <a:solidFill>
              <a:srgbClr val="6AA84F"/>
            </a:solidFill>
            <a:prstDash val="solid"/>
            <a:round/>
            <a:headEnd len="med" w="med" type="none"/>
            <a:tailEnd len="med" w="med" type="none"/>
          </a:ln>
        </p:spPr>
      </p:sp>
      <p:sp>
        <p:nvSpPr>
          <p:cNvPr id="5391" name="Google Shape;5391;p52"/>
          <p:cNvSpPr/>
          <p:nvPr/>
        </p:nvSpPr>
        <p:spPr>
          <a:xfrm>
            <a:off x="1201400" y="2571750"/>
            <a:ext cx="4009675" cy="987396"/>
          </a:xfrm>
          <a:custGeom>
            <a:rect b="b" l="l" r="r" t="t"/>
            <a:pathLst>
              <a:path extrusionOk="0" h="38657" w="160387">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cap="flat" cmpd="sng" w="9525">
            <a:solidFill>
              <a:schemeClr val="dk2"/>
            </a:solidFill>
            <a:prstDash val="lgDash"/>
            <a:round/>
            <a:headEnd len="med" w="med" type="none"/>
            <a:tailEnd len="med" w="med" type="none"/>
          </a:ln>
        </p:spPr>
      </p:sp>
      <p:sp>
        <p:nvSpPr>
          <p:cNvPr id="5392" name="Google Shape;5392;p52"/>
          <p:cNvSpPr txBox="1"/>
          <p:nvPr/>
        </p:nvSpPr>
        <p:spPr>
          <a:xfrm>
            <a:off x="5481400" y="675800"/>
            <a:ext cx="1081200" cy="300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Large NN</a:t>
            </a:r>
            <a:endParaRPr i="1">
              <a:latin typeface="Nanum Gothic"/>
              <a:ea typeface="Nanum Gothic"/>
              <a:cs typeface="Nanum Gothic"/>
              <a:sym typeface="Nanum Gothic"/>
            </a:endParaRPr>
          </a:p>
        </p:txBody>
      </p:sp>
      <p:sp>
        <p:nvSpPr>
          <p:cNvPr id="5393" name="Google Shape;5393;p52"/>
          <p:cNvSpPr txBox="1"/>
          <p:nvPr/>
        </p:nvSpPr>
        <p:spPr>
          <a:xfrm>
            <a:off x="5481400" y="1383850"/>
            <a:ext cx="1081200" cy="300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Med</a:t>
            </a:r>
            <a:r>
              <a:rPr i="1" lang="en">
                <a:latin typeface="Nanum Gothic"/>
                <a:ea typeface="Nanum Gothic"/>
                <a:cs typeface="Nanum Gothic"/>
                <a:sym typeface="Nanum Gothic"/>
              </a:rPr>
              <a:t> NN</a:t>
            </a:r>
            <a:endParaRPr i="1">
              <a:latin typeface="Nanum Gothic"/>
              <a:ea typeface="Nanum Gothic"/>
              <a:cs typeface="Nanum Gothic"/>
              <a:sym typeface="Nanum Gothic"/>
            </a:endParaRPr>
          </a:p>
        </p:txBody>
      </p:sp>
      <p:sp>
        <p:nvSpPr>
          <p:cNvPr id="5394" name="Google Shape;5394;p52"/>
          <p:cNvSpPr txBox="1"/>
          <p:nvPr/>
        </p:nvSpPr>
        <p:spPr>
          <a:xfrm>
            <a:off x="5481400" y="1949225"/>
            <a:ext cx="1081200" cy="3003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Small</a:t>
            </a:r>
            <a:r>
              <a:rPr i="1" lang="en">
                <a:latin typeface="Nanum Gothic"/>
                <a:ea typeface="Nanum Gothic"/>
                <a:cs typeface="Nanum Gothic"/>
                <a:sym typeface="Nanum Gothic"/>
              </a:rPr>
              <a:t> NN</a:t>
            </a:r>
            <a:endParaRPr i="1">
              <a:latin typeface="Nanum Gothic"/>
              <a:ea typeface="Nanum Gothic"/>
              <a:cs typeface="Nanum Gothic"/>
              <a:sym typeface="Nanum Gothic"/>
            </a:endParaRPr>
          </a:p>
        </p:txBody>
      </p:sp>
      <p:sp>
        <p:nvSpPr>
          <p:cNvPr id="5395" name="Google Shape;5395;p52"/>
          <p:cNvSpPr txBox="1"/>
          <p:nvPr/>
        </p:nvSpPr>
        <p:spPr>
          <a:xfrm>
            <a:off x="5481400" y="2571750"/>
            <a:ext cx="1081200" cy="48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Nanum Gothic"/>
                <a:ea typeface="Nanum Gothic"/>
                <a:cs typeface="Nanum Gothic"/>
                <a:sym typeface="Nanum Gothic"/>
              </a:rPr>
              <a:t>SVM,LR etc</a:t>
            </a:r>
            <a:endParaRPr i="1">
              <a:latin typeface="Nanum Gothic"/>
              <a:ea typeface="Nanum Gothic"/>
              <a:cs typeface="Nanum Gothic"/>
              <a:sym typeface="Nanum Gothic"/>
            </a:endParaRPr>
          </a:p>
        </p:txBody>
      </p:sp>
      <p:sp>
        <p:nvSpPr>
          <p:cNvPr id="5396" name="Google Shape;5396;p52"/>
          <p:cNvSpPr txBox="1"/>
          <p:nvPr/>
        </p:nvSpPr>
        <p:spPr>
          <a:xfrm>
            <a:off x="633700" y="1892200"/>
            <a:ext cx="470700" cy="3003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η</a:t>
            </a:r>
            <a:endParaRPr>
              <a:latin typeface="Consolas"/>
              <a:ea typeface="Consolas"/>
              <a:cs typeface="Consolas"/>
              <a:sym typeface="Consolas"/>
            </a:endParaRPr>
          </a:p>
        </p:txBody>
      </p:sp>
      <p:sp>
        <p:nvSpPr>
          <p:cNvPr id="5397" name="Google Shape;5397;p52"/>
          <p:cNvSpPr txBox="1"/>
          <p:nvPr/>
        </p:nvSpPr>
        <p:spPr>
          <a:xfrm>
            <a:off x="3188900" y="3696525"/>
            <a:ext cx="15492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Amount of Data</a:t>
            </a:r>
            <a:endParaRPr>
              <a:latin typeface="Consolas"/>
              <a:ea typeface="Consolas"/>
              <a:cs typeface="Consolas"/>
              <a:sym typeface="Consolas"/>
            </a:endParaRPr>
          </a:p>
        </p:txBody>
      </p:sp>
      <p:sp>
        <p:nvSpPr>
          <p:cNvPr id="5398" name="Google Shape;5398;p52"/>
          <p:cNvSpPr txBox="1"/>
          <p:nvPr/>
        </p:nvSpPr>
        <p:spPr>
          <a:xfrm>
            <a:off x="2852800" y="4290400"/>
            <a:ext cx="3033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Why does Deep learning work?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2"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baseline="-25000" sz="1200"/>
          </a:p>
        </p:txBody>
      </p:sp>
      <p:sp>
        <p:nvSpPr>
          <p:cNvPr id="5404" name="Google Shape;5404;p53"/>
          <p:cNvSpPr/>
          <p:nvPr/>
        </p:nvSpPr>
        <p:spPr>
          <a:xfrm>
            <a:off x="4485958" y="1790663"/>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407" name="Google Shape;5407;p53"/>
          <p:cNvSpPr txBox="1"/>
          <p:nvPr/>
        </p:nvSpPr>
        <p:spPr>
          <a:xfrm>
            <a:off x="4346283" y="313350"/>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408" name="Google Shape;5408;p53"/>
          <p:cNvSpPr txBox="1"/>
          <p:nvPr/>
        </p:nvSpPr>
        <p:spPr>
          <a:xfrm>
            <a:off x="5799631" y="523808"/>
            <a:ext cx="818400" cy="37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409" name="Google Shape;5409;p53"/>
          <p:cNvSpPr txBox="1"/>
          <p:nvPr/>
        </p:nvSpPr>
        <p:spPr>
          <a:xfrm>
            <a:off x="2486078"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 = A</a:t>
            </a:r>
            <a:r>
              <a:rPr baseline="30000" lang="en">
                <a:latin typeface="Consolas"/>
                <a:ea typeface="Consolas"/>
                <a:cs typeface="Consolas"/>
                <a:sym typeface="Consolas"/>
              </a:rPr>
              <a:t>[0]</a:t>
            </a:r>
            <a:endParaRPr baseline="30000">
              <a:latin typeface="Consolas"/>
              <a:ea typeface="Consolas"/>
              <a:cs typeface="Consolas"/>
              <a:sym typeface="Consolas"/>
            </a:endParaRPr>
          </a:p>
        </p:txBody>
      </p:sp>
      <p:sp>
        <p:nvSpPr>
          <p:cNvPr id="5410" name="Google Shape;5410;p53"/>
          <p:cNvSpPr/>
          <p:nvPr/>
        </p:nvSpPr>
        <p:spPr>
          <a:xfrm>
            <a:off x="4485958" y="3572009"/>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53"/>
          <p:cNvSpPr/>
          <p:nvPr/>
        </p:nvSpPr>
        <p:spPr>
          <a:xfrm>
            <a:off x="2900281" y="2523294"/>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53"/>
          <p:cNvSpPr/>
          <p:nvPr/>
        </p:nvSpPr>
        <p:spPr>
          <a:xfrm>
            <a:off x="2900281" y="2790781"/>
            <a:ext cx="79500" cy="684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53"/>
          <p:cNvSpPr/>
          <p:nvPr/>
        </p:nvSpPr>
        <p:spPr>
          <a:xfrm>
            <a:off x="5952022" y="22808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flipH="1" rot="10800000">
            <a:off x="2979781" y="1205806"/>
            <a:ext cx="1506300" cy="1084200"/>
          </a:xfrm>
          <a:prstGeom prst="straightConnector1">
            <a:avLst/>
          </a:prstGeom>
          <a:noFill/>
          <a:ln cap="flat" cmpd="sng" w="9525">
            <a:solidFill>
              <a:schemeClr val="dk2"/>
            </a:solidFill>
            <a:prstDash val="solid"/>
            <a:round/>
            <a:headEnd len="med" w="med" type="none"/>
            <a:tailEnd len="med" w="med" type="triangle"/>
          </a:ln>
        </p:spPr>
      </p:cxnSp>
      <p:cxnSp>
        <p:nvCxnSpPr>
          <p:cNvPr id="5416" name="Google Shape;5416;p53"/>
          <p:cNvCxnSpPr>
            <a:stCxn id="5412" idx="6"/>
            <a:endCxn id="5403" idx="2"/>
          </p:cNvCxnSpPr>
          <p:nvPr/>
        </p:nvCxnSpPr>
        <p:spPr>
          <a:xfrm flipH="1" rot="10800000">
            <a:off x="2979781" y="1205694"/>
            <a:ext cx="1506300" cy="1351800"/>
          </a:xfrm>
          <a:prstGeom prst="straightConnector1">
            <a:avLst/>
          </a:prstGeom>
          <a:noFill/>
          <a:ln cap="flat" cmpd="sng" w="9525">
            <a:solidFill>
              <a:schemeClr val="dk2"/>
            </a:solidFill>
            <a:prstDash val="solid"/>
            <a:round/>
            <a:headEnd len="med" w="med" type="none"/>
            <a:tailEnd len="med" w="med" type="triangle"/>
          </a:ln>
        </p:spPr>
      </p:cxnSp>
      <p:cxnSp>
        <p:nvCxnSpPr>
          <p:cNvPr id="5417" name="Google Shape;5417;p53"/>
          <p:cNvCxnSpPr>
            <a:stCxn id="5413" idx="6"/>
            <a:endCxn id="5403" idx="2"/>
          </p:cNvCxnSpPr>
          <p:nvPr/>
        </p:nvCxnSpPr>
        <p:spPr>
          <a:xfrm flipH="1" rot="10800000">
            <a:off x="2979781" y="1205881"/>
            <a:ext cx="1506300" cy="1619100"/>
          </a:xfrm>
          <a:prstGeom prst="straightConnector1">
            <a:avLst/>
          </a:prstGeom>
          <a:noFill/>
          <a:ln cap="flat" cmpd="sng" w="9525">
            <a:solidFill>
              <a:schemeClr val="dk2"/>
            </a:solidFill>
            <a:prstDash val="solid"/>
            <a:round/>
            <a:headEnd len="med" w="med" type="none"/>
            <a:tailEnd len="med" w="med" type="triangle"/>
          </a:ln>
        </p:spPr>
      </p:cxnSp>
      <p:cxnSp>
        <p:nvCxnSpPr>
          <p:cNvPr id="5418" name="Google Shape;5418;p53"/>
          <p:cNvCxnSpPr>
            <a:stCxn id="5411" idx="6"/>
            <a:endCxn id="5404" idx="2"/>
          </p:cNvCxnSpPr>
          <p:nvPr/>
        </p:nvCxnSpPr>
        <p:spPr>
          <a:xfrm flipH="1" rot="10800000">
            <a:off x="2979781" y="2096506"/>
            <a:ext cx="1506300" cy="193500"/>
          </a:xfrm>
          <a:prstGeom prst="straightConnector1">
            <a:avLst/>
          </a:prstGeom>
          <a:noFill/>
          <a:ln cap="flat" cmpd="sng" w="9525">
            <a:solidFill>
              <a:schemeClr val="dk2"/>
            </a:solidFill>
            <a:prstDash val="solid"/>
            <a:round/>
            <a:headEnd len="med" w="med" type="none"/>
            <a:tailEnd len="med" w="med" type="triangle"/>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cap="flat" cmpd="sng" w="9525">
            <a:solidFill>
              <a:schemeClr val="dk2"/>
            </a:solidFill>
            <a:prstDash val="solid"/>
            <a:round/>
            <a:headEnd len="med" w="med" type="none"/>
            <a:tailEnd len="med" w="med" type="triangle"/>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cap="flat" cmpd="sng" w="9525">
            <a:solidFill>
              <a:schemeClr val="dk2"/>
            </a:solidFill>
            <a:prstDash val="solid"/>
            <a:round/>
            <a:headEnd len="med" w="med" type="none"/>
            <a:tailEnd len="med" w="med" type="triangle"/>
          </a:ln>
        </p:spPr>
      </p:cxnSp>
      <p:cxnSp>
        <p:nvCxnSpPr>
          <p:cNvPr id="5421" name="Google Shape;5421;p53"/>
          <p:cNvCxnSpPr>
            <a:stCxn id="5412" idx="6"/>
            <a:endCxn id="5404" idx="2"/>
          </p:cNvCxnSpPr>
          <p:nvPr/>
        </p:nvCxnSpPr>
        <p:spPr>
          <a:xfrm flipH="1" rot="10800000">
            <a:off x="2979781" y="2096394"/>
            <a:ext cx="1506300" cy="461100"/>
          </a:xfrm>
          <a:prstGeom prst="straightConnector1">
            <a:avLst/>
          </a:prstGeom>
          <a:noFill/>
          <a:ln cap="flat" cmpd="sng" w="9525">
            <a:solidFill>
              <a:schemeClr val="dk2"/>
            </a:solidFill>
            <a:prstDash val="solid"/>
            <a:round/>
            <a:headEnd len="med" w="med" type="none"/>
            <a:tailEnd len="med" w="med" type="triangle"/>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cap="flat" cmpd="sng" w="9525">
            <a:solidFill>
              <a:schemeClr val="dk2"/>
            </a:solidFill>
            <a:prstDash val="solid"/>
            <a:round/>
            <a:headEnd len="med" w="med" type="none"/>
            <a:tailEnd len="med" w="med" type="triangle"/>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cap="flat" cmpd="sng" w="9525">
            <a:solidFill>
              <a:schemeClr val="dk2"/>
            </a:solidFill>
            <a:prstDash val="solid"/>
            <a:round/>
            <a:headEnd len="med" w="med" type="none"/>
            <a:tailEnd len="med" w="med" type="triangle"/>
          </a:ln>
        </p:spPr>
      </p:cxnSp>
      <p:cxnSp>
        <p:nvCxnSpPr>
          <p:cNvPr id="5424" name="Google Shape;5424;p53"/>
          <p:cNvCxnSpPr>
            <a:stCxn id="5413" idx="6"/>
            <a:endCxn id="5404" idx="2"/>
          </p:cNvCxnSpPr>
          <p:nvPr/>
        </p:nvCxnSpPr>
        <p:spPr>
          <a:xfrm flipH="1" rot="10800000">
            <a:off x="2979781" y="2096581"/>
            <a:ext cx="1506300" cy="728400"/>
          </a:xfrm>
          <a:prstGeom prst="straightConnector1">
            <a:avLst/>
          </a:prstGeom>
          <a:noFill/>
          <a:ln cap="flat" cmpd="sng" w="9525">
            <a:solidFill>
              <a:schemeClr val="dk2"/>
            </a:solidFill>
            <a:prstDash val="solid"/>
            <a:round/>
            <a:headEnd len="med" w="med" type="none"/>
            <a:tailEnd len="med" w="med" type="triangle"/>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cap="flat" cmpd="sng" w="9525">
            <a:solidFill>
              <a:schemeClr val="dk2"/>
            </a:solidFill>
            <a:prstDash val="solid"/>
            <a:round/>
            <a:headEnd len="med" w="med" type="none"/>
            <a:tailEnd len="med" w="med" type="triangle"/>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cap="flat" cmpd="sng" w="9525">
            <a:solidFill>
              <a:schemeClr val="dk2"/>
            </a:solidFill>
            <a:prstDash val="solid"/>
            <a:round/>
            <a:headEnd len="med" w="med" type="none"/>
            <a:tailEnd len="med" w="med" type="triangle"/>
          </a:ln>
        </p:spPr>
      </p:cxnSp>
      <p:cxnSp>
        <p:nvCxnSpPr>
          <p:cNvPr id="5427" name="Google Shape;5427;p53"/>
          <p:cNvCxnSpPr>
            <a:stCxn id="5414" idx="6"/>
            <a:endCxn id="5428" idx="1"/>
          </p:cNvCxnSpPr>
          <p:nvPr/>
        </p:nvCxnSpPr>
        <p:spPr>
          <a:xfrm flipH="1" rot="10800000">
            <a:off x="6490822" y="2557551"/>
            <a:ext cx="683700" cy="2100"/>
          </a:xfrm>
          <a:prstGeom prst="straightConnector1">
            <a:avLst/>
          </a:prstGeom>
          <a:noFill/>
          <a:ln cap="flat" cmpd="sng" w="19050">
            <a:solidFill>
              <a:schemeClr val="dk2"/>
            </a:solidFill>
            <a:prstDash val="solid"/>
            <a:round/>
            <a:headEnd len="med" w="med" type="none"/>
            <a:tailEnd len="med" w="med" type="triangle"/>
          </a:ln>
        </p:spPr>
      </p:cxnSp>
      <p:sp>
        <p:nvSpPr>
          <p:cNvPr id="5429" name="Google Shape;5429;p53"/>
          <p:cNvSpPr txBox="1"/>
          <p:nvPr/>
        </p:nvSpPr>
        <p:spPr>
          <a:xfrm>
            <a:off x="4217647"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[1]</a:t>
            </a:r>
            <a:endParaRPr baseline="30000">
              <a:latin typeface="Consolas"/>
              <a:ea typeface="Consolas"/>
              <a:cs typeface="Consolas"/>
              <a:sym typeface="Consolas"/>
            </a:endParaRPr>
          </a:p>
        </p:txBody>
      </p:sp>
      <p:sp>
        <p:nvSpPr>
          <p:cNvPr id="5430" name="Google Shape;5430;p53"/>
          <p:cNvSpPr txBox="1"/>
          <p:nvPr/>
        </p:nvSpPr>
        <p:spPr>
          <a:xfrm>
            <a:off x="6076972" y="4362875"/>
            <a:ext cx="9126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a:t>
            </a:r>
            <a:r>
              <a:rPr baseline="30000" lang="en">
                <a:latin typeface="Consolas"/>
                <a:ea typeface="Consolas"/>
                <a:cs typeface="Consolas"/>
                <a:sym typeface="Consolas"/>
              </a:rPr>
              <a:t>[2]</a:t>
            </a:r>
            <a:endParaRPr baseline="30000">
              <a:latin typeface="Consolas"/>
              <a:ea typeface="Consolas"/>
              <a:cs typeface="Consolas"/>
              <a:sym typeface="Consolas"/>
            </a:endParaRPr>
          </a:p>
        </p:txBody>
      </p:sp>
      <p:sp>
        <p:nvSpPr>
          <p:cNvPr id="5431" name="Google Shape;5431;p53"/>
          <p:cNvSpPr/>
          <p:nvPr/>
        </p:nvSpPr>
        <p:spPr>
          <a:xfrm>
            <a:off x="2795108" y="1609101"/>
            <a:ext cx="347100" cy="19710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53"/>
          <p:cNvSpPr txBox="1"/>
          <p:nvPr/>
        </p:nvSpPr>
        <p:spPr>
          <a:xfrm>
            <a:off x="2280100" y="2371550"/>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Consolas"/>
                <a:ea typeface="Consolas"/>
                <a:cs typeface="Consolas"/>
                <a:sym typeface="Consolas"/>
              </a:rPr>
              <a:t>X</a:t>
            </a:r>
            <a:endParaRPr b="1" sz="1200">
              <a:latin typeface="Consolas"/>
              <a:ea typeface="Consolas"/>
              <a:cs typeface="Consolas"/>
              <a:sym typeface="Consolas"/>
            </a:endParaRPr>
          </a:p>
        </p:txBody>
      </p:sp>
      <p:cxnSp>
        <p:nvCxnSpPr>
          <p:cNvPr id="5433" name="Google Shape;5433;p53"/>
          <p:cNvCxnSpPr>
            <a:stCxn id="5410" idx="6"/>
            <a:endCxn id="5414" idx="2"/>
          </p:cNvCxnSpPr>
          <p:nvPr/>
        </p:nvCxnSpPr>
        <p:spPr>
          <a:xfrm flipH="1" rot="10800000">
            <a:off x="5079058" y="2559659"/>
            <a:ext cx="873000" cy="1318200"/>
          </a:xfrm>
          <a:prstGeom prst="straightConnector1">
            <a:avLst/>
          </a:prstGeom>
          <a:noFill/>
          <a:ln cap="flat" cmpd="sng" w="9525">
            <a:solidFill>
              <a:schemeClr val="dk2"/>
            </a:solidFill>
            <a:prstDash val="solid"/>
            <a:round/>
            <a:headEnd len="med" w="med" type="none"/>
            <a:tailEnd len="med" w="med" type="triangle"/>
          </a:ln>
        </p:spPr>
      </p:cxnSp>
      <p:cxnSp>
        <p:nvCxnSpPr>
          <p:cNvPr id="5434" name="Google Shape;5434;p53"/>
          <p:cNvCxnSpPr>
            <a:stCxn id="5405" idx="6"/>
            <a:endCxn id="5414" idx="2"/>
          </p:cNvCxnSpPr>
          <p:nvPr/>
        </p:nvCxnSpPr>
        <p:spPr>
          <a:xfrm flipH="1" rot="10800000">
            <a:off x="5079058" y="2559686"/>
            <a:ext cx="873000" cy="427500"/>
          </a:xfrm>
          <a:prstGeom prst="straightConnector1">
            <a:avLst/>
          </a:prstGeom>
          <a:noFill/>
          <a:ln cap="flat" cmpd="sng" w="9525">
            <a:solidFill>
              <a:schemeClr val="dk2"/>
            </a:solidFill>
            <a:prstDash val="solid"/>
            <a:round/>
            <a:headEnd len="med" w="med" type="none"/>
            <a:tailEnd len="med" w="med" type="triangle"/>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cap="flat" cmpd="sng" w="9525">
            <a:solidFill>
              <a:schemeClr val="dk2"/>
            </a:solidFill>
            <a:prstDash val="solid"/>
            <a:round/>
            <a:headEnd len="med" w="med" type="none"/>
            <a:tailEnd len="med" w="med" type="triangle"/>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cap="flat" cmpd="sng" w="9525">
            <a:solidFill>
              <a:schemeClr val="dk2"/>
            </a:solidFill>
            <a:prstDash val="solid"/>
            <a:round/>
            <a:headEnd len="med" w="med" type="none"/>
            <a:tailEnd len="med" w="med" type="triangle"/>
          </a:ln>
        </p:spPr>
      </p:cxnSp>
      <p:sp>
        <p:nvSpPr>
          <p:cNvPr id="5428" name="Google Shape;5428;p53"/>
          <p:cNvSpPr txBox="1"/>
          <p:nvPr/>
        </p:nvSpPr>
        <p:spPr>
          <a:xfrm>
            <a:off x="7174525" y="2369400"/>
            <a:ext cx="452100" cy="3762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latin typeface="Consolas"/>
                <a:ea typeface="Consolas"/>
                <a:cs typeface="Consolas"/>
                <a:sym typeface="Consolas"/>
              </a:rPr>
              <a:t>Ŷ</a:t>
            </a:r>
            <a:endParaRPr b="1" sz="1200">
              <a:latin typeface="Consolas"/>
              <a:ea typeface="Consolas"/>
              <a:cs typeface="Consolas"/>
              <a:sym typeface="Consolas"/>
            </a:endParaRPr>
          </a:p>
        </p:txBody>
      </p:sp>
      <p:sp>
        <p:nvSpPr>
          <p:cNvPr id="5437" name="Google Shape;5437;p53"/>
          <p:cNvSpPr txBox="1"/>
          <p:nvPr/>
        </p:nvSpPr>
        <p:spPr>
          <a:xfrm rot="-5400000">
            <a:off x="180150" y="2162700"/>
            <a:ext cx="3033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hidden layer neural network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5445" name="Google Shape;5445;p54"/>
          <p:cNvSpPr/>
          <p:nvPr/>
        </p:nvSpPr>
        <p:spPr>
          <a:xfrm>
            <a:off x="5206047" y="9213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cap="flat" cmpd="sng" w="9525">
            <a:solidFill>
              <a:schemeClr val="dk2"/>
            </a:solidFill>
            <a:prstDash val="solid"/>
            <a:round/>
            <a:headEnd len="med" w="med" type="none"/>
            <a:tailEnd len="med" w="med" type="triangle"/>
          </a:ln>
        </p:spPr>
      </p:cxnSp>
      <p:cxnSp>
        <p:nvCxnSpPr>
          <p:cNvPr id="5448" name="Google Shape;5448;p54"/>
          <p:cNvCxnSpPr>
            <a:stCxn id="5443" idx="6"/>
            <a:endCxn id="5445" idx="2"/>
          </p:cNvCxnSpPr>
          <p:nvPr/>
        </p:nvCxnSpPr>
        <p:spPr>
          <a:xfrm flipH="1" rot="10800000">
            <a:off x="4469458" y="1200161"/>
            <a:ext cx="736500" cy="479700"/>
          </a:xfrm>
          <a:prstGeom prst="straightConnector1">
            <a:avLst/>
          </a:prstGeom>
          <a:noFill/>
          <a:ln cap="flat" cmpd="sng" w="9525">
            <a:solidFill>
              <a:schemeClr val="dk2"/>
            </a:solidFill>
            <a:prstDash val="solid"/>
            <a:round/>
            <a:headEnd len="med" w="med" type="none"/>
            <a:tailEnd len="med" w="med" type="triangle"/>
          </a:ln>
        </p:spPr>
      </p:cxnSp>
      <p:cxnSp>
        <p:nvCxnSpPr>
          <p:cNvPr id="5449" name="Google Shape;5449;p54"/>
          <p:cNvCxnSpPr>
            <a:stCxn id="5442" idx="6"/>
            <a:endCxn id="5445" idx="2"/>
          </p:cNvCxnSpPr>
          <p:nvPr/>
        </p:nvCxnSpPr>
        <p:spPr>
          <a:xfrm>
            <a:off x="4469458" y="724913"/>
            <a:ext cx="736500" cy="475200"/>
          </a:xfrm>
          <a:prstGeom prst="straightConnector1">
            <a:avLst/>
          </a:prstGeom>
          <a:noFill/>
          <a:ln cap="flat" cmpd="sng" w="9525">
            <a:solidFill>
              <a:schemeClr val="dk2"/>
            </a:solidFill>
            <a:prstDash val="solid"/>
            <a:round/>
            <a:headEnd len="med" w="med" type="none"/>
            <a:tailEnd len="med" w="med" type="triangle"/>
          </a:ln>
        </p:spPr>
      </p:cxnSp>
      <p:sp>
        <p:nvSpPr>
          <p:cNvPr id="5450" name="Google Shape;5450;p54"/>
          <p:cNvSpPr txBox="1"/>
          <p:nvPr/>
        </p:nvSpPr>
        <p:spPr>
          <a:xfrm>
            <a:off x="2280176" y="1491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452" name="Google Shape;5452;p54"/>
          <p:cNvCxnSpPr>
            <a:stCxn id="5450" idx="3"/>
            <a:endCxn id="5443" idx="2"/>
          </p:cNvCxnSpPr>
          <p:nvPr/>
        </p:nvCxnSpPr>
        <p:spPr>
          <a:xfrm>
            <a:off x="2818976" y="1679850"/>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cap="flat" cmpd="sng" w="9525">
            <a:solidFill>
              <a:schemeClr val="dk2"/>
            </a:solidFill>
            <a:prstDash val="solid"/>
            <a:round/>
            <a:headEnd len="med" w="med" type="none"/>
            <a:tailEnd len="med" w="med" type="triangle"/>
          </a:ln>
        </p:spPr>
      </p:cxnSp>
      <p:cxnSp>
        <p:nvCxnSpPr>
          <p:cNvPr id="5454" name="Google Shape;5454;p54"/>
          <p:cNvCxnSpPr>
            <a:stCxn id="5450" idx="3"/>
            <a:endCxn id="5442" idx="2"/>
          </p:cNvCxnSpPr>
          <p:nvPr/>
        </p:nvCxnSpPr>
        <p:spPr>
          <a:xfrm flipH="1" rot="10800000">
            <a:off x="2818976" y="724950"/>
            <a:ext cx="1057500" cy="954900"/>
          </a:xfrm>
          <a:prstGeom prst="straightConnector1">
            <a:avLst/>
          </a:prstGeom>
          <a:noFill/>
          <a:ln cap="flat" cmpd="sng" w="9525">
            <a:solidFill>
              <a:schemeClr val="dk2"/>
            </a:solidFill>
            <a:prstDash val="solid"/>
            <a:round/>
            <a:headEnd len="med" w="med" type="none"/>
            <a:tailEnd len="med" w="med" type="triangle"/>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73" name="Google Shape;5473;p54"/>
            <p:cNvCxnSpPr>
              <a:endCxn id="5461" idx="2"/>
            </p:cNvCxnSpPr>
            <p:nvPr/>
          </p:nvCxnSpPr>
          <p:spPr>
            <a:xfrm>
              <a:off x="2652721" y="2809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474" name="Google Shape;5474;p54"/>
            <p:cNvCxnSpPr>
              <a:stCxn id="5457" idx="6"/>
              <a:endCxn id="5459" idx="2"/>
            </p:cNvCxnSpPr>
            <p:nvPr/>
          </p:nvCxnSpPr>
          <p:spPr>
            <a:xfrm flipH="1" rot="10800000">
              <a:off x="2652652" y="2809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75" name="Google Shape;5475;p54"/>
            <p:cNvCxnSpPr>
              <a:stCxn id="5457" idx="6"/>
              <a:endCxn id="5460" idx="2"/>
            </p:cNvCxnSpPr>
            <p:nvPr/>
          </p:nvCxnSpPr>
          <p:spPr>
            <a:xfrm>
              <a:off x="2652652" y="3438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477" name="Google Shape;5477;p54"/>
            <p:cNvCxnSpPr>
              <a:stCxn id="5458" idx="6"/>
              <a:endCxn id="5459" idx="2"/>
            </p:cNvCxnSpPr>
            <p:nvPr/>
          </p:nvCxnSpPr>
          <p:spPr>
            <a:xfrm flipH="1" rot="10800000">
              <a:off x="2654002" y="2809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478" name="Google Shape;5478;p54"/>
            <p:cNvCxnSpPr>
              <a:stCxn id="5458" idx="6"/>
              <a:endCxn id="5460" idx="2"/>
            </p:cNvCxnSpPr>
            <p:nvPr/>
          </p:nvCxnSpPr>
          <p:spPr>
            <a:xfrm flipH="1" rot="10800000">
              <a:off x="2654002" y="3438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479" name="Google Shape;5479;p54"/>
            <p:cNvCxnSpPr>
              <a:stCxn id="5458" idx="6"/>
              <a:endCxn id="5461" idx="2"/>
            </p:cNvCxnSpPr>
            <p:nvPr/>
          </p:nvCxnSpPr>
          <p:spPr>
            <a:xfrm>
              <a:off x="2654002" y="4067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0" name="Google Shape;5480;p54"/>
            <p:cNvCxnSpPr/>
            <p:nvPr/>
          </p:nvCxnSpPr>
          <p:spPr>
            <a:xfrm>
              <a:off x="3591602"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1" name="Google Shape;5481;p54"/>
            <p:cNvCxnSpPr/>
            <p:nvPr/>
          </p:nvCxnSpPr>
          <p:spPr>
            <a:xfrm>
              <a:off x="3591602"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82" name="Google Shape;5482;p54"/>
            <p:cNvCxnSpPr/>
            <p:nvPr/>
          </p:nvCxnSpPr>
          <p:spPr>
            <a:xfrm>
              <a:off x="3591671"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483" name="Google Shape;5483;p54"/>
            <p:cNvCxnSpPr/>
            <p:nvPr/>
          </p:nvCxnSpPr>
          <p:spPr>
            <a:xfrm flipH="1" rot="10800000">
              <a:off x="3591602"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84" name="Google Shape;5484;p54"/>
            <p:cNvCxnSpPr/>
            <p:nvPr/>
          </p:nvCxnSpPr>
          <p:spPr>
            <a:xfrm>
              <a:off x="3591602"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5" name="Google Shape;5485;p54"/>
            <p:cNvCxnSpPr/>
            <p:nvPr/>
          </p:nvCxnSpPr>
          <p:spPr>
            <a:xfrm>
              <a:off x="3591602"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486" name="Google Shape;5486;p54"/>
            <p:cNvCxnSpPr/>
            <p:nvPr/>
          </p:nvCxnSpPr>
          <p:spPr>
            <a:xfrm flipH="1" rot="10800000">
              <a:off x="3592952"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487" name="Google Shape;5487;p54"/>
            <p:cNvCxnSpPr/>
            <p:nvPr/>
          </p:nvCxnSpPr>
          <p:spPr>
            <a:xfrm flipH="1" rot="10800000">
              <a:off x="3592952"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488" name="Google Shape;5488;p54"/>
            <p:cNvCxnSpPr/>
            <p:nvPr/>
          </p:nvCxnSpPr>
          <p:spPr>
            <a:xfrm>
              <a:off x="3592952"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89" name="Google Shape;5489;p54"/>
            <p:cNvCxnSpPr/>
            <p:nvPr/>
          </p:nvCxnSpPr>
          <p:spPr>
            <a:xfrm>
              <a:off x="45299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0" name="Google Shape;5490;p54"/>
            <p:cNvCxnSpPr/>
            <p:nvPr/>
          </p:nvCxnSpPr>
          <p:spPr>
            <a:xfrm>
              <a:off x="45299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91" name="Google Shape;5491;p54"/>
            <p:cNvCxnSpPr/>
            <p:nvPr/>
          </p:nvCxnSpPr>
          <p:spPr>
            <a:xfrm>
              <a:off x="45299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492" name="Google Shape;5492;p54"/>
            <p:cNvCxnSpPr/>
            <p:nvPr/>
          </p:nvCxnSpPr>
          <p:spPr>
            <a:xfrm flipH="1" rot="10800000">
              <a:off x="45299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493" name="Google Shape;5493;p54"/>
            <p:cNvCxnSpPr/>
            <p:nvPr/>
          </p:nvCxnSpPr>
          <p:spPr>
            <a:xfrm>
              <a:off x="45299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4" name="Google Shape;5494;p54"/>
            <p:cNvCxnSpPr/>
            <p:nvPr/>
          </p:nvCxnSpPr>
          <p:spPr>
            <a:xfrm>
              <a:off x="45299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495" name="Google Shape;5495;p54"/>
            <p:cNvCxnSpPr/>
            <p:nvPr/>
          </p:nvCxnSpPr>
          <p:spPr>
            <a:xfrm flipH="1" rot="10800000">
              <a:off x="45312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496" name="Google Shape;5496;p54"/>
            <p:cNvCxnSpPr/>
            <p:nvPr/>
          </p:nvCxnSpPr>
          <p:spPr>
            <a:xfrm flipH="1" rot="10800000">
              <a:off x="45312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497" name="Google Shape;5497;p54"/>
            <p:cNvCxnSpPr/>
            <p:nvPr/>
          </p:nvCxnSpPr>
          <p:spPr>
            <a:xfrm>
              <a:off x="4531277"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8" name="Google Shape;5498;p54"/>
            <p:cNvCxnSpPr/>
            <p:nvPr/>
          </p:nvCxnSpPr>
          <p:spPr>
            <a:xfrm>
              <a:off x="5468327" y="2809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499" name="Google Shape;5499;p54"/>
            <p:cNvCxnSpPr/>
            <p:nvPr/>
          </p:nvCxnSpPr>
          <p:spPr>
            <a:xfrm>
              <a:off x="5468327" y="2809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00" name="Google Shape;5500;p54"/>
            <p:cNvCxnSpPr/>
            <p:nvPr/>
          </p:nvCxnSpPr>
          <p:spPr>
            <a:xfrm>
              <a:off x="5468396" y="2809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01" name="Google Shape;5501;p54"/>
            <p:cNvCxnSpPr/>
            <p:nvPr/>
          </p:nvCxnSpPr>
          <p:spPr>
            <a:xfrm flipH="1" rot="10800000">
              <a:off x="5468327"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02" name="Google Shape;5502;p54"/>
            <p:cNvCxnSpPr/>
            <p:nvPr/>
          </p:nvCxnSpPr>
          <p:spPr>
            <a:xfrm>
              <a:off x="5468327" y="3438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03" name="Google Shape;5503;p54"/>
            <p:cNvCxnSpPr/>
            <p:nvPr/>
          </p:nvCxnSpPr>
          <p:spPr>
            <a:xfrm>
              <a:off x="5468327" y="3438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04" name="Google Shape;5504;p54"/>
            <p:cNvCxnSpPr/>
            <p:nvPr/>
          </p:nvCxnSpPr>
          <p:spPr>
            <a:xfrm flipH="1" rot="10800000">
              <a:off x="5469677" y="2809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05" name="Google Shape;5505;p54"/>
            <p:cNvCxnSpPr/>
            <p:nvPr/>
          </p:nvCxnSpPr>
          <p:spPr>
            <a:xfrm flipH="1" rot="10800000">
              <a:off x="5469677" y="3438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06" name="Google Shape;5506;p54"/>
            <p:cNvCxnSpPr/>
            <p:nvPr/>
          </p:nvCxnSpPr>
          <p:spPr>
            <a:xfrm>
              <a:off x="5469677" y="4067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07" name="Google Shape;5507;p54"/>
            <p:cNvCxnSpPr/>
            <p:nvPr/>
          </p:nvCxnSpPr>
          <p:spPr>
            <a:xfrm>
              <a:off x="17128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08" name="Google Shape;5508;p54"/>
            <p:cNvCxnSpPr/>
            <p:nvPr/>
          </p:nvCxnSpPr>
          <p:spPr>
            <a:xfrm>
              <a:off x="17128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09" name="Google Shape;5509;p54"/>
            <p:cNvCxnSpPr/>
            <p:nvPr/>
          </p:nvCxnSpPr>
          <p:spPr>
            <a:xfrm>
              <a:off x="17128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10" name="Google Shape;5510;p54"/>
            <p:cNvCxnSpPr/>
            <p:nvPr/>
          </p:nvCxnSpPr>
          <p:spPr>
            <a:xfrm flipH="1" rot="10800000">
              <a:off x="17128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11" name="Google Shape;5511;p54"/>
            <p:cNvCxnSpPr/>
            <p:nvPr/>
          </p:nvCxnSpPr>
          <p:spPr>
            <a:xfrm>
              <a:off x="17128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12" name="Google Shape;5512;p54"/>
            <p:cNvCxnSpPr/>
            <p:nvPr/>
          </p:nvCxnSpPr>
          <p:spPr>
            <a:xfrm>
              <a:off x="17128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13" name="Google Shape;5513;p54"/>
            <p:cNvCxnSpPr/>
            <p:nvPr/>
          </p:nvCxnSpPr>
          <p:spPr>
            <a:xfrm flipH="1" rot="10800000">
              <a:off x="17141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14" name="Google Shape;5514;p54"/>
            <p:cNvCxnSpPr/>
            <p:nvPr/>
          </p:nvCxnSpPr>
          <p:spPr>
            <a:xfrm flipH="1" rot="10800000">
              <a:off x="17141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15" name="Google Shape;5515;p54"/>
            <p:cNvCxnSpPr/>
            <p:nvPr/>
          </p:nvCxnSpPr>
          <p:spPr>
            <a:xfrm>
              <a:off x="1714177" y="4067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5516" name="Google Shape;5516;p54"/>
            <p:cNvSpPr/>
            <p:nvPr/>
          </p:nvSpPr>
          <p:spPr>
            <a:xfrm>
              <a:off x="6711627" y="32005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cap="flat" cmpd="sng" w="9525">
              <a:solidFill>
                <a:schemeClr val="dk2"/>
              </a:solidFill>
              <a:prstDash val="solid"/>
              <a:round/>
              <a:headEnd len="med" w="med" type="none"/>
              <a:tailEnd len="med" w="med" type="triangle"/>
            </a:ln>
          </p:spPr>
        </p:cxnSp>
        <p:cxnSp>
          <p:nvCxnSpPr>
            <p:cNvPr id="5518" name="Google Shape;5518;p54"/>
            <p:cNvCxnSpPr>
              <a:stCxn id="5469" idx="6"/>
              <a:endCxn id="5516" idx="2"/>
            </p:cNvCxnSpPr>
            <p:nvPr/>
          </p:nvCxnSpPr>
          <p:spPr>
            <a:xfrm>
              <a:off x="6405927" y="3438303"/>
              <a:ext cx="305700" cy="0"/>
            </a:xfrm>
            <a:prstGeom prst="straightConnector1">
              <a:avLst/>
            </a:prstGeom>
            <a:noFill/>
            <a:ln cap="flat" cmpd="sng" w="9525">
              <a:solidFill>
                <a:schemeClr val="dk2"/>
              </a:solidFill>
              <a:prstDash val="solid"/>
              <a:round/>
              <a:headEnd len="med" w="med" type="none"/>
              <a:tailEnd len="med" w="med" type="triangle"/>
            </a:ln>
          </p:spPr>
        </p:cxnSp>
        <p:cxnSp>
          <p:nvCxnSpPr>
            <p:cNvPr id="5519" name="Google Shape;5519;p54"/>
            <p:cNvCxnSpPr>
              <a:stCxn id="5470" idx="6"/>
              <a:endCxn id="5516" idx="3"/>
            </p:cNvCxnSpPr>
            <p:nvPr/>
          </p:nvCxnSpPr>
          <p:spPr>
            <a:xfrm flipH="1" rot="10800000">
              <a:off x="6407277" y="3606153"/>
              <a:ext cx="372900" cy="461100"/>
            </a:xfrm>
            <a:prstGeom prst="straightConnector1">
              <a:avLst/>
            </a:prstGeom>
            <a:noFill/>
            <a:ln cap="flat" cmpd="sng" w="9525">
              <a:solidFill>
                <a:schemeClr val="dk2"/>
              </a:solidFill>
              <a:prstDash val="solid"/>
              <a:round/>
              <a:headEnd len="med" w="med" type="none"/>
              <a:tailEnd len="med" w="med" type="triangle"/>
            </a:ln>
          </p:spPr>
        </p:cxnSp>
        <p:cxnSp>
          <p:nvCxnSpPr>
            <p:cNvPr id="5520" name="Google Shape;5520;p54"/>
            <p:cNvCxnSpPr>
              <a:stCxn id="5516" idx="6"/>
            </p:cNvCxnSpPr>
            <p:nvPr/>
          </p:nvCxnSpPr>
          <p:spPr>
            <a:xfrm flipH="1" rot="10800000">
              <a:off x="7179027" y="3431553"/>
              <a:ext cx="329100" cy="6600"/>
            </a:xfrm>
            <a:prstGeom prst="straightConnector1">
              <a:avLst/>
            </a:prstGeom>
            <a:noFill/>
            <a:ln cap="flat" cmpd="sng" w="9525">
              <a:solidFill>
                <a:schemeClr val="dk2"/>
              </a:solidFill>
              <a:prstDash val="solid"/>
              <a:round/>
              <a:headEnd len="med" w="med" type="none"/>
              <a:tailEnd len="med" w="med" type="triangle"/>
            </a:ln>
          </p:spPr>
        </p:cxnSp>
        <p:sp>
          <p:nvSpPr>
            <p:cNvPr id="5521" name="Google Shape;5521;p54"/>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grpSp>
      <p:sp>
        <p:nvSpPr>
          <p:cNvPr id="5524" name="Google Shape;5524;p54"/>
          <p:cNvSpPr txBox="1"/>
          <p:nvPr/>
        </p:nvSpPr>
        <p:spPr>
          <a:xfrm>
            <a:off x="2711850" y="4635900"/>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 templates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8"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[1]</a:t>
            </a:r>
            <a:r>
              <a:rPr baseline="-25000" lang="en" sz="11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5532" name="Google Shape;5532;p55"/>
          <p:cNvSpPr/>
          <p:nvPr/>
        </p:nvSpPr>
        <p:spPr>
          <a:xfrm>
            <a:off x="5206047" y="9213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a</a:t>
            </a:r>
            <a:r>
              <a:rPr baseline="30000" lang="en" sz="11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cap="flat" cmpd="sng" w="9525">
            <a:solidFill>
              <a:schemeClr val="dk2"/>
            </a:solidFill>
            <a:prstDash val="solid"/>
            <a:round/>
            <a:headEnd len="med" w="med" type="none"/>
            <a:tailEnd len="med" w="med" type="triangle"/>
          </a:ln>
        </p:spPr>
      </p:cxnSp>
      <p:cxnSp>
        <p:nvCxnSpPr>
          <p:cNvPr id="5535" name="Google Shape;5535;p55"/>
          <p:cNvCxnSpPr>
            <a:stCxn id="5530" idx="6"/>
            <a:endCxn id="5532" idx="2"/>
          </p:cNvCxnSpPr>
          <p:nvPr/>
        </p:nvCxnSpPr>
        <p:spPr>
          <a:xfrm flipH="1" rot="10800000">
            <a:off x="4469458" y="1200161"/>
            <a:ext cx="736500" cy="479700"/>
          </a:xfrm>
          <a:prstGeom prst="straightConnector1">
            <a:avLst/>
          </a:prstGeom>
          <a:noFill/>
          <a:ln cap="flat" cmpd="sng" w="9525">
            <a:solidFill>
              <a:schemeClr val="dk2"/>
            </a:solidFill>
            <a:prstDash val="solid"/>
            <a:round/>
            <a:headEnd len="med" w="med" type="none"/>
            <a:tailEnd len="med" w="med" type="triangle"/>
          </a:ln>
        </p:spPr>
      </p:cxnSp>
      <p:cxnSp>
        <p:nvCxnSpPr>
          <p:cNvPr id="5536" name="Google Shape;5536;p55"/>
          <p:cNvCxnSpPr>
            <a:stCxn id="5529" idx="6"/>
            <a:endCxn id="5532" idx="2"/>
          </p:cNvCxnSpPr>
          <p:nvPr/>
        </p:nvCxnSpPr>
        <p:spPr>
          <a:xfrm>
            <a:off x="4469458" y="724913"/>
            <a:ext cx="736500" cy="475200"/>
          </a:xfrm>
          <a:prstGeom prst="straightConnector1">
            <a:avLst/>
          </a:prstGeom>
          <a:noFill/>
          <a:ln cap="flat" cmpd="sng" w="9525">
            <a:solidFill>
              <a:schemeClr val="dk2"/>
            </a:solidFill>
            <a:prstDash val="solid"/>
            <a:round/>
            <a:headEnd len="med" w="med" type="none"/>
            <a:tailEnd len="med" w="med" type="triangle"/>
          </a:ln>
        </p:spPr>
      </p:cxnSp>
      <p:sp>
        <p:nvSpPr>
          <p:cNvPr id="5537" name="Google Shape;5537;p55"/>
          <p:cNvSpPr txBox="1"/>
          <p:nvPr/>
        </p:nvSpPr>
        <p:spPr>
          <a:xfrm>
            <a:off x="2280176" y="1491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539" name="Google Shape;5539;p55"/>
          <p:cNvCxnSpPr>
            <a:stCxn id="5537" idx="3"/>
            <a:endCxn id="5530" idx="2"/>
          </p:cNvCxnSpPr>
          <p:nvPr/>
        </p:nvCxnSpPr>
        <p:spPr>
          <a:xfrm>
            <a:off x="2818976" y="1679850"/>
            <a:ext cx="1057500" cy="0"/>
          </a:xfrm>
          <a:prstGeom prst="straightConnector1">
            <a:avLst/>
          </a:prstGeom>
          <a:noFill/>
          <a:ln cap="flat" cmpd="sng" w="9525">
            <a:solidFill>
              <a:schemeClr val="dk2"/>
            </a:solidFill>
            <a:prstDash val="solid"/>
            <a:round/>
            <a:headEnd len="med" w="med" type="none"/>
            <a:tailEnd len="med" w="med" type="triangle"/>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cap="flat" cmpd="sng" w="9525">
            <a:solidFill>
              <a:schemeClr val="dk2"/>
            </a:solidFill>
            <a:prstDash val="solid"/>
            <a:round/>
            <a:headEnd len="med" w="med" type="none"/>
            <a:tailEnd len="med" w="med" type="triangle"/>
          </a:ln>
        </p:spPr>
      </p:cxnSp>
      <p:cxnSp>
        <p:nvCxnSpPr>
          <p:cNvPr id="5541" name="Google Shape;5541;p55"/>
          <p:cNvCxnSpPr>
            <a:stCxn id="5537" idx="3"/>
            <a:endCxn id="5529" idx="2"/>
          </p:cNvCxnSpPr>
          <p:nvPr/>
        </p:nvCxnSpPr>
        <p:spPr>
          <a:xfrm flipH="1" rot="10800000">
            <a:off x="2818976" y="724950"/>
            <a:ext cx="1057500" cy="954900"/>
          </a:xfrm>
          <a:prstGeom prst="straightConnector1">
            <a:avLst/>
          </a:prstGeom>
          <a:noFill/>
          <a:ln cap="flat" cmpd="sng" w="9525">
            <a:solidFill>
              <a:schemeClr val="dk2"/>
            </a:solidFill>
            <a:prstDash val="solid"/>
            <a:round/>
            <a:headEnd len="med" w="med" type="none"/>
            <a:tailEnd len="med" w="med" type="triangle"/>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60" name="Google Shape;5560;p55"/>
            <p:cNvCxnSpPr>
              <a:endCxn id="5548" idx="2"/>
            </p:cNvCxnSpPr>
            <p:nvPr/>
          </p:nvCxnSpPr>
          <p:spPr>
            <a:xfrm>
              <a:off x="2652721" y="2809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61" name="Google Shape;5561;p55"/>
            <p:cNvCxnSpPr>
              <a:stCxn id="5544" idx="6"/>
              <a:endCxn id="5546" idx="2"/>
            </p:cNvCxnSpPr>
            <p:nvPr/>
          </p:nvCxnSpPr>
          <p:spPr>
            <a:xfrm flipH="1" rot="10800000">
              <a:off x="2652652" y="2809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62" name="Google Shape;5562;p55"/>
            <p:cNvCxnSpPr>
              <a:stCxn id="5544" idx="6"/>
              <a:endCxn id="5547" idx="2"/>
            </p:cNvCxnSpPr>
            <p:nvPr/>
          </p:nvCxnSpPr>
          <p:spPr>
            <a:xfrm>
              <a:off x="2652652" y="3438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64" name="Google Shape;5564;p55"/>
            <p:cNvCxnSpPr>
              <a:stCxn id="5545" idx="6"/>
              <a:endCxn id="5546" idx="2"/>
            </p:cNvCxnSpPr>
            <p:nvPr/>
          </p:nvCxnSpPr>
          <p:spPr>
            <a:xfrm flipH="1" rot="10800000">
              <a:off x="2654002" y="2809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65" name="Google Shape;5565;p55"/>
            <p:cNvCxnSpPr>
              <a:stCxn id="5545" idx="6"/>
              <a:endCxn id="5547" idx="2"/>
            </p:cNvCxnSpPr>
            <p:nvPr/>
          </p:nvCxnSpPr>
          <p:spPr>
            <a:xfrm flipH="1" rot="10800000">
              <a:off x="2654002" y="3438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66" name="Google Shape;5566;p55"/>
            <p:cNvCxnSpPr>
              <a:stCxn id="5545" idx="6"/>
              <a:endCxn id="5548" idx="2"/>
            </p:cNvCxnSpPr>
            <p:nvPr/>
          </p:nvCxnSpPr>
          <p:spPr>
            <a:xfrm>
              <a:off x="2654002" y="4067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67" name="Google Shape;5567;p55"/>
            <p:cNvCxnSpPr/>
            <p:nvPr/>
          </p:nvCxnSpPr>
          <p:spPr>
            <a:xfrm>
              <a:off x="3591602"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68" name="Google Shape;5568;p55"/>
            <p:cNvCxnSpPr/>
            <p:nvPr/>
          </p:nvCxnSpPr>
          <p:spPr>
            <a:xfrm>
              <a:off x="3591602"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69" name="Google Shape;5569;p55"/>
            <p:cNvCxnSpPr/>
            <p:nvPr/>
          </p:nvCxnSpPr>
          <p:spPr>
            <a:xfrm>
              <a:off x="3591671"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70" name="Google Shape;5570;p55"/>
            <p:cNvCxnSpPr/>
            <p:nvPr/>
          </p:nvCxnSpPr>
          <p:spPr>
            <a:xfrm flipH="1" rot="10800000">
              <a:off x="3591602"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71" name="Google Shape;5571;p55"/>
            <p:cNvCxnSpPr/>
            <p:nvPr/>
          </p:nvCxnSpPr>
          <p:spPr>
            <a:xfrm>
              <a:off x="3591602"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72" name="Google Shape;5572;p55"/>
            <p:cNvCxnSpPr/>
            <p:nvPr/>
          </p:nvCxnSpPr>
          <p:spPr>
            <a:xfrm>
              <a:off x="3591602"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73" name="Google Shape;5573;p55"/>
            <p:cNvCxnSpPr/>
            <p:nvPr/>
          </p:nvCxnSpPr>
          <p:spPr>
            <a:xfrm flipH="1" rot="10800000">
              <a:off x="3592952"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74" name="Google Shape;5574;p55"/>
            <p:cNvCxnSpPr/>
            <p:nvPr/>
          </p:nvCxnSpPr>
          <p:spPr>
            <a:xfrm flipH="1" rot="10800000">
              <a:off x="3592952"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75" name="Google Shape;5575;p55"/>
            <p:cNvCxnSpPr/>
            <p:nvPr/>
          </p:nvCxnSpPr>
          <p:spPr>
            <a:xfrm>
              <a:off x="3592952"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76" name="Google Shape;5576;p55"/>
            <p:cNvCxnSpPr/>
            <p:nvPr/>
          </p:nvCxnSpPr>
          <p:spPr>
            <a:xfrm>
              <a:off x="45299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77" name="Google Shape;5577;p55"/>
            <p:cNvCxnSpPr/>
            <p:nvPr/>
          </p:nvCxnSpPr>
          <p:spPr>
            <a:xfrm>
              <a:off x="45299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78" name="Google Shape;5578;p55"/>
            <p:cNvCxnSpPr/>
            <p:nvPr/>
          </p:nvCxnSpPr>
          <p:spPr>
            <a:xfrm>
              <a:off x="45299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79" name="Google Shape;5579;p55"/>
            <p:cNvCxnSpPr/>
            <p:nvPr/>
          </p:nvCxnSpPr>
          <p:spPr>
            <a:xfrm flipH="1" rot="10800000">
              <a:off x="45299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80" name="Google Shape;5580;p55"/>
            <p:cNvCxnSpPr/>
            <p:nvPr/>
          </p:nvCxnSpPr>
          <p:spPr>
            <a:xfrm>
              <a:off x="45299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81" name="Google Shape;5581;p55"/>
            <p:cNvCxnSpPr/>
            <p:nvPr/>
          </p:nvCxnSpPr>
          <p:spPr>
            <a:xfrm>
              <a:off x="45299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82" name="Google Shape;5582;p55"/>
            <p:cNvCxnSpPr/>
            <p:nvPr/>
          </p:nvCxnSpPr>
          <p:spPr>
            <a:xfrm flipH="1" rot="10800000">
              <a:off x="45312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83" name="Google Shape;5583;p55"/>
            <p:cNvCxnSpPr/>
            <p:nvPr/>
          </p:nvCxnSpPr>
          <p:spPr>
            <a:xfrm flipH="1" rot="10800000">
              <a:off x="45312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84" name="Google Shape;5584;p55"/>
            <p:cNvCxnSpPr/>
            <p:nvPr/>
          </p:nvCxnSpPr>
          <p:spPr>
            <a:xfrm>
              <a:off x="4531277" y="40671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85" name="Google Shape;5585;p55"/>
            <p:cNvCxnSpPr/>
            <p:nvPr/>
          </p:nvCxnSpPr>
          <p:spPr>
            <a:xfrm>
              <a:off x="5468327" y="2809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86" name="Google Shape;5586;p55"/>
            <p:cNvCxnSpPr/>
            <p:nvPr/>
          </p:nvCxnSpPr>
          <p:spPr>
            <a:xfrm>
              <a:off x="5468327" y="2809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87" name="Google Shape;5587;p55"/>
            <p:cNvCxnSpPr/>
            <p:nvPr/>
          </p:nvCxnSpPr>
          <p:spPr>
            <a:xfrm>
              <a:off x="5468396" y="2809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88" name="Google Shape;5588;p55"/>
            <p:cNvCxnSpPr/>
            <p:nvPr/>
          </p:nvCxnSpPr>
          <p:spPr>
            <a:xfrm flipH="1" rot="10800000">
              <a:off x="5468327" y="2809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89" name="Google Shape;5589;p55"/>
            <p:cNvCxnSpPr/>
            <p:nvPr/>
          </p:nvCxnSpPr>
          <p:spPr>
            <a:xfrm>
              <a:off x="5468327" y="3438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0" name="Google Shape;5590;p55"/>
            <p:cNvCxnSpPr/>
            <p:nvPr/>
          </p:nvCxnSpPr>
          <p:spPr>
            <a:xfrm>
              <a:off x="5468327" y="3438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591" name="Google Shape;5591;p55"/>
            <p:cNvCxnSpPr/>
            <p:nvPr/>
          </p:nvCxnSpPr>
          <p:spPr>
            <a:xfrm flipH="1" rot="10800000">
              <a:off x="5469677" y="2809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592" name="Google Shape;5592;p55"/>
            <p:cNvCxnSpPr/>
            <p:nvPr/>
          </p:nvCxnSpPr>
          <p:spPr>
            <a:xfrm flipH="1" rot="10800000">
              <a:off x="5469677" y="3438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593" name="Google Shape;5593;p55"/>
            <p:cNvCxnSpPr/>
            <p:nvPr/>
          </p:nvCxnSpPr>
          <p:spPr>
            <a:xfrm>
              <a:off x="5469677" y="4067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4" name="Google Shape;5594;p55"/>
            <p:cNvCxnSpPr/>
            <p:nvPr/>
          </p:nvCxnSpPr>
          <p:spPr>
            <a:xfrm>
              <a:off x="1712827" y="2809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5" name="Google Shape;5595;p55"/>
            <p:cNvCxnSpPr/>
            <p:nvPr/>
          </p:nvCxnSpPr>
          <p:spPr>
            <a:xfrm>
              <a:off x="1712827" y="2809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96" name="Google Shape;5596;p55"/>
            <p:cNvCxnSpPr/>
            <p:nvPr/>
          </p:nvCxnSpPr>
          <p:spPr>
            <a:xfrm>
              <a:off x="1712896" y="2809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5597" name="Google Shape;5597;p55"/>
            <p:cNvCxnSpPr/>
            <p:nvPr/>
          </p:nvCxnSpPr>
          <p:spPr>
            <a:xfrm flipH="1" rot="10800000">
              <a:off x="1712827" y="2809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5598" name="Google Shape;5598;p55"/>
            <p:cNvCxnSpPr/>
            <p:nvPr/>
          </p:nvCxnSpPr>
          <p:spPr>
            <a:xfrm>
              <a:off x="1712827" y="3438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5599" name="Google Shape;5599;p55"/>
            <p:cNvCxnSpPr/>
            <p:nvPr/>
          </p:nvCxnSpPr>
          <p:spPr>
            <a:xfrm>
              <a:off x="1712827" y="3438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5600" name="Google Shape;5600;p55"/>
            <p:cNvCxnSpPr/>
            <p:nvPr/>
          </p:nvCxnSpPr>
          <p:spPr>
            <a:xfrm flipH="1" rot="10800000">
              <a:off x="1714177" y="2809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5601" name="Google Shape;5601;p55"/>
            <p:cNvCxnSpPr/>
            <p:nvPr/>
          </p:nvCxnSpPr>
          <p:spPr>
            <a:xfrm flipH="1" rot="10800000">
              <a:off x="1714177" y="3438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5602" name="Google Shape;5602;p55"/>
            <p:cNvCxnSpPr/>
            <p:nvPr/>
          </p:nvCxnSpPr>
          <p:spPr>
            <a:xfrm>
              <a:off x="1714177" y="4067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5603" name="Google Shape;5603;p55"/>
            <p:cNvSpPr/>
            <p:nvPr/>
          </p:nvSpPr>
          <p:spPr>
            <a:xfrm>
              <a:off x="6711627" y="32005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cap="flat" cmpd="sng" w="9525">
              <a:solidFill>
                <a:schemeClr val="dk2"/>
              </a:solidFill>
              <a:prstDash val="solid"/>
              <a:round/>
              <a:headEnd len="med" w="med" type="none"/>
              <a:tailEnd len="med" w="med" type="triangle"/>
            </a:ln>
          </p:spPr>
        </p:cxnSp>
        <p:cxnSp>
          <p:nvCxnSpPr>
            <p:cNvPr id="5605" name="Google Shape;5605;p55"/>
            <p:cNvCxnSpPr>
              <a:stCxn id="5556" idx="6"/>
              <a:endCxn id="5603" idx="2"/>
            </p:cNvCxnSpPr>
            <p:nvPr/>
          </p:nvCxnSpPr>
          <p:spPr>
            <a:xfrm>
              <a:off x="6405927" y="3438303"/>
              <a:ext cx="305700" cy="0"/>
            </a:xfrm>
            <a:prstGeom prst="straightConnector1">
              <a:avLst/>
            </a:prstGeom>
            <a:noFill/>
            <a:ln cap="flat" cmpd="sng" w="9525">
              <a:solidFill>
                <a:schemeClr val="dk2"/>
              </a:solidFill>
              <a:prstDash val="solid"/>
              <a:round/>
              <a:headEnd len="med" w="med" type="none"/>
              <a:tailEnd len="med" w="med" type="triangle"/>
            </a:ln>
          </p:spPr>
        </p:cxnSp>
        <p:cxnSp>
          <p:nvCxnSpPr>
            <p:cNvPr id="5606" name="Google Shape;5606;p55"/>
            <p:cNvCxnSpPr>
              <a:stCxn id="5557" idx="6"/>
              <a:endCxn id="5603" idx="3"/>
            </p:cNvCxnSpPr>
            <p:nvPr/>
          </p:nvCxnSpPr>
          <p:spPr>
            <a:xfrm flipH="1" rot="10800000">
              <a:off x="6407277" y="3606153"/>
              <a:ext cx="372900" cy="461100"/>
            </a:xfrm>
            <a:prstGeom prst="straightConnector1">
              <a:avLst/>
            </a:prstGeom>
            <a:noFill/>
            <a:ln cap="flat" cmpd="sng" w="9525">
              <a:solidFill>
                <a:schemeClr val="dk2"/>
              </a:solidFill>
              <a:prstDash val="solid"/>
              <a:round/>
              <a:headEnd len="med" w="med" type="none"/>
              <a:tailEnd len="med" w="med" type="triangle"/>
            </a:ln>
          </p:spPr>
        </p:cxnSp>
        <p:cxnSp>
          <p:nvCxnSpPr>
            <p:cNvPr id="5607" name="Google Shape;5607;p55"/>
            <p:cNvCxnSpPr>
              <a:stCxn id="5603" idx="6"/>
            </p:cNvCxnSpPr>
            <p:nvPr/>
          </p:nvCxnSpPr>
          <p:spPr>
            <a:xfrm flipH="1" rot="10800000">
              <a:off x="7179027" y="3431553"/>
              <a:ext cx="329100" cy="6600"/>
            </a:xfrm>
            <a:prstGeom prst="straightConnector1">
              <a:avLst/>
            </a:prstGeom>
            <a:noFill/>
            <a:ln cap="flat" cmpd="sng" w="9525">
              <a:solidFill>
                <a:schemeClr val="dk2"/>
              </a:solidFill>
              <a:prstDash val="solid"/>
              <a:round/>
              <a:headEnd len="med" w="med" type="none"/>
              <a:tailEnd len="med" w="med" type="triangle"/>
            </a:ln>
          </p:spPr>
        </p:cxnSp>
        <p:sp>
          <p:nvSpPr>
            <p:cNvPr id="5608" name="Google Shape;5608;p55"/>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grpSp>
      <p:sp>
        <p:nvSpPr>
          <p:cNvPr id="5611" name="Google Shape;5611;p55"/>
          <p:cNvSpPr txBox="1"/>
          <p:nvPr/>
        </p:nvSpPr>
        <p:spPr>
          <a:xfrm>
            <a:off x="2711850" y="4635900"/>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 templates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5"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622" name="Google Shape;5622;p56"/>
            <p:cNvSpPr/>
            <p:nvPr/>
          </p:nvSpPr>
          <p:spPr>
            <a:xfrm>
              <a:off x="7445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56"/>
            <p:cNvSpPr/>
            <p:nvPr/>
          </p:nvSpPr>
          <p:spPr>
            <a:xfrm>
              <a:off x="9583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56"/>
            <p:cNvSpPr/>
            <p:nvPr/>
          </p:nvSpPr>
          <p:spPr>
            <a:xfrm>
              <a:off x="10959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56"/>
            <p:cNvSpPr/>
            <p:nvPr/>
          </p:nvSpPr>
          <p:spPr>
            <a:xfrm>
              <a:off x="9893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56"/>
            <p:cNvSpPr/>
            <p:nvPr/>
          </p:nvSpPr>
          <p:spPr>
            <a:xfrm>
              <a:off x="9738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56"/>
            <p:cNvSpPr/>
            <p:nvPr/>
          </p:nvSpPr>
          <p:spPr>
            <a:xfrm>
              <a:off x="6253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56"/>
            <p:cNvSpPr/>
            <p:nvPr/>
          </p:nvSpPr>
          <p:spPr>
            <a:xfrm>
              <a:off x="7170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56"/>
            <p:cNvSpPr/>
            <p:nvPr/>
          </p:nvSpPr>
          <p:spPr>
            <a:xfrm>
              <a:off x="4877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56"/>
            <p:cNvSpPr txBox="1"/>
            <p:nvPr/>
          </p:nvSpPr>
          <p:spPr>
            <a:xfrm>
              <a:off x="23516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cap="flat" cmpd="sng" w="19050">
              <a:solidFill>
                <a:srgbClr val="6AA84F"/>
              </a:solidFill>
              <a:prstDash val="dash"/>
              <a:round/>
              <a:headEnd len="med" w="med" type="none"/>
              <a:tailEnd len="med" w="med" type="none"/>
            </a:ln>
          </p:spPr>
        </p:cxnSp>
        <p:cxnSp>
          <p:nvCxnSpPr>
            <p:cNvPr id="5633" name="Google Shape;5633;p56"/>
            <p:cNvCxnSpPr/>
            <p:nvPr/>
          </p:nvCxnSpPr>
          <p:spPr>
            <a:xfrm flipH="1" rot="10800000">
              <a:off x="2980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634" name="Google Shape;5634;p56"/>
            <p:cNvSpPr/>
            <p:nvPr/>
          </p:nvSpPr>
          <p:spPr>
            <a:xfrm>
              <a:off x="11417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56"/>
            <p:cNvSpPr/>
            <p:nvPr/>
          </p:nvSpPr>
          <p:spPr>
            <a:xfrm>
              <a:off x="12785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56"/>
            <p:cNvSpPr/>
            <p:nvPr/>
          </p:nvSpPr>
          <p:spPr>
            <a:xfrm>
              <a:off x="7163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56"/>
            <p:cNvSpPr/>
            <p:nvPr/>
          </p:nvSpPr>
          <p:spPr>
            <a:xfrm>
              <a:off x="9301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56"/>
            <p:cNvSpPr/>
            <p:nvPr/>
          </p:nvSpPr>
          <p:spPr>
            <a:xfrm>
              <a:off x="10218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56"/>
            <p:cNvSpPr/>
            <p:nvPr/>
          </p:nvSpPr>
          <p:spPr>
            <a:xfrm>
              <a:off x="10211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56"/>
            <p:cNvSpPr/>
            <p:nvPr/>
          </p:nvSpPr>
          <p:spPr>
            <a:xfrm>
              <a:off x="13111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56"/>
            <p:cNvSpPr/>
            <p:nvPr/>
          </p:nvSpPr>
          <p:spPr>
            <a:xfrm>
              <a:off x="14028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56"/>
            <p:cNvSpPr/>
            <p:nvPr/>
          </p:nvSpPr>
          <p:spPr>
            <a:xfrm>
              <a:off x="14021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56"/>
            <p:cNvSpPr/>
            <p:nvPr/>
          </p:nvSpPr>
          <p:spPr>
            <a:xfrm>
              <a:off x="12349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56"/>
            <p:cNvSpPr/>
            <p:nvPr/>
          </p:nvSpPr>
          <p:spPr>
            <a:xfrm>
              <a:off x="13259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56"/>
            <p:cNvSpPr/>
            <p:nvPr/>
          </p:nvSpPr>
          <p:spPr>
            <a:xfrm>
              <a:off x="10063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56"/>
            <p:cNvSpPr/>
            <p:nvPr/>
          </p:nvSpPr>
          <p:spPr>
            <a:xfrm>
              <a:off x="7777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56"/>
            <p:cNvSpPr/>
            <p:nvPr/>
          </p:nvSpPr>
          <p:spPr>
            <a:xfrm>
              <a:off x="8694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56"/>
            <p:cNvSpPr/>
            <p:nvPr/>
          </p:nvSpPr>
          <p:spPr>
            <a:xfrm>
              <a:off x="6690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56"/>
            <p:cNvSpPr/>
            <p:nvPr/>
          </p:nvSpPr>
          <p:spPr>
            <a:xfrm>
              <a:off x="7015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56"/>
            <p:cNvSpPr/>
            <p:nvPr/>
          </p:nvSpPr>
          <p:spPr>
            <a:xfrm>
              <a:off x="7925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56"/>
            <p:cNvSpPr/>
            <p:nvPr/>
          </p:nvSpPr>
          <p:spPr>
            <a:xfrm>
              <a:off x="8694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56"/>
            <p:cNvSpPr/>
            <p:nvPr/>
          </p:nvSpPr>
          <p:spPr>
            <a:xfrm>
              <a:off x="20124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56"/>
            <p:cNvSpPr/>
            <p:nvPr/>
          </p:nvSpPr>
          <p:spPr>
            <a:xfrm>
              <a:off x="17838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56"/>
            <p:cNvSpPr/>
            <p:nvPr/>
          </p:nvSpPr>
          <p:spPr>
            <a:xfrm>
              <a:off x="16159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56"/>
            <p:cNvSpPr/>
            <p:nvPr/>
          </p:nvSpPr>
          <p:spPr>
            <a:xfrm>
              <a:off x="17838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56"/>
            <p:cNvSpPr/>
            <p:nvPr/>
          </p:nvSpPr>
          <p:spPr>
            <a:xfrm>
              <a:off x="15397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56"/>
            <p:cNvSpPr/>
            <p:nvPr/>
          </p:nvSpPr>
          <p:spPr>
            <a:xfrm>
              <a:off x="17076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56"/>
            <p:cNvSpPr/>
            <p:nvPr/>
          </p:nvSpPr>
          <p:spPr>
            <a:xfrm>
              <a:off x="1615916" y="2766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56"/>
            <p:cNvSpPr/>
            <p:nvPr/>
          </p:nvSpPr>
          <p:spPr>
            <a:xfrm>
              <a:off x="17076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56"/>
            <p:cNvSpPr/>
            <p:nvPr/>
          </p:nvSpPr>
          <p:spPr>
            <a:xfrm>
              <a:off x="12941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56"/>
            <p:cNvSpPr/>
            <p:nvPr/>
          </p:nvSpPr>
          <p:spPr>
            <a:xfrm>
              <a:off x="15071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56"/>
            <p:cNvSpPr/>
            <p:nvPr/>
          </p:nvSpPr>
          <p:spPr>
            <a:xfrm>
              <a:off x="15072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56"/>
            <p:cNvSpPr/>
            <p:nvPr/>
          </p:nvSpPr>
          <p:spPr>
            <a:xfrm>
              <a:off x="14783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56"/>
            <p:cNvSpPr/>
            <p:nvPr/>
          </p:nvSpPr>
          <p:spPr>
            <a:xfrm>
              <a:off x="14028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56"/>
            <p:cNvSpPr/>
            <p:nvPr/>
          </p:nvSpPr>
          <p:spPr>
            <a:xfrm>
              <a:off x="10825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56"/>
            <p:cNvSpPr/>
            <p:nvPr/>
          </p:nvSpPr>
          <p:spPr>
            <a:xfrm>
              <a:off x="11742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56"/>
            <p:cNvSpPr/>
            <p:nvPr/>
          </p:nvSpPr>
          <p:spPr>
            <a:xfrm>
              <a:off x="16921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56"/>
            <p:cNvSpPr/>
            <p:nvPr/>
          </p:nvSpPr>
          <p:spPr>
            <a:xfrm>
              <a:off x="1463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56"/>
            <p:cNvSpPr/>
            <p:nvPr/>
          </p:nvSpPr>
          <p:spPr>
            <a:xfrm>
              <a:off x="11587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56"/>
            <p:cNvSpPr/>
            <p:nvPr/>
          </p:nvSpPr>
          <p:spPr>
            <a:xfrm>
              <a:off x="1326639" y="1863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1" name="Google Shape;5671;p56"/>
            <p:cNvSpPr/>
            <p:nvPr/>
          </p:nvSpPr>
          <p:spPr>
            <a:xfrm>
              <a:off x="11587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2" name="Google Shape;5672;p56"/>
            <p:cNvSpPr/>
            <p:nvPr/>
          </p:nvSpPr>
          <p:spPr>
            <a:xfrm>
              <a:off x="19207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56"/>
            <p:cNvSpPr/>
            <p:nvPr/>
          </p:nvSpPr>
          <p:spPr>
            <a:xfrm>
              <a:off x="15397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4" name="Google Shape;5674;p56"/>
            <p:cNvSpPr/>
            <p:nvPr/>
          </p:nvSpPr>
          <p:spPr>
            <a:xfrm>
              <a:off x="16314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56"/>
            <p:cNvSpPr/>
            <p:nvPr/>
          </p:nvSpPr>
          <p:spPr>
            <a:xfrm>
              <a:off x="8207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56"/>
            <p:cNvSpPr/>
            <p:nvPr/>
          </p:nvSpPr>
          <p:spPr>
            <a:xfrm>
              <a:off x="6253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56"/>
            <p:cNvSpPr/>
            <p:nvPr/>
          </p:nvSpPr>
          <p:spPr>
            <a:xfrm>
              <a:off x="8694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56"/>
            <p:cNvSpPr/>
            <p:nvPr/>
          </p:nvSpPr>
          <p:spPr>
            <a:xfrm>
              <a:off x="8687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56"/>
            <p:cNvSpPr/>
            <p:nvPr/>
          </p:nvSpPr>
          <p:spPr>
            <a:xfrm>
              <a:off x="11742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682" name="Google Shape;5682;p56"/>
            <p:cNvSpPr/>
            <p:nvPr/>
          </p:nvSpPr>
          <p:spPr>
            <a:xfrm>
              <a:off x="35639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56"/>
            <p:cNvSpPr/>
            <p:nvPr/>
          </p:nvSpPr>
          <p:spPr>
            <a:xfrm>
              <a:off x="37777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56"/>
            <p:cNvSpPr/>
            <p:nvPr/>
          </p:nvSpPr>
          <p:spPr>
            <a:xfrm>
              <a:off x="39153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56"/>
            <p:cNvSpPr/>
            <p:nvPr/>
          </p:nvSpPr>
          <p:spPr>
            <a:xfrm>
              <a:off x="38087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56"/>
            <p:cNvSpPr/>
            <p:nvPr/>
          </p:nvSpPr>
          <p:spPr>
            <a:xfrm>
              <a:off x="37932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56"/>
            <p:cNvSpPr/>
            <p:nvPr/>
          </p:nvSpPr>
          <p:spPr>
            <a:xfrm>
              <a:off x="34447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56"/>
            <p:cNvSpPr/>
            <p:nvPr/>
          </p:nvSpPr>
          <p:spPr>
            <a:xfrm>
              <a:off x="35364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56"/>
            <p:cNvSpPr/>
            <p:nvPr/>
          </p:nvSpPr>
          <p:spPr>
            <a:xfrm>
              <a:off x="33071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56"/>
            <p:cNvSpPr txBox="1"/>
            <p:nvPr/>
          </p:nvSpPr>
          <p:spPr>
            <a:xfrm>
              <a:off x="51710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92" name="Google Shape;5692;p56"/>
            <p:cNvCxnSpPr/>
            <p:nvPr/>
          </p:nvCxnSpPr>
          <p:spPr>
            <a:xfrm flipH="1" rot="10800000">
              <a:off x="31174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693" name="Google Shape;5693;p56"/>
            <p:cNvSpPr/>
            <p:nvPr/>
          </p:nvSpPr>
          <p:spPr>
            <a:xfrm>
              <a:off x="39611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56"/>
            <p:cNvSpPr/>
            <p:nvPr/>
          </p:nvSpPr>
          <p:spPr>
            <a:xfrm>
              <a:off x="40979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56"/>
            <p:cNvSpPr/>
            <p:nvPr/>
          </p:nvSpPr>
          <p:spPr>
            <a:xfrm>
              <a:off x="35357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6" name="Google Shape;5696;p56"/>
            <p:cNvSpPr/>
            <p:nvPr/>
          </p:nvSpPr>
          <p:spPr>
            <a:xfrm>
              <a:off x="37495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56"/>
            <p:cNvSpPr/>
            <p:nvPr/>
          </p:nvSpPr>
          <p:spPr>
            <a:xfrm>
              <a:off x="38412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56"/>
            <p:cNvSpPr/>
            <p:nvPr/>
          </p:nvSpPr>
          <p:spPr>
            <a:xfrm>
              <a:off x="38405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56"/>
            <p:cNvSpPr/>
            <p:nvPr/>
          </p:nvSpPr>
          <p:spPr>
            <a:xfrm>
              <a:off x="41305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0" name="Google Shape;5700;p56"/>
            <p:cNvSpPr/>
            <p:nvPr/>
          </p:nvSpPr>
          <p:spPr>
            <a:xfrm>
              <a:off x="42222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1" name="Google Shape;5701;p56"/>
            <p:cNvSpPr/>
            <p:nvPr/>
          </p:nvSpPr>
          <p:spPr>
            <a:xfrm>
              <a:off x="42215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56"/>
            <p:cNvSpPr/>
            <p:nvPr/>
          </p:nvSpPr>
          <p:spPr>
            <a:xfrm>
              <a:off x="40543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56"/>
            <p:cNvSpPr/>
            <p:nvPr/>
          </p:nvSpPr>
          <p:spPr>
            <a:xfrm>
              <a:off x="41453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4" name="Google Shape;5704;p56"/>
            <p:cNvSpPr/>
            <p:nvPr/>
          </p:nvSpPr>
          <p:spPr>
            <a:xfrm>
              <a:off x="38257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5" name="Google Shape;5705;p56"/>
            <p:cNvSpPr/>
            <p:nvPr/>
          </p:nvSpPr>
          <p:spPr>
            <a:xfrm>
              <a:off x="35971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56"/>
            <p:cNvSpPr/>
            <p:nvPr/>
          </p:nvSpPr>
          <p:spPr>
            <a:xfrm>
              <a:off x="36888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7" name="Google Shape;5707;p56"/>
            <p:cNvSpPr/>
            <p:nvPr/>
          </p:nvSpPr>
          <p:spPr>
            <a:xfrm>
              <a:off x="34884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8" name="Google Shape;5708;p56"/>
            <p:cNvSpPr/>
            <p:nvPr/>
          </p:nvSpPr>
          <p:spPr>
            <a:xfrm>
              <a:off x="35209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56"/>
            <p:cNvSpPr/>
            <p:nvPr/>
          </p:nvSpPr>
          <p:spPr>
            <a:xfrm>
              <a:off x="36119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56"/>
            <p:cNvSpPr/>
            <p:nvPr/>
          </p:nvSpPr>
          <p:spPr>
            <a:xfrm>
              <a:off x="36888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56"/>
            <p:cNvSpPr/>
            <p:nvPr/>
          </p:nvSpPr>
          <p:spPr>
            <a:xfrm>
              <a:off x="48318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2" name="Google Shape;5712;p56"/>
            <p:cNvSpPr/>
            <p:nvPr/>
          </p:nvSpPr>
          <p:spPr>
            <a:xfrm>
              <a:off x="46032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3" name="Google Shape;5713;p56"/>
            <p:cNvSpPr/>
            <p:nvPr/>
          </p:nvSpPr>
          <p:spPr>
            <a:xfrm>
              <a:off x="44353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56"/>
            <p:cNvSpPr/>
            <p:nvPr/>
          </p:nvSpPr>
          <p:spPr>
            <a:xfrm>
              <a:off x="46032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56"/>
            <p:cNvSpPr/>
            <p:nvPr/>
          </p:nvSpPr>
          <p:spPr>
            <a:xfrm>
              <a:off x="43591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56"/>
            <p:cNvSpPr/>
            <p:nvPr/>
          </p:nvSpPr>
          <p:spPr>
            <a:xfrm>
              <a:off x="45270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7" name="Google Shape;5717;p56"/>
            <p:cNvSpPr/>
            <p:nvPr/>
          </p:nvSpPr>
          <p:spPr>
            <a:xfrm>
              <a:off x="4435316" y="2766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56"/>
            <p:cNvSpPr/>
            <p:nvPr/>
          </p:nvSpPr>
          <p:spPr>
            <a:xfrm>
              <a:off x="45270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9" name="Google Shape;5719;p56"/>
            <p:cNvSpPr/>
            <p:nvPr/>
          </p:nvSpPr>
          <p:spPr>
            <a:xfrm>
              <a:off x="41135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0" name="Google Shape;5720;p56"/>
            <p:cNvSpPr/>
            <p:nvPr/>
          </p:nvSpPr>
          <p:spPr>
            <a:xfrm>
              <a:off x="43265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1" name="Google Shape;5721;p56"/>
            <p:cNvSpPr/>
            <p:nvPr/>
          </p:nvSpPr>
          <p:spPr>
            <a:xfrm>
              <a:off x="43266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2" name="Google Shape;5722;p56"/>
            <p:cNvSpPr/>
            <p:nvPr/>
          </p:nvSpPr>
          <p:spPr>
            <a:xfrm>
              <a:off x="42977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3" name="Google Shape;5723;p56"/>
            <p:cNvSpPr/>
            <p:nvPr/>
          </p:nvSpPr>
          <p:spPr>
            <a:xfrm>
              <a:off x="42222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4" name="Google Shape;5724;p56"/>
            <p:cNvSpPr/>
            <p:nvPr/>
          </p:nvSpPr>
          <p:spPr>
            <a:xfrm>
              <a:off x="39019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56"/>
            <p:cNvSpPr/>
            <p:nvPr/>
          </p:nvSpPr>
          <p:spPr>
            <a:xfrm>
              <a:off x="39936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56"/>
            <p:cNvSpPr/>
            <p:nvPr/>
          </p:nvSpPr>
          <p:spPr>
            <a:xfrm>
              <a:off x="4511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56"/>
            <p:cNvSpPr/>
            <p:nvPr/>
          </p:nvSpPr>
          <p:spPr>
            <a:xfrm>
              <a:off x="42829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56"/>
            <p:cNvSpPr/>
            <p:nvPr/>
          </p:nvSpPr>
          <p:spPr>
            <a:xfrm>
              <a:off x="39781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56"/>
            <p:cNvSpPr/>
            <p:nvPr/>
          </p:nvSpPr>
          <p:spPr>
            <a:xfrm>
              <a:off x="39781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56"/>
            <p:cNvSpPr/>
            <p:nvPr/>
          </p:nvSpPr>
          <p:spPr>
            <a:xfrm>
              <a:off x="47401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56"/>
            <p:cNvSpPr/>
            <p:nvPr/>
          </p:nvSpPr>
          <p:spPr>
            <a:xfrm>
              <a:off x="43591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56"/>
            <p:cNvSpPr/>
            <p:nvPr/>
          </p:nvSpPr>
          <p:spPr>
            <a:xfrm>
              <a:off x="44508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56"/>
            <p:cNvSpPr/>
            <p:nvPr/>
          </p:nvSpPr>
          <p:spPr>
            <a:xfrm>
              <a:off x="36401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56"/>
            <p:cNvSpPr/>
            <p:nvPr/>
          </p:nvSpPr>
          <p:spPr>
            <a:xfrm>
              <a:off x="34447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56"/>
            <p:cNvSpPr/>
            <p:nvPr/>
          </p:nvSpPr>
          <p:spPr>
            <a:xfrm>
              <a:off x="36888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56"/>
            <p:cNvSpPr/>
            <p:nvPr/>
          </p:nvSpPr>
          <p:spPr>
            <a:xfrm>
              <a:off x="36881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37" name="Google Shape;5737;p56"/>
            <p:cNvCxnSpPr/>
            <p:nvPr/>
          </p:nvCxnSpPr>
          <p:spPr>
            <a:xfrm>
              <a:off x="3181550" y="2143750"/>
              <a:ext cx="1908900" cy="1227300"/>
            </a:xfrm>
            <a:prstGeom prst="curvedConnector3">
              <a:avLst>
                <a:gd fmla="val 50000" name="adj1"/>
              </a:avLst>
            </a:prstGeom>
            <a:noFill/>
            <a:ln cap="flat" cmpd="sng" w="19050">
              <a:solidFill>
                <a:srgbClr val="6AA84F"/>
              </a:solidFill>
              <a:prstDash val="lgDash"/>
              <a:round/>
              <a:headEnd len="med" w="med" type="none"/>
              <a:tailEnd len="med" w="med" type="none"/>
            </a:ln>
          </p:spPr>
        </p:cxnSp>
        <p:sp>
          <p:nvSpPr>
            <p:cNvPr id="5738" name="Google Shape;5738;p56"/>
            <p:cNvSpPr/>
            <p:nvPr/>
          </p:nvSpPr>
          <p:spPr>
            <a:xfrm>
              <a:off x="39936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cap="flat" cmpd="sng" w="9525">
              <a:solidFill>
                <a:schemeClr val="dk2"/>
              </a:solidFill>
              <a:prstDash val="solid"/>
              <a:round/>
              <a:headEnd len="med" w="med" type="triangle"/>
              <a:tailEnd len="med" w="med" type="none"/>
            </a:ln>
          </p:spPr>
        </p:cxnSp>
        <p:sp>
          <p:nvSpPr>
            <p:cNvPr id="5741" name="Google Shape;5741;p56"/>
            <p:cNvSpPr/>
            <p:nvPr/>
          </p:nvSpPr>
          <p:spPr>
            <a:xfrm>
              <a:off x="6383350" y="32173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56"/>
            <p:cNvSpPr/>
            <p:nvPr/>
          </p:nvSpPr>
          <p:spPr>
            <a:xfrm>
              <a:off x="6597134" y="3394467"/>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56"/>
            <p:cNvSpPr/>
            <p:nvPr/>
          </p:nvSpPr>
          <p:spPr>
            <a:xfrm>
              <a:off x="6734718" y="3441536"/>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4" name="Google Shape;5744;p56"/>
            <p:cNvSpPr/>
            <p:nvPr/>
          </p:nvSpPr>
          <p:spPr>
            <a:xfrm>
              <a:off x="6628180" y="32061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56"/>
            <p:cNvSpPr/>
            <p:nvPr/>
          </p:nvSpPr>
          <p:spPr>
            <a:xfrm>
              <a:off x="6612657" y="30179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56"/>
            <p:cNvSpPr/>
            <p:nvPr/>
          </p:nvSpPr>
          <p:spPr>
            <a:xfrm>
              <a:off x="62641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56"/>
            <p:cNvSpPr/>
            <p:nvPr/>
          </p:nvSpPr>
          <p:spPr>
            <a:xfrm>
              <a:off x="63558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56"/>
            <p:cNvSpPr/>
            <p:nvPr/>
          </p:nvSpPr>
          <p:spPr>
            <a:xfrm>
              <a:off x="6126532" y="2719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56"/>
            <p:cNvSpPr txBox="1"/>
            <p:nvPr/>
          </p:nvSpPr>
          <p:spPr>
            <a:xfrm>
              <a:off x="7990425" y="3629850"/>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751" name="Google Shape;5751;p56"/>
            <p:cNvCxnSpPr/>
            <p:nvPr/>
          </p:nvCxnSpPr>
          <p:spPr>
            <a:xfrm flipH="1" rot="10800000">
              <a:off x="5936875" y="1439225"/>
              <a:ext cx="7500" cy="2386200"/>
            </a:xfrm>
            <a:prstGeom prst="straightConnector1">
              <a:avLst/>
            </a:prstGeom>
            <a:noFill/>
            <a:ln cap="flat" cmpd="sng" w="9525">
              <a:solidFill>
                <a:schemeClr val="dk2"/>
              </a:solidFill>
              <a:prstDash val="solid"/>
              <a:round/>
              <a:headEnd len="med" w="med" type="none"/>
              <a:tailEnd len="med" w="med" type="triangle"/>
            </a:ln>
          </p:spPr>
        </p:cxnSp>
        <p:sp>
          <p:nvSpPr>
            <p:cNvPr id="5752" name="Google Shape;5752;p56"/>
            <p:cNvSpPr/>
            <p:nvPr/>
          </p:nvSpPr>
          <p:spPr>
            <a:xfrm>
              <a:off x="6780580" y="33585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3" name="Google Shape;5753;p56"/>
            <p:cNvSpPr/>
            <p:nvPr/>
          </p:nvSpPr>
          <p:spPr>
            <a:xfrm>
              <a:off x="6917382" y="32173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56"/>
            <p:cNvSpPr/>
            <p:nvPr/>
          </p:nvSpPr>
          <p:spPr>
            <a:xfrm>
              <a:off x="63551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5" name="Google Shape;5755;p56"/>
            <p:cNvSpPr/>
            <p:nvPr/>
          </p:nvSpPr>
          <p:spPr>
            <a:xfrm>
              <a:off x="6568916" y="2690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6" name="Google Shape;5756;p56"/>
            <p:cNvSpPr/>
            <p:nvPr/>
          </p:nvSpPr>
          <p:spPr>
            <a:xfrm>
              <a:off x="6660639" y="25495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56"/>
            <p:cNvSpPr/>
            <p:nvPr/>
          </p:nvSpPr>
          <p:spPr>
            <a:xfrm>
              <a:off x="6659932" y="2872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56"/>
            <p:cNvSpPr/>
            <p:nvPr/>
          </p:nvSpPr>
          <p:spPr>
            <a:xfrm>
              <a:off x="6949916" y="27669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56"/>
            <p:cNvSpPr/>
            <p:nvPr/>
          </p:nvSpPr>
          <p:spPr>
            <a:xfrm>
              <a:off x="7041639" y="2625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0" name="Google Shape;5760;p56"/>
            <p:cNvSpPr/>
            <p:nvPr/>
          </p:nvSpPr>
          <p:spPr>
            <a:xfrm>
              <a:off x="7040932" y="2948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1" name="Google Shape;5761;p56"/>
            <p:cNvSpPr/>
            <p:nvPr/>
          </p:nvSpPr>
          <p:spPr>
            <a:xfrm>
              <a:off x="68737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56"/>
            <p:cNvSpPr/>
            <p:nvPr/>
          </p:nvSpPr>
          <p:spPr>
            <a:xfrm>
              <a:off x="6964732" y="2491259"/>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56"/>
            <p:cNvSpPr/>
            <p:nvPr/>
          </p:nvSpPr>
          <p:spPr>
            <a:xfrm>
              <a:off x="6645116" y="2309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56"/>
            <p:cNvSpPr/>
            <p:nvPr/>
          </p:nvSpPr>
          <p:spPr>
            <a:xfrm>
              <a:off x="64165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56"/>
            <p:cNvSpPr/>
            <p:nvPr/>
          </p:nvSpPr>
          <p:spPr>
            <a:xfrm>
              <a:off x="65082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56"/>
            <p:cNvSpPr/>
            <p:nvPr/>
          </p:nvSpPr>
          <p:spPr>
            <a:xfrm>
              <a:off x="6307857" y="248451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56"/>
            <p:cNvSpPr/>
            <p:nvPr/>
          </p:nvSpPr>
          <p:spPr>
            <a:xfrm>
              <a:off x="6340316" y="23097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8" name="Google Shape;5768;p56"/>
            <p:cNvSpPr/>
            <p:nvPr/>
          </p:nvSpPr>
          <p:spPr>
            <a:xfrm>
              <a:off x="6431332" y="24912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9" name="Google Shape;5769;p56"/>
            <p:cNvSpPr/>
            <p:nvPr/>
          </p:nvSpPr>
          <p:spPr>
            <a:xfrm>
              <a:off x="6508239" y="2549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0" name="Google Shape;5770;p56"/>
            <p:cNvSpPr/>
            <p:nvPr/>
          </p:nvSpPr>
          <p:spPr>
            <a:xfrm>
              <a:off x="76512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1" name="Google Shape;5771;p56"/>
            <p:cNvSpPr/>
            <p:nvPr/>
          </p:nvSpPr>
          <p:spPr>
            <a:xfrm>
              <a:off x="7422639" y="2397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2" name="Google Shape;5772;p56"/>
            <p:cNvSpPr/>
            <p:nvPr/>
          </p:nvSpPr>
          <p:spPr>
            <a:xfrm>
              <a:off x="7254716" y="23859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3" name="Google Shape;5773;p56"/>
            <p:cNvSpPr/>
            <p:nvPr/>
          </p:nvSpPr>
          <p:spPr>
            <a:xfrm>
              <a:off x="7422639" y="21685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4" name="Google Shape;5774;p56"/>
            <p:cNvSpPr/>
            <p:nvPr/>
          </p:nvSpPr>
          <p:spPr>
            <a:xfrm>
              <a:off x="7178516" y="2919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5" name="Google Shape;5775;p56"/>
            <p:cNvSpPr/>
            <p:nvPr/>
          </p:nvSpPr>
          <p:spPr>
            <a:xfrm>
              <a:off x="7346439" y="28543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6" name="Google Shape;5776;p56"/>
            <p:cNvSpPr/>
            <p:nvPr/>
          </p:nvSpPr>
          <p:spPr>
            <a:xfrm>
              <a:off x="7178516" y="26907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7" name="Google Shape;5777;p56"/>
            <p:cNvSpPr/>
            <p:nvPr/>
          </p:nvSpPr>
          <p:spPr>
            <a:xfrm>
              <a:off x="7346439" y="2625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56"/>
            <p:cNvSpPr/>
            <p:nvPr/>
          </p:nvSpPr>
          <p:spPr>
            <a:xfrm>
              <a:off x="6932980" y="343479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56"/>
            <p:cNvSpPr/>
            <p:nvPr/>
          </p:nvSpPr>
          <p:spPr>
            <a:xfrm>
              <a:off x="7145982" y="3445963"/>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56"/>
            <p:cNvSpPr/>
            <p:nvPr/>
          </p:nvSpPr>
          <p:spPr>
            <a:xfrm>
              <a:off x="7146057" y="3170313"/>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1" name="Google Shape;5781;p56"/>
            <p:cNvSpPr/>
            <p:nvPr/>
          </p:nvSpPr>
          <p:spPr>
            <a:xfrm>
              <a:off x="7117132" y="33294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2" name="Google Shape;5782;p56"/>
            <p:cNvSpPr/>
            <p:nvPr/>
          </p:nvSpPr>
          <p:spPr>
            <a:xfrm>
              <a:off x="7041639" y="3082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3" name="Google Shape;5783;p56"/>
            <p:cNvSpPr/>
            <p:nvPr/>
          </p:nvSpPr>
          <p:spPr>
            <a:xfrm>
              <a:off x="6721316" y="21573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4" name="Google Shape;5784;p56"/>
            <p:cNvSpPr/>
            <p:nvPr/>
          </p:nvSpPr>
          <p:spPr>
            <a:xfrm>
              <a:off x="6813039" y="20161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56"/>
            <p:cNvSpPr/>
            <p:nvPr/>
          </p:nvSpPr>
          <p:spPr>
            <a:xfrm>
              <a:off x="73309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56"/>
            <p:cNvSpPr/>
            <p:nvPr/>
          </p:nvSpPr>
          <p:spPr>
            <a:xfrm>
              <a:off x="71023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56"/>
            <p:cNvSpPr/>
            <p:nvPr/>
          </p:nvSpPr>
          <p:spPr>
            <a:xfrm>
              <a:off x="6797516" y="1852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56"/>
            <p:cNvSpPr/>
            <p:nvPr/>
          </p:nvSpPr>
          <p:spPr>
            <a:xfrm>
              <a:off x="6965439" y="18637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56"/>
            <p:cNvSpPr/>
            <p:nvPr/>
          </p:nvSpPr>
          <p:spPr>
            <a:xfrm>
              <a:off x="6797516" y="2614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56"/>
            <p:cNvSpPr/>
            <p:nvPr/>
          </p:nvSpPr>
          <p:spPr>
            <a:xfrm>
              <a:off x="7559516" y="22335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56"/>
            <p:cNvSpPr/>
            <p:nvPr/>
          </p:nvSpPr>
          <p:spPr>
            <a:xfrm>
              <a:off x="7178516" y="2081128"/>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56"/>
            <p:cNvSpPr/>
            <p:nvPr/>
          </p:nvSpPr>
          <p:spPr>
            <a:xfrm>
              <a:off x="7270239" y="1939920"/>
              <a:ext cx="60600" cy="759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56"/>
            <p:cNvSpPr/>
            <p:nvPr/>
          </p:nvSpPr>
          <p:spPr>
            <a:xfrm>
              <a:off x="6459550" y="3369782"/>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56"/>
            <p:cNvSpPr/>
            <p:nvPr/>
          </p:nvSpPr>
          <p:spPr>
            <a:xfrm>
              <a:off x="6264116" y="2995528"/>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56"/>
            <p:cNvSpPr/>
            <p:nvPr/>
          </p:nvSpPr>
          <p:spPr>
            <a:xfrm>
              <a:off x="6508239" y="27781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6" name="Google Shape;5796;p56"/>
            <p:cNvSpPr/>
            <p:nvPr/>
          </p:nvSpPr>
          <p:spPr>
            <a:xfrm>
              <a:off x="6507532" y="3100859"/>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56"/>
            <p:cNvSpPr/>
            <p:nvPr/>
          </p:nvSpPr>
          <p:spPr>
            <a:xfrm>
              <a:off x="6813039" y="3006720"/>
              <a:ext cx="60600" cy="75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98" name="Google Shape;5798;p56"/>
            <p:cNvCxnSpPr>
              <a:endCxn id="5761" idx="3"/>
            </p:cNvCxnSpPr>
            <p:nvPr/>
          </p:nvCxnSpPr>
          <p:spPr>
            <a:xfrm>
              <a:off x="6059991" y="2106013"/>
              <a:ext cx="822600" cy="268500"/>
            </a:xfrm>
            <a:prstGeom prst="curvedConnector4">
              <a:avLst>
                <a:gd fmla="val 49461" name="adj1"/>
                <a:gd fmla="val 157937" name="adj2"/>
              </a:avLst>
            </a:prstGeom>
            <a:noFill/>
            <a:ln cap="flat" cmpd="sng" w="19050">
              <a:solidFill>
                <a:srgbClr val="6AA84F"/>
              </a:solidFill>
              <a:prstDash val="lgDash"/>
              <a:round/>
              <a:headEnd len="med" w="med" type="none"/>
              <a:tailEnd len="med" w="med" type="none"/>
            </a:ln>
          </p:spPr>
        </p:cxnSp>
        <p:cxnSp>
          <p:nvCxnSpPr>
            <p:cNvPr id="5799" name="Google Shape;5799;p56"/>
            <p:cNvCxnSpPr>
              <a:stCxn id="5761" idx="4"/>
              <a:endCxn id="5776" idx="1"/>
            </p:cNvCxnSpPr>
            <p:nvPr/>
          </p:nvCxnSpPr>
          <p:spPr>
            <a:xfrm flipH="1" rot="-5400000">
              <a:off x="6887666" y="2401978"/>
              <a:ext cx="316200" cy="283500"/>
            </a:xfrm>
            <a:prstGeom prst="curvedConnector3">
              <a:avLst>
                <a:gd fmla="val 48245" name="adj1"/>
              </a:avLst>
            </a:prstGeom>
            <a:noFill/>
            <a:ln cap="flat" cmpd="sng" w="19050">
              <a:solidFill>
                <a:srgbClr val="6AA84F"/>
              </a:solidFill>
              <a:prstDash val="lgDash"/>
              <a:round/>
              <a:headEnd len="med" w="med" type="none"/>
              <a:tailEnd len="med" w="med" type="none"/>
            </a:ln>
          </p:spPr>
        </p:cxnSp>
        <p:cxnSp>
          <p:nvCxnSpPr>
            <p:cNvPr id="5800" name="Google Shape;5800;p56"/>
            <p:cNvCxnSpPr>
              <a:stCxn id="5776" idx="6"/>
              <a:endCxn id="5774" idx="2"/>
            </p:cNvCxnSpPr>
            <p:nvPr/>
          </p:nvCxnSpPr>
          <p:spPr>
            <a:xfrm flipH="1">
              <a:off x="7178516" y="2728678"/>
              <a:ext cx="60600" cy="228600"/>
            </a:xfrm>
            <a:prstGeom prst="curvedConnector5">
              <a:avLst>
                <a:gd fmla="val -392946" name="adj1"/>
                <a:gd fmla="val 50000" name="adj2"/>
                <a:gd fmla="val 492946" name="adj3"/>
              </a:avLst>
            </a:prstGeom>
            <a:noFill/>
            <a:ln cap="flat" cmpd="sng" w="19050">
              <a:solidFill>
                <a:srgbClr val="6AA84F"/>
              </a:solidFill>
              <a:prstDash val="lgDash"/>
              <a:round/>
              <a:headEnd len="med" w="med" type="none"/>
              <a:tailEnd len="med" w="med" type="none"/>
            </a:ln>
          </p:spPr>
        </p:cxnSp>
        <p:cxnSp>
          <p:nvCxnSpPr>
            <p:cNvPr id="5801" name="Google Shape;5801;p56"/>
            <p:cNvCxnSpPr>
              <a:stCxn id="5774" idx="5"/>
              <a:endCxn id="5780" idx="2"/>
            </p:cNvCxnSpPr>
            <p:nvPr/>
          </p:nvCxnSpPr>
          <p:spPr>
            <a:xfrm rot="5400000">
              <a:off x="7076041" y="3054013"/>
              <a:ext cx="224100" cy="84300"/>
            </a:xfrm>
            <a:prstGeom prst="curvedConnector4">
              <a:avLst>
                <a:gd fmla="val 44024" name="adj1"/>
                <a:gd fmla="val 382336" name="adj2"/>
              </a:avLst>
            </a:prstGeom>
            <a:noFill/>
            <a:ln cap="flat" cmpd="sng" w="19050">
              <a:solidFill>
                <a:srgbClr val="6AA84F"/>
              </a:solidFill>
              <a:prstDash val="lgDash"/>
              <a:round/>
              <a:headEnd len="med" w="med" type="none"/>
              <a:tailEnd len="med" w="med" type="none"/>
            </a:ln>
          </p:spPr>
        </p:cxnSp>
        <p:cxnSp>
          <p:nvCxnSpPr>
            <p:cNvPr id="5802" name="Google Shape;5802;p56"/>
            <p:cNvCxnSpPr>
              <a:stCxn id="5780" idx="6"/>
            </p:cNvCxnSpPr>
            <p:nvPr/>
          </p:nvCxnSpPr>
          <p:spPr>
            <a:xfrm>
              <a:off x="7206657" y="3208263"/>
              <a:ext cx="103200" cy="359700"/>
            </a:xfrm>
            <a:prstGeom prst="curvedConnector2">
              <a:avLst/>
            </a:prstGeom>
            <a:noFill/>
            <a:ln cap="flat" cmpd="sng" w="19050">
              <a:solidFill>
                <a:srgbClr val="6AA84F"/>
              </a:solidFill>
              <a:prstDash val="lgDash"/>
              <a:round/>
              <a:headEnd len="med" w="med" type="none"/>
              <a:tailEnd len="med" w="med" type="none"/>
            </a:ln>
          </p:spPr>
        </p:cxnSp>
      </p:grpSp>
      <p:sp>
        <p:nvSpPr>
          <p:cNvPr id="5803" name="Google Shape;5803;p56"/>
          <p:cNvSpPr txBox="1"/>
          <p:nvPr/>
        </p:nvSpPr>
        <p:spPr>
          <a:xfrm>
            <a:off x="2834125" y="4540375"/>
            <a:ext cx="3033000" cy="5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Train-Dev-Test vs. Model fitting</a:t>
            </a:r>
            <a:endParaRPr/>
          </a:p>
        </p:txBody>
      </p:sp>
      <p:sp>
        <p:nvSpPr>
          <p:cNvPr id="5804" name="Google Shape;5804;p56"/>
          <p:cNvSpPr txBox="1"/>
          <p:nvPr/>
        </p:nvSpPr>
        <p:spPr>
          <a:xfrm>
            <a:off x="871125"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5805" name="Google Shape;5805;p56"/>
          <p:cNvSpPr txBox="1"/>
          <p:nvPr/>
        </p:nvSpPr>
        <p:spPr>
          <a:xfrm>
            <a:off x="3849050"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5806" name="Google Shape;5806;p56"/>
          <p:cNvSpPr txBox="1"/>
          <p:nvPr/>
        </p:nvSpPr>
        <p:spPr>
          <a:xfrm>
            <a:off x="6940600" y="1905125"/>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0"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cap="flat" cmpd="sng" w="9525">
              <a:solidFill>
                <a:srgbClr val="000000"/>
              </a:solidFill>
              <a:prstDash val="solid"/>
              <a:round/>
              <a:headEnd len="med" w="med" type="none"/>
              <a:tailEnd len="med" w="med" type="triangle"/>
            </a:ln>
          </p:spPr>
        </p:cxnSp>
        <p:cxnSp>
          <p:nvCxnSpPr>
            <p:cNvPr id="5829" name="Google Shape;5829;p57"/>
            <p:cNvCxnSpPr>
              <a:stCxn id="5813" idx="6"/>
              <a:endCxn id="5815" idx="2"/>
            </p:cNvCxnSpPr>
            <p:nvPr/>
          </p:nvCxnSpPr>
          <p:spPr>
            <a:xfrm flipH="1" rot="10800000">
              <a:off x="2652652" y="2809503"/>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30" name="Google Shape;5830;p57"/>
            <p:cNvCxnSpPr>
              <a:stCxn id="5813" idx="6"/>
              <a:endCxn id="5816" idx="2"/>
            </p:cNvCxnSpPr>
            <p:nvPr/>
          </p:nvCxnSpPr>
          <p:spPr>
            <a:xfrm>
              <a:off x="2652652" y="343830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cap="flat" cmpd="sng" w="9525">
              <a:solidFill>
                <a:srgbClr val="E6B8AF"/>
              </a:solidFill>
              <a:prstDash val="lgDash"/>
              <a:round/>
              <a:headEnd len="med" w="med" type="none"/>
              <a:tailEnd len="med" w="med" type="none"/>
            </a:ln>
          </p:spPr>
        </p:cxnSp>
        <p:cxnSp>
          <p:nvCxnSpPr>
            <p:cNvPr id="5832" name="Google Shape;5832;p57"/>
            <p:cNvCxnSpPr>
              <a:stCxn id="5814" idx="6"/>
              <a:endCxn id="5815" idx="2"/>
            </p:cNvCxnSpPr>
            <p:nvPr/>
          </p:nvCxnSpPr>
          <p:spPr>
            <a:xfrm flipH="1" rot="10800000">
              <a:off x="2654002" y="2809353"/>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33" name="Google Shape;5833;p57"/>
            <p:cNvCxnSpPr>
              <a:stCxn id="5814" idx="6"/>
              <a:endCxn id="5816" idx="2"/>
            </p:cNvCxnSpPr>
            <p:nvPr/>
          </p:nvCxnSpPr>
          <p:spPr>
            <a:xfrm flipH="1" rot="10800000">
              <a:off x="2654002" y="3438153"/>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34" name="Google Shape;5834;p57"/>
            <p:cNvCxnSpPr/>
            <p:nvPr/>
          </p:nvCxnSpPr>
          <p:spPr>
            <a:xfrm>
              <a:off x="3591602" y="2809278"/>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35" name="Google Shape;5835;p57"/>
            <p:cNvCxnSpPr/>
            <p:nvPr/>
          </p:nvCxnSpPr>
          <p:spPr>
            <a:xfrm>
              <a:off x="3591602" y="280927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36" name="Google Shape;5836;p57"/>
            <p:cNvCxnSpPr/>
            <p:nvPr/>
          </p:nvCxnSpPr>
          <p:spPr>
            <a:xfrm>
              <a:off x="3591671" y="2809278"/>
              <a:ext cx="4722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37" name="Google Shape;5837;p57"/>
            <p:cNvCxnSpPr/>
            <p:nvPr/>
          </p:nvCxnSpPr>
          <p:spPr>
            <a:xfrm flipH="1" rot="10800000">
              <a:off x="3591602" y="2809428"/>
              <a:ext cx="471000" cy="628800"/>
            </a:xfrm>
            <a:prstGeom prst="straightConnector1">
              <a:avLst/>
            </a:prstGeom>
            <a:noFill/>
            <a:ln cap="flat" cmpd="sng" w="9525">
              <a:solidFill>
                <a:srgbClr val="E6B8AF"/>
              </a:solidFill>
              <a:prstDash val="lgDash"/>
              <a:round/>
              <a:headEnd len="med" w="med" type="none"/>
              <a:tailEnd len="med" w="med" type="none"/>
            </a:ln>
          </p:spPr>
        </p:cxnSp>
        <p:cxnSp>
          <p:nvCxnSpPr>
            <p:cNvPr id="5838" name="Google Shape;5838;p57"/>
            <p:cNvCxnSpPr/>
            <p:nvPr/>
          </p:nvCxnSpPr>
          <p:spPr>
            <a:xfrm>
              <a:off x="3591602"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39" name="Google Shape;5839;p57"/>
            <p:cNvCxnSpPr/>
            <p:nvPr/>
          </p:nvCxnSpPr>
          <p:spPr>
            <a:xfrm>
              <a:off x="3591602"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40" name="Google Shape;5840;p57"/>
            <p:cNvCxnSpPr/>
            <p:nvPr/>
          </p:nvCxnSpPr>
          <p:spPr>
            <a:xfrm flipH="1" rot="10800000">
              <a:off x="3592952" y="2809278"/>
              <a:ext cx="469500" cy="1257900"/>
            </a:xfrm>
            <a:prstGeom prst="straightConnector1">
              <a:avLst/>
            </a:prstGeom>
            <a:noFill/>
            <a:ln cap="flat" cmpd="sng" w="9525">
              <a:solidFill>
                <a:srgbClr val="E6B8AF"/>
              </a:solidFill>
              <a:prstDash val="lgDash"/>
              <a:round/>
              <a:headEnd len="med" w="med" type="none"/>
              <a:tailEnd len="med" w="med" type="none"/>
            </a:ln>
          </p:spPr>
        </p:cxnSp>
        <p:cxnSp>
          <p:nvCxnSpPr>
            <p:cNvPr id="5841" name="Google Shape;5841;p57"/>
            <p:cNvCxnSpPr/>
            <p:nvPr/>
          </p:nvCxnSpPr>
          <p:spPr>
            <a:xfrm flipH="1" rot="10800000">
              <a:off x="3592952" y="3438078"/>
              <a:ext cx="469500" cy="629100"/>
            </a:xfrm>
            <a:prstGeom prst="straightConnector1">
              <a:avLst/>
            </a:prstGeom>
            <a:noFill/>
            <a:ln cap="flat" cmpd="sng" w="9525">
              <a:solidFill>
                <a:srgbClr val="E6B8AF"/>
              </a:solidFill>
              <a:prstDash val="lgDash"/>
              <a:round/>
              <a:headEnd len="med" w="med" type="none"/>
              <a:tailEnd len="med" w="med" type="none"/>
            </a:ln>
          </p:spPr>
        </p:cxnSp>
        <p:cxnSp>
          <p:nvCxnSpPr>
            <p:cNvPr id="5842" name="Google Shape;5842;p57"/>
            <p:cNvCxnSpPr/>
            <p:nvPr/>
          </p:nvCxnSpPr>
          <p:spPr>
            <a:xfrm>
              <a:off x="3592952" y="4067178"/>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43" name="Google Shape;5843;p57"/>
            <p:cNvCxnSpPr/>
            <p:nvPr/>
          </p:nvCxnSpPr>
          <p:spPr>
            <a:xfrm>
              <a:off x="4529927" y="2809278"/>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44" name="Google Shape;5844;p57"/>
            <p:cNvCxnSpPr/>
            <p:nvPr/>
          </p:nvCxnSpPr>
          <p:spPr>
            <a:xfrm>
              <a:off x="4529927" y="2809278"/>
              <a:ext cx="471000" cy="628800"/>
            </a:xfrm>
            <a:prstGeom prst="straightConnector1">
              <a:avLst/>
            </a:prstGeom>
            <a:noFill/>
            <a:ln cap="flat" cmpd="sng" w="9525">
              <a:solidFill>
                <a:srgbClr val="E6B8AF"/>
              </a:solidFill>
              <a:prstDash val="lgDash"/>
              <a:round/>
              <a:headEnd len="med" w="med" type="none"/>
              <a:tailEnd len="med" w="med" type="none"/>
            </a:ln>
          </p:spPr>
        </p:cxnSp>
        <p:cxnSp>
          <p:nvCxnSpPr>
            <p:cNvPr id="5845" name="Google Shape;5845;p57"/>
            <p:cNvCxnSpPr/>
            <p:nvPr/>
          </p:nvCxnSpPr>
          <p:spPr>
            <a:xfrm>
              <a:off x="4529996" y="2809278"/>
              <a:ext cx="472200" cy="1257900"/>
            </a:xfrm>
            <a:prstGeom prst="straightConnector1">
              <a:avLst/>
            </a:prstGeom>
            <a:noFill/>
            <a:ln cap="flat" cmpd="sng" w="9525">
              <a:solidFill>
                <a:srgbClr val="E6B8AF"/>
              </a:solidFill>
              <a:prstDash val="lgDash"/>
              <a:round/>
              <a:headEnd len="med" w="med" type="none"/>
              <a:tailEnd len="med" w="med" type="none"/>
            </a:ln>
          </p:spPr>
        </p:cxnSp>
        <p:cxnSp>
          <p:nvCxnSpPr>
            <p:cNvPr id="5846" name="Google Shape;5846;p57"/>
            <p:cNvCxnSpPr/>
            <p:nvPr/>
          </p:nvCxnSpPr>
          <p:spPr>
            <a:xfrm flipH="1" rot="10800000">
              <a:off x="4529927" y="2809428"/>
              <a:ext cx="471000" cy="628800"/>
            </a:xfrm>
            <a:prstGeom prst="straightConnector1">
              <a:avLst/>
            </a:prstGeom>
            <a:noFill/>
            <a:ln cap="flat" cmpd="sng" w="9525">
              <a:solidFill>
                <a:srgbClr val="E6B8AF"/>
              </a:solidFill>
              <a:prstDash val="dash"/>
              <a:round/>
              <a:headEnd len="med" w="med" type="none"/>
              <a:tailEnd len="med" w="med" type="none"/>
            </a:ln>
          </p:spPr>
        </p:cxnSp>
        <p:cxnSp>
          <p:nvCxnSpPr>
            <p:cNvPr id="5847" name="Google Shape;5847;p57"/>
            <p:cNvCxnSpPr/>
            <p:nvPr/>
          </p:nvCxnSpPr>
          <p:spPr>
            <a:xfrm>
              <a:off x="4529927"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48" name="Google Shape;5848;p57"/>
            <p:cNvCxnSpPr/>
            <p:nvPr/>
          </p:nvCxnSpPr>
          <p:spPr>
            <a:xfrm>
              <a:off x="4529927"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49" name="Google Shape;5849;p57"/>
            <p:cNvCxnSpPr/>
            <p:nvPr/>
          </p:nvCxnSpPr>
          <p:spPr>
            <a:xfrm flipH="1" rot="10800000">
              <a:off x="4531277" y="2809278"/>
              <a:ext cx="469500" cy="1257900"/>
            </a:xfrm>
            <a:prstGeom prst="straightConnector1">
              <a:avLst/>
            </a:prstGeom>
            <a:noFill/>
            <a:ln cap="flat" cmpd="sng" w="9525">
              <a:solidFill>
                <a:srgbClr val="E6B8AF"/>
              </a:solidFill>
              <a:prstDash val="dash"/>
              <a:round/>
              <a:headEnd len="med" w="med" type="none"/>
              <a:tailEnd len="med" w="med" type="none"/>
            </a:ln>
          </p:spPr>
        </p:cxnSp>
        <p:cxnSp>
          <p:nvCxnSpPr>
            <p:cNvPr id="5850" name="Google Shape;5850;p57"/>
            <p:cNvCxnSpPr/>
            <p:nvPr/>
          </p:nvCxnSpPr>
          <p:spPr>
            <a:xfrm flipH="1" rot="10800000">
              <a:off x="4531277" y="3438078"/>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51" name="Google Shape;5851;p57"/>
            <p:cNvCxnSpPr/>
            <p:nvPr/>
          </p:nvCxnSpPr>
          <p:spPr>
            <a:xfrm>
              <a:off x="4531277" y="406717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52" name="Google Shape;5852;p57"/>
            <p:cNvCxnSpPr/>
            <p:nvPr/>
          </p:nvCxnSpPr>
          <p:spPr>
            <a:xfrm>
              <a:off x="5468327" y="2809203"/>
              <a:ext cx="471000" cy="0"/>
            </a:xfrm>
            <a:prstGeom prst="straightConnector1">
              <a:avLst/>
            </a:prstGeom>
            <a:noFill/>
            <a:ln cap="flat" cmpd="sng" w="9525">
              <a:solidFill>
                <a:srgbClr val="E6B8AF"/>
              </a:solidFill>
              <a:prstDash val="lgDash"/>
              <a:round/>
              <a:headEnd len="med" w="med" type="none"/>
              <a:tailEnd len="med" w="med" type="none"/>
            </a:ln>
          </p:spPr>
        </p:cxnSp>
        <p:cxnSp>
          <p:nvCxnSpPr>
            <p:cNvPr id="5853" name="Google Shape;5853;p57"/>
            <p:cNvCxnSpPr/>
            <p:nvPr/>
          </p:nvCxnSpPr>
          <p:spPr>
            <a:xfrm>
              <a:off x="5468327" y="2809203"/>
              <a:ext cx="471000" cy="628800"/>
            </a:xfrm>
            <a:prstGeom prst="straightConnector1">
              <a:avLst/>
            </a:prstGeom>
            <a:noFill/>
            <a:ln cap="flat" cmpd="sng" w="9525">
              <a:solidFill>
                <a:srgbClr val="E6B8AF"/>
              </a:solidFill>
              <a:prstDash val="lgDash"/>
              <a:round/>
              <a:headEnd len="med" w="med" type="none"/>
              <a:tailEnd len="med" w="med" type="none"/>
            </a:ln>
          </p:spPr>
        </p:cxnSp>
        <p:cxnSp>
          <p:nvCxnSpPr>
            <p:cNvPr id="5854" name="Google Shape;5854;p57"/>
            <p:cNvCxnSpPr/>
            <p:nvPr/>
          </p:nvCxnSpPr>
          <p:spPr>
            <a:xfrm>
              <a:off x="5468396" y="2809203"/>
              <a:ext cx="472200" cy="1257900"/>
            </a:xfrm>
            <a:prstGeom prst="straightConnector1">
              <a:avLst/>
            </a:prstGeom>
            <a:noFill/>
            <a:ln cap="flat" cmpd="sng" w="9525">
              <a:solidFill>
                <a:srgbClr val="E6B8AF"/>
              </a:solidFill>
              <a:prstDash val="lgDash"/>
              <a:round/>
              <a:headEnd len="med" w="med" type="none"/>
              <a:tailEnd len="med" w="med" type="none"/>
            </a:ln>
          </p:spPr>
        </p:cxnSp>
        <p:cxnSp>
          <p:nvCxnSpPr>
            <p:cNvPr id="5855" name="Google Shape;5855;p57"/>
            <p:cNvCxnSpPr/>
            <p:nvPr/>
          </p:nvCxnSpPr>
          <p:spPr>
            <a:xfrm flipH="1" rot="10800000">
              <a:off x="5468327" y="2809353"/>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56" name="Google Shape;5856;p57"/>
            <p:cNvCxnSpPr/>
            <p:nvPr/>
          </p:nvCxnSpPr>
          <p:spPr>
            <a:xfrm>
              <a:off x="5468327" y="343815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57" name="Google Shape;5857;p57"/>
            <p:cNvCxnSpPr/>
            <p:nvPr/>
          </p:nvCxnSpPr>
          <p:spPr>
            <a:xfrm>
              <a:off x="5468327" y="3438153"/>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58" name="Google Shape;5858;p57"/>
            <p:cNvCxnSpPr/>
            <p:nvPr/>
          </p:nvCxnSpPr>
          <p:spPr>
            <a:xfrm flipH="1" rot="10800000">
              <a:off x="5469677" y="2809203"/>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59" name="Google Shape;5859;p57"/>
            <p:cNvCxnSpPr/>
            <p:nvPr/>
          </p:nvCxnSpPr>
          <p:spPr>
            <a:xfrm flipH="1" rot="10800000">
              <a:off x="5469677" y="3438003"/>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60" name="Google Shape;5860;p57"/>
            <p:cNvCxnSpPr/>
            <p:nvPr/>
          </p:nvCxnSpPr>
          <p:spPr>
            <a:xfrm>
              <a:off x="5469677" y="4067103"/>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61" name="Google Shape;5861;p57"/>
            <p:cNvCxnSpPr/>
            <p:nvPr/>
          </p:nvCxnSpPr>
          <p:spPr>
            <a:xfrm>
              <a:off x="1712827" y="280927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62" name="Google Shape;5862;p57"/>
            <p:cNvCxnSpPr/>
            <p:nvPr/>
          </p:nvCxnSpPr>
          <p:spPr>
            <a:xfrm>
              <a:off x="1712827" y="280927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63" name="Google Shape;5863;p57"/>
            <p:cNvCxnSpPr/>
            <p:nvPr/>
          </p:nvCxnSpPr>
          <p:spPr>
            <a:xfrm>
              <a:off x="1712896" y="2809278"/>
              <a:ext cx="4722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64" name="Google Shape;5864;p57"/>
            <p:cNvCxnSpPr/>
            <p:nvPr/>
          </p:nvCxnSpPr>
          <p:spPr>
            <a:xfrm flipH="1" rot="10800000">
              <a:off x="1712827" y="2809428"/>
              <a:ext cx="471000" cy="628800"/>
            </a:xfrm>
            <a:prstGeom prst="straightConnector1">
              <a:avLst/>
            </a:prstGeom>
            <a:noFill/>
            <a:ln cap="flat" cmpd="sng" w="9525">
              <a:solidFill>
                <a:srgbClr val="000000"/>
              </a:solidFill>
              <a:prstDash val="solid"/>
              <a:round/>
              <a:headEnd len="med" w="med" type="none"/>
              <a:tailEnd len="med" w="med" type="triangle"/>
            </a:ln>
          </p:spPr>
        </p:cxnSp>
        <p:cxnSp>
          <p:nvCxnSpPr>
            <p:cNvPr id="5865" name="Google Shape;5865;p57"/>
            <p:cNvCxnSpPr/>
            <p:nvPr/>
          </p:nvCxnSpPr>
          <p:spPr>
            <a:xfrm>
              <a:off x="1712827" y="3438228"/>
              <a:ext cx="471000" cy="0"/>
            </a:xfrm>
            <a:prstGeom prst="straightConnector1">
              <a:avLst/>
            </a:prstGeom>
            <a:noFill/>
            <a:ln cap="flat" cmpd="sng" w="9525">
              <a:solidFill>
                <a:srgbClr val="000000"/>
              </a:solidFill>
              <a:prstDash val="solid"/>
              <a:round/>
              <a:headEnd len="med" w="med" type="none"/>
              <a:tailEnd len="med" w="med" type="triangle"/>
            </a:ln>
          </p:spPr>
        </p:cxnSp>
        <p:cxnSp>
          <p:nvCxnSpPr>
            <p:cNvPr id="5866" name="Google Shape;5866;p57"/>
            <p:cNvCxnSpPr/>
            <p:nvPr/>
          </p:nvCxnSpPr>
          <p:spPr>
            <a:xfrm>
              <a:off x="1712827" y="3438228"/>
              <a:ext cx="472200" cy="629100"/>
            </a:xfrm>
            <a:prstGeom prst="straightConnector1">
              <a:avLst/>
            </a:prstGeom>
            <a:noFill/>
            <a:ln cap="flat" cmpd="sng" w="9525">
              <a:solidFill>
                <a:srgbClr val="000000"/>
              </a:solidFill>
              <a:prstDash val="solid"/>
              <a:round/>
              <a:headEnd len="med" w="med" type="none"/>
              <a:tailEnd len="med" w="med" type="triangle"/>
            </a:ln>
          </p:spPr>
        </p:cxnSp>
        <p:cxnSp>
          <p:nvCxnSpPr>
            <p:cNvPr id="5867" name="Google Shape;5867;p57"/>
            <p:cNvCxnSpPr/>
            <p:nvPr/>
          </p:nvCxnSpPr>
          <p:spPr>
            <a:xfrm flipH="1" rot="10800000">
              <a:off x="1714177" y="2809278"/>
              <a:ext cx="469500" cy="1257900"/>
            </a:xfrm>
            <a:prstGeom prst="straightConnector1">
              <a:avLst/>
            </a:prstGeom>
            <a:noFill/>
            <a:ln cap="flat" cmpd="sng" w="9525">
              <a:solidFill>
                <a:srgbClr val="000000"/>
              </a:solidFill>
              <a:prstDash val="solid"/>
              <a:round/>
              <a:headEnd len="med" w="med" type="none"/>
              <a:tailEnd len="med" w="med" type="triangle"/>
            </a:ln>
          </p:spPr>
        </p:cxnSp>
        <p:cxnSp>
          <p:nvCxnSpPr>
            <p:cNvPr id="5868" name="Google Shape;5868;p57"/>
            <p:cNvCxnSpPr/>
            <p:nvPr/>
          </p:nvCxnSpPr>
          <p:spPr>
            <a:xfrm flipH="1" rot="10800000">
              <a:off x="1714177" y="3438078"/>
              <a:ext cx="469500" cy="629100"/>
            </a:xfrm>
            <a:prstGeom prst="straightConnector1">
              <a:avLst/>
            </a:prstGeom>
            <a:noFill/>
            <a:ln cap="flat" cmpd="sng" w="9525">
              <a:solidFill>
                <a:srgbClr val="000000"/>
              </a:solidFill>
              <a:prstDash val="solid"/>
              <a:round/>
              <a:headEnd len="med" w="med" type="none"/>
              <a:tailEnd len="med" w="med" type="triangle"/>
            </a:ln>
          </p:spPr>
        </p:cxnSp>
        <p:cxnSp>
          <p:nvCxnSpPr>
            <p:cNvPr id="5869" name="Google Shape;5869;p57"/>
            <p:cNvCxnSpPr/>
            <p:nvPr/>
          </p:nvCxnSpPr>
          <p:spPr>
            <a:xfrm>
              <a:off x="1714177" y="4067178"/>
              <a:ext cx="471000" cy="0"/>
            </a:xfrm>
            <a:prstGeom prst="straightConnector1">
              <a:avLst/>
            </a:prstGeom>
            <a:noFill/>
            <a:ln cap="flat" cmpd="sng" w="9525">
              <a:solidFill>
                <a:srgbClr val="000000"/>
              </a:solidFill>
              <a:prstDash val="solid"/>
              <a:round/>
              <a:headEnd len="med" w="med" type="none"/>
              <a:tailEnd len="med" w="med" type="triangle"/>
            </a:ln>
          </p:spPr>
        </p:cxnSp>
        <p:sp>
          <p:nvSpPr>
            <p:cNvPr id="5870" name="Google Shape;5870;p57"/>
            <p:cNvSpPr/>
            <p:nvPr/>
          </p:nvSpPr>
          <p:spPr>
            <a:xfrm>
              <a:off x="6711627" y="3200553"/>
              <a:ext cx="467400" cy="475200"/>
            </a:xfrm>
            <a:prstGeom prst="ellipse">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cap="flat" cmpd="sng" w="9525">
              <a:solidFill>
                <a:srgbClr val="000000"/>
              </a:solidFill>
              <a:prstDash val="solid"/>
              <a:round/>
              <a:headEnd len="med" w="med" type="none"/>
              <a:tailEnd len="med" w="med" type="triangle"/>
            </a:ln>
          </p:spPr>
        </p:cxnSp>
        <p:cxnSp>
          <p:nvCxnSpPr>
            <p:cNvPr id="5872" name="Google Shape;5872;p57"/>
            <p:cNvCxnSpPr>
              <a:stCxn id="5825" idx="6"/>
              <a:endCxn id="5870" idx="2"/>
            </p:cNvCxnSpPr>
            <p:nvPr/>
          </p:nvCxnSpPr>
          <p:spPr>
            <a:xfrm>
              <a:off x="6405927" y="3438303"/>
              <a:ext cx="305700" cy="0"/>
            </a:xfrm>
            <a:prstGeom prst="straightConnector1">
              <a:avLst/>
            </a:prstGeom>
            <a:noFill/>
            <a:ln cap="flat" cmpd="sng" w="9525">
              <a:solidFill>
                <a:srgbClr val="000000"/>
              </a:solidFill>
              <a:prstDash val="solid"/>
              <a:round/>
              <a:headEnd len="med" w="med" type="none"/>
              <a:tailEnd len="med" w="med" type="triangle"/>
            </a:ln>
          </p:spPr>
        </p:cxnSp>
        <p:cxnSp>
          <p:nvCxnSpPr>
            <p:cNvPr id="5873" name="Google Shape;5873;p57"/>
            <p:cNvCxnSpPr>
              <a:stCxn id="5826" idx="6"/>
              <a:endCxn id="5870" idx="3"/>
            </p:cNvCxnSpPr>
            <p:nvPr/>
          </p:nvCxnSpPr>
          <p:spPr>
            <a:xfrm flipH="1" rot="10800000">
              <a:off x="6407277" y="3606153"/>
              <a:ext cx="372900" cy="461100"/>
            </a:xfrm>
            <a:prstGeom prst="straightConnector1">
              <a:avLst/>
            </a:prstGeom>
            <a:noFill/>
            <a:ln cap="flat" cmpd="sng" w="9525">
              <a:solidFill>
                <a:srgbClr val="000000"/>
              </a:solidFill>
              <a:prstDash val="solid"/>
              <a:round/>
              <a:headEnd len="med" w="med" type="none"/>
              <a:tailEnd len="med" w="med" type="triangle"/>
            </a:ln>
          </p:spPr>
        </p:cxnSp>
        <p:cxnSp>
          <p:nvCxnSpPr>
            <p:cNvPr id="5874" name="Google Shape;5874;p57"/>
            <p:cNvCxnSpPr>
              <a:stCxn id="5870" idx="6"/>
            </p:cNvCxnSpPr>
            <p:nvPr/>
          </p:nvCxnSpPr>
          <p:spPr>
            <a:xfrm flipH="1" rot="10800000">
              <a:off x="7179027" y="3431553"/>
              <a:ext cx="329100" cy="6600"/>
            </a:xfrm>
            <a:prstGeom prst="straightConnector1">
              <a:avLst/>
            </a:prstGeom>
            <a:noFill/>
            <a:ln cap="flat" cmpd="sng" w="9525">
              <a:solidFill>
                <a:srgbClr val="000000"/>
              </a:solidFill>
              <a:prstDash val="solid"/>
              <a:round/>
              <a:headEnd len="med" w="med" type="none"/>
              <a:tailEnd len="med" w="med" type="triangle"/>
            </a:ln>
          </p:spPr>
        </p:cxnSp>
        <p:sp>
          <p:nvSpPr>
            <p:cNvPr id="5875" name="Google Shape;5875;p57"/>
            <p:cNvSpPr txBox="1"/>
            <p:nvPr/>
          </p:nvSpPr>
          <p:spPr>
            <a:xfrm>
              <a:off x="1283000" y="3367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cap="flat" cmpd="sng" w="9525">
              <a:solidFill>
                <a:srgbClr val="E6B8AF"/>
              </a:solidFill>
              <a:prstDash val="lgDash"/>
              <a:round/>
              <a:headEnd len="med" w="med" type="none"/>
              <a:tailEnd len="med" w="med" type="none"/>
            </a:ln>
          </p:spPr>
        </p:cxnSp>
        <p:cxnSp>
          <p:nvCxnSpPr>
            <p:cNvPr id="5879" name="Google Shape;5879;p57"/>
            <p:cNvCxnSpPr>
              <a:stCxn id="5814" idx="6"/>
              <a:endCxn id="5817" idx="2"/>
            </p:cNvCxnSpPr>
            <p:nvPr/>
          </p:nvCxnSpPr>
          <p:spPr>
            <a:xfrm>
              <a:off x="2654002" y="4067253"/>
              <a:ext cx="471000" cy="0"/>
            </a:xfrm>
            <a:prstGeom prst="straightConnector1">
              <a:avLst/>
            </a:prstGeom>
            <a:noFill/>
            <a:ln cap="flat" cmpd="sng" w="9525">
              <a:solidFill>
                <a:srgbClr val="E6B8AF"/>
              </a:solidFill>
              <a:prstDash val="lgDash"/>
              <a:round/>
              <a:headEnd len="med" w="med" type="none"/>
              <a:tailEnd len="med" w="med" type="none"/>
            </a:ln>
          </p:spPr>
        </p:cxnSp>
      </p:grpSp>
      <p:sp>
        <p:nvSpPr>
          <p:cNvPr id="5880" name="Google Shape;5880;p57"/>
          <p:cNvSpPr txBox="1"/>
          <p:nvPr/>
        </p:nvSpPr>
        <p:spPr>
          <a:xfrm>
            <a:off x="6504425" y="93225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a</a:t>
            </a:r>
            <a:r>
              <a:rPr baseline="-25000" lang="en" sz="1100">
                <a:latin typeface="Consolas"/>
                <a:ea typeface="Consolas"/>
                <a:cs typeface="Consolas"/>
                <a:sym typeface="Consolas"/>
              </a:rPr>
              <a:t>[L]</a:t>
            </a:r>
            <a:endParaRPr baseline="-25000" sz="1100">
              <a:latin typeface="Consolas"/>
              <a:ea typeface="Consolas"/>
              <a:cs typeface="Consolas"/>
              <a:sym typeface="Consolas"/>
            </a:endParaRPr>
          </a:p>
        </p:txBody>
      </p:sp>
      <p:cxnSp>
        <p:nvCxnSpPr>
          <p:cNvPr id="5881" name="Google Shape;5881;p57"/>
          <p:cNvCxnSpPr/>
          <p:nvPr/>
        </p:nvCxnSpPr>
        <p:spPr>
          <a:xfrm rot="10800000">
            <a:off x="1814145" y="4620452"/>
            <a:ext cx="1828800" cy="9000"/>
          </a:xfrm>
          <a:prstGeom prst="straightConnector1">
            <a:avLst/>
          </a:prstGeom>
          <a:noFill/>
          <a:ln cap="flat" cmpd="sng" w="9525">
            <a:solidFill>
              <a:schemeClr val="dk2"/>
            </a:solidFill>
            <a:prstDash val="solid"/>
            <a:round/>
            <a:headEnd len="med" w="med" type="triangle"/>
            <a:tailEnd len="med" w="med" type="none"/>
          </a:ln>
        </p:spPr>
      </p:cxnSp>
      <p:sp>
        <p:nvSpPr>
          <p:cNvPr id="5882" name="Google Shape;5882;p57"/>
          <p:cNvSpPr/>
          <p:nvPr/>
        </p:nvSpPr>
        <p:spPr>
          <a:xfrm>
            <a:off x="2344750" y="4131782"/>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3" name="Google Shape;5883;p57"/>
          <p:cNvSpPr/>
          <p:nvPr/>
        </p:nvSpPr>
        <p:spPr>
          <a:xfrm>
            <a:off x="2589580" y="412059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4" name="Google Shape;5884;p57"/>
          <p:cNvSpPr/>
          <p:nvPr/>
        </p:nvSpPr>
        <p:spPr>
          <a:xfrm>
            <a:off x="2574057" y="39323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5" name="Google Shape;5885;p57"/>
          <p:cNvSpPr/>
          <p:nvPr/>
        </p:nvSpPr>
        <p:spPr>
          <a:xfrm>
            <a:off x="2225516" y="3681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6" name="Google Shape;5886;p57"/>
          <p:cNvSpPr/>
          <p:nvPr/>
        </p:nvSpPr>
        <p:spPr>
          <a:xfrm>
            <a:off x="23172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7" name="Google Shape;5887;p57"/>
          <p:cNvSpPr/>
          <p:nvPr/>
        </p:nvSpPr>
        <p:spPr>
          <a:xfrm>
            <a:off x="2087932" y="36342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8" name="Google Shape;5888;p57"/>
          <p:cNvSpPr txBox="1"/>
          <p:nvPr/>
        </p:nvSpPr>
        <p:spPr>
          <a:xfrm>
            <a:off x="2960525" y="45293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889" name="Google Shape;5889;p57"/>
          <p:cNvSpPr txBox="1"/>
          <p:nvPr/>
        </p:nvSpPr>
        <p:spPr>
          <a:xfrm rot="-5400000">
            <a:off x="1518400" y="3316275"/>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890" name="Google Shape;5890;p57"/>
          <p:cNvCxnSpPr/>
          <p:nvPr/>
        </p:nvCxnSpPr>
        <p:spPr>
          <a:xfrm flipH="1" rot="10800000">
            <a:off x="1898275" y="2498825"/>
            <a:ext cx="12000" cy="2241000"/>
          </a:xfrm>
          <a:prstGeom prst="straightConnector1">
            <a:avLst/>
          </a:prstGeom>
          <a:noFill/>
          <a:ln cap="flat" cmpd="sng" w="9525">
            <a:solidFill>
              <a:schemeClr val="dk2"/>
            </a:solidFill>
            <a:prstDash val="solid"/>
            <a:round/>
            <a:headEnd len="med" w="med" type="none"/>
            <a:tailEnd len="med" w="med" type="triangle"/>
          </a:ln>
        </p:spPr>
      </p:cxnSp>
      <p:sp>
        <p:nvSpPr>
          <p:cNvPr id="5891" name="Google Shape;5891;p57"/>
          <p:cNvSpPr/>
          <p:nvPr/>
        </p:nvSpPr>
        <p:spPr>
          <a:xfrm>
            <a:off x="2878782" y="413176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2" name="Google Shape;5892;p57"/>
          <p:cNvSpPr/>
          <p:nvPr/>
        </p:nvSpPr>
        <p:spPr>
          <a:xfrm>
            <a:off x="2316532" y="38628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3" name="Google Shape;5893;p57"/>
          <p:cNvSpPr/>
          <p:nvPr/>
        </p:nvSpPr>
        <p:spPr>
          <a:xfrm>
            <a:off x="25303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4" name="Google Shape;5894;p57"/>
          <p:cNvSpPr/>
          <p:nvPr/>
        </p:nvSpPr>
        <p:spPr>
          <a:xfrm>
            <a:off x="26220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5" name="Google Shape;5895;p57"/>
          <p:cNvSpPr/>
          <p:nvPr/>
        </p:nvSpPr>
        <p:spPr>
          <a:xfrm>
            <a:off x="2621332" y="3786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6" name="Google Shape;5896;p57"/>
          <p:cNvSpPr/>
          <p:nvPr/>
        </p:nvSpPr>
        <p:spPr>
          <a:xfrm>
            <a:off x="2911316" y="3681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57"/>
          <p:cNvSpPr/>
          <p:nvPr/>
        </p:nvSpPr>
        <p:spPr>
          <a:xfrm>
            <a:off x="30030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8" name="Google Shape;5898;p57"/>
          <p:cNvSpPr/>
          <p:nvPr/>
        </p:nvSpPr>
        <p:spPr>
          <a:xfrm>
            <a:off x="3002332" y="38628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9" name="Google Shape;5899;p57"/>
          <p:cNvSpPr/>
          <p:nvPr/>
        </p:nvSpPr>
        <p:spPr>
          <a:xfrm>
            <a:off x="28351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0" name="Google Shape;5900;p57"/>
          <p:cNvSpPr/>
          <p:nvPr/>
        </p:nvSpPr>
        <p:spPr>
          <a:xfrm>
            <a:off x="2926132" y="3405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1" name="Google Shape;5901;p57"/>
          <p:cNvSpPr/>
          <p:nvPr/>
        </p:nvSpPr>
        <p:spPr>
          <a:xfrm>
            <a:off x="26065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2" name="Google Shape;5902;p57"/>
          <p:cNvSpPr/>
          <p:nvPr/>
        </p:nvSpPr>
        <p:spPr>
          <a:xfrm>
            <a:off x="24541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3" name="Google Shape;5903;p57"/>
          <p:cNvSpPr/>
          <p:nvPr/>
        </p:nvSpPr>
        <p:spPr>
          <a:xfrm>
            <a:off x="25458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4" name="Google Shape;5904;p57"/>
          <p:cNvSpPr/>
          <p:nvPr/>
        </p:nvSpPr>
        <p:spPr>
          <a:xfrm>
            <a:off x="2269257" y="33989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57"/>
          <p:cNvSpPr/>
          <p:nvPr/>
        </p:nvSpPr>
        <p:spPr>
          <a:xfrm>
            <a:off x="2301716" y="3224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57"/>
          <p:cNvSpPr/>
          <p:nvPr/>
        </p:nvSpPr>
        <p:spPr>
          <a:xfrm>
            <a:off x="2392732" y="3405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57"/>
          <p:cNvSpPr/>
          <p:nvPr/>
        </p:nvSpPr>
        <p:spPr>
          <a:xfrm>
            <a:off x="24696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8" name="Google Shape;5908;p57"/>
          <p:cNvSpPr/>
          <p:nvPr/>
        </p:nvSpPr>
        <p:spPr>
          <a:xfrm>
            <a:off x="3307839" y="3463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57"/>
          <p:cNvSpPr/>
          <p:nvPr/>
        </p:nvSpPr>
        <p:spPr>
          <a:xfrm>
            <a:off x="31399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57"/>
          <p:cNvSpPr/>
          <p:nvPr/>
        </p:nvSpPr>
        <p:spPr>
          <a:xfrm>
            <a:off x="3307839" y="3235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57"/>
          <p:cNvSpPr/>
          <p:nvPr/>
        </p:nvSpPr>
        <p:spPr>
          <a:xfrm>
            <a:off x="30637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57"/>
          <p:cNvSpPr/>
          <p:nvPr/>
        </p:nvSpPr>
        <p:spPr>
          <a:xfrm>
            <a:off x="3231639" y="3921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57"/>
          <p:cNvSpPr/>
          <p:nvPr/>
        </p:nvSpPr>
        <p:spPr>
          <a:xfrm>
            <a:off x="3139916" y="3833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57"/>
          <p:cNvSpPr/>
          <p:nvPr/>
        </p:nvSpPr>
        <p:spPr>
          <a:xfrm>
            <a:off x="3231639" y="3692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57"/>
          <p:cNvSpPr/>
          <p:nvPr/>
        </p:nvSpPr>
        <p:spPr>
          <a:xfrm>
            <a:off x="31547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57"/>
          <p:cNvSpPr/>
          <p:nvPr/>
        </p:nvSpPr>
        <p:spPr>
          <a:xfrm>
            <a:off x="29268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7" name="Google Shape;5917;p57"/>
          <p:cNvSpPr/>
          <p:nvPr/>
        </p:nvSpPr>
        <p:spPr>
          <a:xfrm>
            <a:off x="2682716" y="3071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8" name="Google Shape;5918;p57"/>
          <p:cNvSpPr/>
          <p:nvPr/>
        </p:nvSpPr>
        <p:spPr>
          <a:xfrm>
            <a:off x="28506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9" name="Google Shape;5919;p57"/>
          <p:cNvSpPr/>
          <p:nvPr/>
        </p:nvSpPr>
        <p:spPr>
          <a:xfrm>
            <a:off x="3216116" y="3300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0" name="Google Shape;5920;p57"/>
          <p:cNvSpPr/>
          <p:nvPr/>
        </p:nvSpPr>
        <p:spPr>
          <a:xfrm>
            <a:off x="2987516" y="33003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1" name="Google Shape;5921;p57"/>
          <p:cNvSpPr/>
          <p:nvPr/>
        </p:nvSpPr>
        <p:spPr>
          <a:xfrm>
            <a:off x="2835116" y="2843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2" name="Google Shape;5922;p57"/>
          <p:cNvSpPr/>
          <p:nvPr/>
        </p:nvSpPr>
        <p:spPr>
          <a:xfrm>
            <a:off x="3003039" y="2854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57"/>
          <p:cNvSpPr/>
          <p:nvPr/>
        </p:nvSpPr>
        <p:spPr>
          <a:xfrm>
            <a:off x="27589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57"/>
          <p:cNvSpPr/>
          <p:nvPr/>
        </p:nvSpPr>
        <p:spPr>
          <a:xfrm>
            <a:off x="30637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57"/>
          <p:cNvSpPr/>
          <p:nvPr/>
        </p:nvSpPr>
        <p:spPr>
          <a:xfrm>
            <a:off x="3155439" y="3006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57"/>
          <p:cNvSpPr/>
          <p:nvPr/>
        </p:nvSpPr>
        <p:spPr>
          <a:xfrm>
            <a:off x="2225516" y="3909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57"/>
          <p:cNvSpPr/>
          <p:nvPr/>
        </p:nvSpPr>
        <p:spPr>
          <a:xfrm>
            <a:off x="2469639" y="3692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57"/>
          <p:cNvSpPr/>
          <p:nvPr/>
        </p:nvSpPr>
        <p:spPr>
          <a:xfrm>
            <a:off x="2468932" y="40152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57"/>
          <p:cNvSpPr/>
          <p:nvPr/>
        </p:nvSpPr>
        <p:spPr>
          <a:xfrm>
            <a:off x="2774439" y="3921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30" name="Google Shape;5930;p57"/>
          <p:cNvCxnSpPr/>
          <p:nvPr/>
        </p:nvCxnSpPr>
        <p:spPr>
          <a:xfrm>
            <a:off x="1849075" y="4347225"/>
            <a:ext cx="105900" cy="0"/>
          </a:xfrm>
          <a:prstGeom prst="straightConnector1">
            <a:avLst/>
          </a:prstGeom>
          <a:noFill/>
          <a:ln cap="flat" cmpd="sng" w="9525">
            <a:solidFill>
              <a:schemeClr val="dk2"/>
            </a:solidFill>
            <a:prstDash val="solid"/>
            <a:round/>
            <a:headEnd len="med" w="med" type="none"/>
            <a:tailEnd len="med" w="med" type="none"/>
          </a:ln>
        </p:spPr>
      </p:cxnSp>
      <p:cxnSp>
        <p:nvCxnSpPr>
          <p:cNvPr id="5931" name="Google Shape;5931;p57"/>
          <p:cNvCxnSpPr/>
          <p:nvPr/>
        </p:nvCxnSpPr>
        <p:spPr>
          <a:xfrm>
            <a:off x="1849075" y="2670825"/>
            <a:ext cx="105900" cy="0"/>
          </a:xfrm>
          <a:prstGeom prst="straightConnector1">
            <a:avLst/>
          </a:prstGeom>
          <a:noFill/>
          <a:ln cap="flat" cmpd="sng" w="9525">
            <a:solidFill>
              <a:schemeClr val="dk2"/>
            </a:solidFill>
            <a:prstDash val="solid"/>
            <a:round/>
            <a:headEnd len="med" w="med" type="none"/>
            <a:tailEnd len="med" w="med" type="none"/>
          </a:ln>
        </p:spPr>
      </p:cxnSp>
      <p:sp>
        <p:nvSpPr>
          <p:cNvPr id="5932" name="Google Shape;5932;p57"/>
          <p:cNvSpPr/>
          <p:nvPr/>
        </p:nvSpPr>
        <p:spPr>
          <a:xfrm>
            <a:off x="1924481" y="2722077"/>
            <a:ext cx="1455725" cy="1573875"/>
          </a:xfrm>
          <a:custGeom>
            <a:rect b="b" l="l" r="r" t="t"/>
            <a:pathLst>
              <a:path extrusionOk="0" h="62955" w="58229">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cap="flat" cmpd="sng" w="9525">
            <a:solidFill>
              <a:srgbClr val="0000FF"/>
            </a:solidFill>
            <a:prstDash val="dash"/>
            <a:round/>
            <a:headEnd len="med" w="med" type="none"/>
            <a:tailEnd len="med" w="med" type="none"/>
          </a:ln>
        </p:spPr>
      </p:sp>
      <p:cxnSp>
        <p:nvCxnSpPr>
          <p:cNvPr id="5933" name="Google Shape;5933;p57"/>
          <p:cNvCxnSpPr/>
          <p:nvPr/>
        </p:nvCxnSpPr>
        <p:spPr>
          <a:xfrm>
            <a:off x="2039100" y="4574475"/>
            <a:ext cx="0" cy="136500"/>
          </a:xfrm>
          <a:prstGeom prst="straightConnector1">
            <a:avLst/>
          </a:prstGeom>
          <a:noFill/>
          <a:ln cap="flat" cmpd="sng" w="9525">
            <a:solidFill>
              <a:schemeClr val="dk2"/>
            </a:solidFill>
            <a:prstDash val="solid"/>
            <a:round/>
            <a:headEnd len="med" w="med" type="none"/>
            <a:tailEnd len="med" w="med" type="none"/>
          </a:ln>
        </p:spPr>
      </p:cxnSp>
      <p:cxnSp>
        <p:nvCxnSpPr>
          <p:cNvPr id="5934" name="Google Shape;5934;p57"/>
          <p:cNvCxnSpPr/>
          <p:nvPr/>
        </p:nvCxnSpPr>
        <p:spPr>
          <a:xfrm>
            <a:off x="3410700" y="4574475"/>
            <a:ext cx="0" cy="136500"/>
          </a:xfrm>
          <a:prstGeom prst="straightConnector1">
            <a:avLst/>
          </a:prstGeom>
          <a:noFill/>
          <a:ln cap="flat" cmpd="sng" w="9525">
            <a:solidFill>
              <a:schemeClr val="dk2"/>
            </a:solidFill>
            <a:prstDash val="solid"/>
            <a:round/>
            <a:headEnd len="med" w="med" type="none"/>
            <a:tailEnd len="med" w="med" type="none"/>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cap="flat" cmpd="sng" w="9525">
              <a:solidFill>
                <a:schemeClr val="dk2"/>
              </a:solidFill>
              <a:prstDash val="solid"/>
              <a:round/>
              <a:headEnd len="med" w="med" type="stealth"/>
              <a:tailEnd len="med" w="med" type="stealth"/>
            </a:ln>
          </p:spPr>
        </p:cxnSp>
        <p:cxnSp>
          <p:nvCxnSpPr>
            <p:cNvPr id="5937" name="Google Shape;5937;p57"/>
            <p:cNvCxnSpPr/>
            <p:nvPr/>
          </p:nvCxnSpPr>
          <p:spPr>
            <a:xfrm flipH="1" rot="10800000">
              <a:off x="4096388" y="2892265"/>
              <a:ext cx="7500" cy="1828800"/>
            </a:xfrm>
            <a:prstGeom prst="straightConnector1">
              <a:avLst/>
            </a:prstGeom>
            <a:noFill/>
            <a:ln cap="flat" cmpd="sng" w="9525">
              <a:solidFill>
                <a:schemeClr val="dk2"/>
              </a:solidFill>
              <a:prstDash val="solid"/>
              <a:round/>
              <a:headEnd len="med" w="med" type="stealth"/>
              <a:tailEnd len="med" w="med" type="stealth"/>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0" name="Google Shape;5940;p57"/>
            <p:cNvSpPr/>
            <p:nvPr/>
          </p:nvSpPr>
          <p:spPr>
            <a:xfrm>
              <a:off x="3961180" y="442539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1" name="Google Shape;5941;p57"/>
            <p:cNvSpPr/>
            <p:nvPr/>
          </p:nvSpPr>
          <p:spPr>
            <a:xfrm>
              <a:off x="3945657" y="42371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2" name="Google Shape;5942;p57"/>
            <p:cNvSpPr/>
            <p:nvPr/>
          </p:nvSpPr>
          <p:spPr>
            <a:xfrm>
              <a:off x="35971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3" name="Google Shape;5943;p57"/>
            <p:cNvSpPr/>
            <p:nvPr/>
          </p:nvSpPr>
          <p:spPr>
            <a:xfrm>
              <a:off x="3688839" y="3844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57"/>
            <p:cNvSpPr/>
            <p:nvPr/>
          </p:nvSpPr>
          <p:spPr>
            <a:xfrm>
              <a:off x="3459532" y="39390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5" name="Google Shape;5945;p57"/>
            <p:cNvSpPr/>
            <p:nvPr/>
          </p:nvSpPr>
          <p:spPr>
            <a:xfrm>
              <a:off x="4250382" y="443656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57"/>
            <p:cNvSpPr/>
            <p:nvPr/>
          </p:nvSpPr>
          <p:spPr>
            <a:xfrm>
              <a:off x="36881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7" name="Google Shape;5947;p57"/>
            <p:cNvSpPr/>
            <p:nvPr/>
          </p:nvSpPr>
          <p:spPr>
            <a:xfrm>
              <a:off x="3901916" y="3909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8" name="Google Shape;5948;p57"/>
            <p:cNvSpPr/>
            <p:nvPr/>
          </p:nvSpPr>
          <p:spPr>
            <a:xfrm>
              <a:off x="39936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57"/>
            <p:cNvSpPr/>
            <p:nvPr/>
          </p:nvSpPr>
          <p:spPr>
            <a:xfrm>
              <a:off x="3992932" y="4091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0" name="Google Shape;5950;p57"/>
            <p:cNvSpPr/>
            <p:nvPr/>
          </p:nvSpPr>
          <p:spPr>
            <a:xfrm>
              <a:off x="4282916" y="3986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1" name="Google Shape;5951;p57"/>
            <p:cNvSpPr/>
            <p:nvPr/>
          </p:nvSpPr>
          <p:spPr>
            <a:xfrm>
              <a:off x="4374639" y="3844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2" name="Google Shape;5952;p57"/>
            <p:cNvSpPr/>
            <p:nvPr/>
          </p:nvSpPr>
          <p:spPr>
            <a:xfrm>
              <a:off x="4373932" y="41676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3" name="Google Shape;5953;p57"/>
            <p:cNvSpPr/>
            <p:nvPr/>
          </p:nvSpPr>
          <p:spPr>
            <a:xfrm>
              <a:off x="42067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4" name="Google Shape;5954;p57"/>
            <p:cNvSpPr/>
            <p:nvPr/>
          </p:nvSpPr>
          <p:spPr>
            <a:xfrm>
              <a:off x="4297732" y="3710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5" name="Google Shape;5955;p57"/>
            <p:cNvSpPr/>
            <p:nvPr/>
          </p:nvSpPr>
          <p:spPr>
            <a:xfrm>
              <a:off x="39781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6" name="Google Shape;5956;p57"/>
            <p:cNvSpPr/>
            <p:nvPr/>
          </p:nvSpPr>
          <p:spPr>
            <a:xfrm>
              <a:off x="38257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7" name="Google Shape;5957;p57"/>
            <p:cNvSpPr/>
            <p:nvPr/>
          </p:nvSpPr>
          <p:spPr>
            <a:xfrm>
              <a:off x="39174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8" name="Google Shape;5958;p57"/>
            <p:cNvSpPr/>
            <p:nvPr/>
          </p:nvSpPr>
          <p:spPr>
            <a:xfrm>
              <a:off x="3640857" y="3703713"/>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9" name="Google Shape;5959;p57"/>
            <p:cNvSpPr/>
            <p:nvPr/>
          </p:nvSpPr>
          <p:spPr>
            <a:xfrm>
              <a:off x="3673316" y="3528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0" name="Google Shape;5960;p57"/>
            <p:cNvSpPr/>
            <p:nvPr/>
          </p:nvSpPr>
          <p:spPr>
            <a:xfrm>
              <a:off x="3764332" y="3710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57"/>
            <p:cNvSpPr/>
            <p:nvPr/>
          </p:nvSpPr>
          <p:spPr>
            <a:xfrm>
              <a:off x="38412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57"/>
            <p:cNvSpPr/>
            <p:nvPr/>
          </p:nvSpPr>
          <p:spPr>
            <a:xfrm>
              <a:off x="4679439" y="37687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3" name="Google Shape;5963;p57"/>
            <p:cNvSpPr/>
            <p:nvPr/>
          </p:nvSpPr>
          <p:spPr>
            <a:xfrm>
              <a:off x="4511516" y="3757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4" name="Google Shape;5964;p57"/>
            <p:cNvSpPr/>
            <p:nvPr/>
          </p:nvSpPr>
          <p:spPr>
            <a:xfrm>
              <a:off x="4679439" y="3540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5" name="Google Shape;5965;p57"/>
            <p:cNvSpPr/>
            <p:nvPr/>
          </p:nvSpPr>
          <p:spPr>
            <a:xfrm>
              <a:off x="4435316" y="4290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6" name="Google Shape;5966;p57"/>
            <p:cNvSpPr/>
            <p:nvPr/>
          </p:nvSpPr>
          <p:spPr>
            <a:xfrm>
              <a:off x="4603239" y="4225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57"/>
            <p:cNvSpPr/>
            <p:nvPr/>
          </p:nvSpPr>
          <p:spPr>
            <a:xfrm>
              <a:off x="4511516" y="4138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8" name="Google Shape;5968;p57"/>
            <p:cNvSpPr/>
            <p:nvPr/>
          </p:nvSpPr>
          <p:spPr>
            <a:xfrm>
              <a:off x="46032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9" name="Google Shape;5969;p57"/>
            <p:cNvSpPr/>
            <p:nvPr/>
          </p:nvSpPr>
          <p:spPr>
            <a:xfrm>
              <a:off x="4526332" y="44724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0" name="Google Shape;5970;p57"/>
            <p:cNvSpPr/>
            <p:nvPr/>
          </p:nvSpPr>
          <p:spPr>
            <a:xfrm>
              <a:off x="4298439" y="4302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57"/>
            <p:cNvSpPr/>
            <p:nvPr/>
          </p:nvSpPr>
          <p:spPr>
            <a:xfrm>
              <a:off x="4054316" y="33765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2" name="Google Shape;5972;p57"/>
            <p:cNvSpPr/>
            <p:nvPr/>
          </p:nvSpPr>
          <p:spPr>
            <a:xfrm>
              <a:off x="42222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3" name="Google Shape;5973;p57"/>
            <p:cNvSpPr/>
            <p:nvPr/>
          </p:nvSpPr>
          <p:spPr>
            <a:xfrm>
              <a:off x="45877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4" name="Google Shape;5974;p57"/>
            <p:cNvSpPr/>
            <p:nvPr/>
          </p:nvSpPr>
          <p:spPr>
            <a:xfrm>
              <a:off x="4359116" y="36051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5" name="Google Shape;5975;p57"/>
            <p:cNvSpPr/>
            <p:nvPr/>
          </p:nvSpPr>
          <p:spPr>
            <a:xfrm>
              <a:off x="4206716" y="31479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6" name="Google Shape;5976;p57"/>
            <p:cNvSpPr/>
            <p:nvPr/>
          </p:nvSpPr>
          <p:spPr>
            <a:xfrm>
              <a:off x="4374639" y="31591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7" name="Google Shape;5977;p57"/>
            <p:cNvSpPr/>
            <p:nvPr/>
          </p:nvSpPr>
          <p:spPr>
            <a:xfrm>
              <a:off x="4130516" y="3833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8" name="Google Shape;5978;p57"/>
            <p:cNvSpPr/>
            <p:nvPr/>
          </p:nvSpPr>
          <p:spPr>
            <a:xfrm>
              <a:off x="4435316" y="3452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9" name="Google Shape;5979;p57"/>
            <p:cNvSpPr/>
            <p:nvPr/>
          </p:nvSpPr>
          <p:spPr>
            <a:xfrm>
              <a:off x="4527039" y="33115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0" name="Google Shape;5980;p57"/>
            <p:cNvSpPr/>
            <p:nvPr/>
          </p:nvSpPr>
          <p:spPr>
            <a:xfrm>
              <a:off x="3597116" y="4214728"/>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1" name="Google Shape;5981;p57"/>
            <p:cNvSpPr/>
            <p:nvPr/>
          </p:nvSpPr>
          <p:spPr>
            <a:xfrm>
              <a:off x="3841239" y="39973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2" name="Google Shape;5982;p57"/>
            <p:cNvSpPr/>
            <p:nvPr/>
          </p:nvSpPr>
          <p:spPr>
            <a:xfrm>
              <a:off x="3840532" y="4320059"/>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3" name="Google Shape;5983;p57"/>
            <p:cNvSpPr/>
            <p:nvPr/>
          </p:nvSpPr>
          <p:spPr>
            <a:xfrm>
              <a:off x="4146039" y="4225920"/>
              <a:ext cx="60600" cy="75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57"/>
            <p:cNvSpPr/>
            <p:nvPr/>
          </p:nvSpPr>
          <p:spPr>
            <a:xfrm>
              <a:off x="3376256" y="3069614"/>
              <a:ext cx="1455725" cy="1573875"/>
            </a:xfrm>
            <a:custGeom>
              <a:rect b="b" l="l" r="r" t="t"/>
              <a:pathLst>
                <a:path extrusionOk="0" h="62955" w="58229">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cap="flat" cmpd="sng" w="9525">
              <a:solidFill>
                <a:srgbClr val="0000FF"/>
              </a:solidFill>
              <a:prstDash val="dash"/>
              <a:round/>
              <a:headEnd len="med" w="med" type="none"/>
              <a:tailEnd len="med" w="med" type="none"/>
            </a:ln>
          </p:spPr>
        </p:sp>
      </p:grpSp>
      <p:sp>
        <p:nvSpPr>
          <p:cNvPr id="5985" name="Google Shape;5985;p57"/>
          <p:cNvSpPr/>
          <p:nvPr/>
        </p:nvSpPr>
        <p:spPr>
          <a:xfrm>
            <a:off x="4993025" y="2989225"/>
            <a:ext cx="1307700" cy="13077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6" name="Google Shape;5986;p57"/>
          <p:cNvSpPr txBox="1"/>
          <p:nvPr/>
        </p:nvSpPr>
        <p:spPr>
          <a:xfrm>
            <a:off x="5779375" y="26708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rgbClr val="0000FF"/>
                </a:solidFill>
                <a:latin typeface="Consolas"/>
                <a:ea typeface="Consolas"/>
                <a:cs typeface="Consolas"/>
                <a:sym typeface="Consolas"/>
              </a:rPr>
              <a:t>r=</a:t>
            </a:r>
            <a:r>
              <a:rPr i="1" lang="en" sz="1200">
                <a:solidFill>
                  <a:srgbClr val="0000FF"/>
                </a:solidFill>
                <a:latin typeface="Consolas"/>
                <a:ea typeface="Consolas"/>
                <a:cs typeface="Consolas"/>
                <a:sym typeface="Consolas"/>
              </a:rPr>
              <a:t>1</a:t>
            </a:r>
            <a:endParaRPr i="1" sz="1200">
              <a:solidFill>
                <a:srgbClr val="0000FF"/>
              </a:solidFill>
              <a:latin typeface="Consolas"/>
              <a:ea typeface="Consolas"/>
              <a:cs typeface="Consolas"/>
              <a:sym typeface="Consolas"/>
            </a:endParaRPr>
          </a:p>
        </p:txBody>
      </p:sp>
      <p:sp>
        <p:nvSpPr>
          <p:cNvPr id="5987" name="Google Shape;5987;p57"/>
          <p:cNvSpPr/>
          <p:nvPr/>
        </p:nvSpPr>
        <p:spPr>
          <a:xfrm>
            <a:off x="3816600" y="3566525"/>
            <a:ext cx="709800" cy="136500"/>
          </a:xfrm>
          <a:prstGeom prst="striped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8" name="Google Shape;5988;p57"/>
          <p:cNvSpPr txBox="1"/>
          <p:nvPr/>
        </p:nvSpPr>
        <p:spPr>
          <a:xfrm>
            <a:off x="6148775" y="3681328"/>
            <a:ext cx="571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latin typeface="Consolas"/>
                <a:ea typeface="Consolas"/>
                <a:cs typeface="Consolas"/>
                <a:sym typeface="Consolas"/>
              </a:rPr>
              <a:t>x1</a:t>
            </a:r>
            <a:endParaRPr i="1" sz="1000">
              <a:latin typeface="Consolas"/>
              <a:ea typeface="Consolas"/>
              <a:cs typeface="Consolas"/>
              <a:sym typeface="Consolas"/>
            </a:endParaRPr>
          </a:p>
        </p:txBody>
      </p:sp>
      <p:sp>
        <p:nvSpPr>
          <p:cNvPr id="5989" name="Google Shape;5989;p57"/>
          <p:cNvSpPr txBox="1"/>
          <p:nvPr/>
        </p:nvSpPr>
        <p:spPr>
          <a:xfrm rot="-5400000">
            <a:off x="5204275" y="2670825"/>
            <a:ext cx="492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5990" name="Google Shape;5990;p57"/>
          <p:cNvSpPr txBox="1"/>
          <p:nvPr/>
        </p:nvSpPr>
        <p:spPr>
          <a:xfrm>
            <a:off x="7034925" y="932250"/>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5991" name="Google Shape;5991;p57"/>
          <p:cNvSpPr txBox="1"/>
          <p:nvPr/>
        </p:nvSpPr>
        <p:spPr>
          <a:xfrm>
            <a:off x="7034925" y="3552950"/>
            <a:ext cx="15225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cap="flat" cmpd="sng" w="9525">
            <a:solidFill>
              <a:schemeClr val="dk2"/>
            </a:solidFill>
            <a:prstDash val="solid"/>
            <a:round/>
            <a:headEnd len="med" w="med" type="stealth"/>
            <a:tailEnd len="med" w="med" type="none"/>
          </a:ln>
        </p:spPr>
      </p:cxnSp>
      <p:cxnSp>
        <p:nvCxnSpPr>
          <p:cNvPr id="5997" name="Google Shape;5997;p58"/>
          <p:cNvCxnSpPr/>
          <p:nvPr/>
        </p:nvCxnSpPr>
        <p:spPr>
          <a:xfrm flipH="1" rot="10800000">
            <a:off x="1375913" y="277665"/>
            <a:ext cx="2700" cy="1308000"/>
          </a:xfrm>
          <a:prstGeom prst="straightConnector1">
            <a:avLst/>
          </a:prstGeom>
          <a:noFill/>
          <a:ln cap="flat" cmpd="sng" w="9525">
            <a:solidFill>
              <a:schemeClr val="dk2"/>
            </a:solidFill>
            <a:prstDash val="solid"/>
            <a:round/>
            <a:headEnd len="med" w="med" type="none"/>
            <a:tailEnd len="med" w="med" type="stealth"/>
          </a:ln>
        </p:spPr>
      </p:cxnSp>
      <p:cxnSp>
        <p:nvCxnSpPr>
          <p:cNvPr id="5998" name="Google Shape;5998;p58"/>
          <p:cNvCxnSpPr/>
          <p:nvPr/>
        </p:nvCxnSpPr>
        <p:spPr>
          <a:xfrm flipH="1" rot="10800000">
            <a:off x="786950" y="1565125"/>
            <a:ext cx="588000" cy="676800"/>
          </a:xfrm>
          <a:prstGeom prst="straightConnector1">
            <a:avLst/>
          </a:prstGeom>
          <a:noFill/>
          <a:ln cap="flat" cmpd="sng" w="9525">
            <a:solidFill>
              <a:schemeClr val="dk2"/>
            </a:solidFill>
            <a:prstDash val="solid"/>
            <a:round/>
            <a:headEnd len="med" w="med" type="stealth"/>
            <a:tailEnd len="med" w="med" type="none"/>
          </a:ln>
        </p:spPr>
      </p:cxnSp>
      <p:sp>
        <p:nvSpPr>
          <p:cNvPr id="5999" name="Google Shape;5999;p58"/>
          <p:cNvSpPr/>
          <p:nvPr/>
        </p:nvSpPr>
        <p:spPr>
          <a:xfrm rot="-2308403">
            <a:off x="825188" y="1077218"/>
            <a:ext cx="1468775" cy="416564"/>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0" name="Google Shape;6000;p58"/>
          <p:cNvCxnSpPr>
            <a:stCxn id="5999" idx="2"/>
            <a:endCxn id="5999" idx="6"/>
          </p:cNvCxnSpPr>
          <p:nvPr/>
        </p:nvCxnSpPr>
        <p:spPr>
          <a:xfrm flipH="1" rot="10800000">
            <a:off x="984625" y="828600"/>
            <a:ext cx="1149900" cy="913800"/>
          </a:xfrm>
          <a:prstGeom prst="curvedConnector5">
            <a:avLst>
              <a:gd fmla="val 11366" name="adj1"/>
              <a:gd fmla="val -29162" name="adj2"/>
              <a:gd fmla="val 114793" name="adj3"/>
            </a:avLst>
          </a:prstGeom>
          <a:noFill/>
          <a:ln cap="flat" cmpd="sng" w="9525">
            <a:solidFill>
              <a:srgbClr val="0000FF"/>
            </a:solidFill>
            <a:prstDash val="lgDash"/>
            <a:round/>
            <a:headEnd len="med" w="med" type="none"/>
            <a:tailEnd len="med" w="med" type="none"/>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cap="flat" cmpd="sng" w="9525">
              <a:solidFill>
                <a:schemeClr val="dk2"/>
              </a:solidFill>
              <a:prstDash val="solid"/>
              <a:round/>
              <a:headEnd len="med" w="med" type="stealth"/>
              <a:tailEnd len="med" w="med" type="none"/>
            </a:ln>
          </p:spPr>
        </p:cxnSp>
        <p:cxnSp>
          <p:nvCxnSpPr>
            <p:cNvPr id="6003" name="Google Shape;6003;p58"/>
            <p:cNvCxnSpPr/>
            <p:nvPr/>
          </p:nvCxnSpPr>
          <p:spPr>
            <a:xfrm flipH="1" rot="10800000">
              <a:off x="3655713" y="181165"/>
              <a:ext cx="9300" cy="1307700"/>
            </a:xfrm>
            <a:prstGeom prst="straightConnector1">
              <a:avLst/>
            </a:prstGeom>
            <a:noFill/>
            <a:ln cap="flat" cmpd="sng" w="9525">
              <a:solidFill>
                <a:schemeClr val="dk2"/>
              </a:solidFill>
              <a:prstDash val="solid"/>
              <a:round/>
              <a:headEnd len="med" w="med" type="none"/>
              <a:tailEnd len="med" w="med" type="stealth"/>
            </a:ln>
          </p:spPr>
        </p:cxnSp>
        <p:sp>
          <p:nvSpPr>
            <p:cNvPr id="6004" name="Google Shape;6004;p58"/>
            <p:cNvSpPr/>
            <p:nvPr/>
          </p:nvSpPr>
          <p:spPr>
            <a:xfrm rot="-1694975">
              <a:off x="3650545" y="634758"/>
              <a:ext cx="1524360" cy="41649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5" name="Google Shape;6005;p58"/>
            <p:cNvSpPr/>
            <p:nvPr/>
          </p:nvSpPr>
          <p:spPr>
            <a:xfrm rot="-1697709">
              <a:off x="3822041" y="672947"/>
              <a:ext cx="1244268" cy="275012"/>
            </a:xfrm>
            <a:prstGeom prst="ellipse">
              <a:avLst/>
            </a:prstGeom>
            <a:noFill/>
            <a:ln cap="flat" cmpd="sng" w="19050">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6" name="Google Shape;6006;p58"/>
            <p:cNvSpPr/>
            <p:nvPr/>
          </p:nvSpPr>
          <p:spPr>
            <a:xfrm rot="-1698362">
              <a:off x="4062372" y="757773"/>
              <a:ext cx="662406" cy="170453"/>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7" name="Google Shape;6007;p58"/>
          <p:cNvSpPr txBox="1"/>
          <p:nvPr/>
        </p:nvSpPr>
        <p:spPr>
          <a:xfrm>
            <a:off x="2319925" y="157292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8" name="Google Shape;6008;p58"/>
          <p:cNvSpPr txBox="1"/>
          <p:nvPr/>
        </p:nvSpPr>
        <p:spPr>
          <a:xfrm>
            <a:off x="4401425" y="148117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9" name="Google Shape;6009;p58"/>
          <p:cNvSpPr txBox="1"/>
          <p:nvPr/>
        </p:nvSpPr>
        <p:spPr>
          <a:xfrm>
            <a:off x="758700" y="2117363"/>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10" name="Google Shape;6010;p58"/>
          <p:cNvSpPr txBox="1"/>
          <p:nvPr/>
        </p:nvSpPr>
        <p:spPr>
          <a:xfrm>
            <a:off x="1007425" y="33850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cap="flat" cmpd="sng" w="9525">
                <a:solidFill>
                  <a:schemeClr val="dk2"/>
                </a:solidFill>
                <a:prstDash val="solid"/>
                <a:round/>
                <a:headEnd len="med" w="med" type="stealth"/>
                <a:tailEnd len="med" w="med" type="none"/>
              </a:ln>
            </p:spPr>
          </p:cxnSp>
          <p:cxnSp>
            <p:nvCxnSpPr>
              <p:cNvPr id="6014" name="Google Shape;6014;p58"/>
              <p:cNvCxnSpPr/>
              <p:nvPr/>
            </p:nvCxnSpPr>
            <p:spPr>
              <a:xfrm flipH="1" rot="10800000">
                <a:off x="1375913" y="2639865"/>
                <a:ext cx="2700" cy="1308000"/>
              </a:xfrm>
              <a:prstGeom prst="straightConnector1">
                <a:avLst/>
              </a:prstGeom>
              <a:noFill/>
              <a:ln cap="flat" cmpd="sng" w="9525">
                <a:solidFill>
                  <a:schemeClr val="dk2"/>
                </a:solidFill>
                <a:prstDash val="solid"/>
                <a:round/>
                <a:headEnd len="med" w="med" type="none"/>
                <a:tailEnd len="med" w="med" type="stealth"/>
              </a:ln>
            </p:spPr>
          </p:cxnSp>
          <p:cxnSp>
            <p:nvCxnSpPr>
              <p:cNvPr id="6015" name="Google Shape;6015;p58"/>
              <p:cNvCxnSpPr/>
              <p:nvPr/>
            </p:nvCxnSpPr>
            <p:spPr>
              <a:xfrm flipH="1" rot="10800000">
                <a:off x="777650" y="3935125"/>
                <a:ext cx="589800" cy="676800"/>
              </a:xfrm>
              <a:prstGeom prst="straightConnector1">
                <a:avLst/>
              </a:prstGeom>
              <a:noFill/>
              <a:ln cap="flat" cmpd="sng" w="9525">
                <a:solidFill>
                  <a:schemeClr val="dk2"/>
                </a:solidFill>
                <a:prstDash val="solid"/>
                <a:round/>
                <a:headEnd len="med" w="med" type="stealth"/>
                <a:tailEnd len="med" w="med" type="none"/>
              </a:ln>
            </p:spPr>
          </p:cxnSp>
        </p:grpSp>
        <p:sp>
          <p:nvSpPr>
            <p:cNvPr id="6016" name="Google Shape;6016;p58"/>
            <p:cNvSpPr/>
            <p:nvPr/>
          </p:nvSpPr>
          <p:spPr>
            <a:xfrm>
              <a:off x="901378" y="2753562"/>
              <a:ext cx="1468800" cy="4164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17" name="Google Shape;6017;p58"/>
            <p:cNvCxnSpPr>
              <a:stCxn id="6016" idx="2"/>
              <a:endCxn id="6016" idx="6"/>
            </p:cNvCxnSpPr>
            <p:nvPr/>
          </p:nvCxnSpPr>
          <p:spPr>
            <a:xfrm>
              <a:off x="901378" y="2961762"/>
              <a:ext cx="1468800" cy="600"/>
            </a:xfrm>
            <a:prstGeom prst="curvedConnector5">
              <a:avLst>
                <a:gd fmla="val 6102" name="adj1"/>
                <a:gd fmla="val 213456378" name="adj2"/>
                <a:gd fmla="val 96870" name="adj3"/>
              </a:avLst>
            </a:prstGeom>
            <a:noFill/>
            <a:ln cap="flat" cmpd="sng" w="9525">
              <a:solidFill>
                <a:srgbClr val="0000FF"/>
              </a:solidFill>
              <a:prstDash val="lgDash"/>
              <a:round/>
              <a:headEnd len="med" w="med" type="none"/>
              <a:tailEnd len="med" w="med" type="none"/>
            </a:ln>
          </p:spPr>
        </p:cxnSp>
        <p:sp>
          <p:nvSpPr>
            <p:cNvPr id="6018" name="Google Shape;6018;p58"/>
            <p:cNvSpPr txBox="1"/>
            <p:nvPr/>
          </p:nvSpPr>
          <p:spPr>
            <a:xfrm>
              <a:off x="2318275" y="3796475"/>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cap="flat" cmpd="sng" w="9525">
                <a:solidFill>
                  <a:schemeClr val="dk2"/>
                </a:solidFill>
                <a:prstDash val="solid"/>
                <a:round/>
                <a:headEnd len="med" w="med" type="stealth"/>
                <a:tailEnd len="med" w="med" type="none"/>
              </a:ln>
            </p:spPr>
          </p:cxnSp>
          <p:cxnSp>
            <p:nvCxnSpPr>
              <p:cNvPr id="6024" name="Google Shape;6024;p58"/>
              <p:cNvCxnSpPr/>
              <p:nvPr/>
            </p:nvCxnSpPr>
            <p:spPr>
              <a:xfrm flipH="1" rot="10800000">
                <a:off x="3655713" y="257365"/>
                <a:ext cx="9300" cy="1307700"/>
              </a:xfrm>
              <a:prstGeom prst="straightConnector1">
                <a:avLst/>
              </a:prstGeom>
              <a:noFill/>
              <a:ln cap="flat" cmpd="sng" w="9525">
                <a:solidFill>
                  <a:schemeClr val="dk2"/>
                </a:solidFill>
                <a:prstDash val="solid"/>
                <a:round/>
                <a:headEnd len="med" w="med" type="none"/>
                <a:tailEnd len="med" w="med" type="stealth"/>
              </a:ln>
            </p:spPr>
          </p:cxnSp>
        </p:grpSp>
        <p:sp>
          <p:nvSpPr>
            <p:cNvPr id="6025" name="Google Shape;6025;p58"/>
            <p:cNvSpPr/>
            <p:nvPr/>
          </p:nvSpPr>
          <p:spPr>
            <a:xfrm>
              <a:off x="3512550" y="2803925"/>
              <a:ext cx="1077600" cy="1070700"/>
            </a:xfrm>
            <a:prstGeom prst="ellipse">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6" name="Google Shape;6026;p58"/>
            <p:cNvSpPr/>
            <p:nvPr/>
          </p:nvSpPr>
          <p:spPr>
            <a:xfrm>
              <a:off x="3645150" y="2957375"/>
              <a:ext cx="812400" cy="7638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7" name="Google Shape;6027;p58"/>
            <p:cNvSpPr/>
            <p:nvPr/>
          </p:nvSpPr>
          <p:spPr>
            <a:xfrm>
              <a:off x="3843000" y="3112025"/>
              <a:ext cx="416700" cy="4545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8" name="Google Shape;6028;p58"/>
            <p:cNvSpPr txBox="1"/>
            <p:nvPr/>
          </p:nvSpPr>
          <p:spPr>
            <a:xfrm>
              <a:off x="4510650" y="39720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6030" name="Google Shape;6030;p58"/>
          <p:cNvSpPr txBox="1"/>
          <p:nvPr/>
        </p:nvSpPr>
        <p:spPr>
          <a:xfrm>
            <a:off x="2864838" y="277675"/>
            <a:ext cx="378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31" name="Google Shape;6031;p58"/>
          <p:cNvSpPr txBox="1"/>
          <p:nvPr/>
        </p:nvSpPr>
        <p:spPr>
          <a:xfrm>
            <a:off x="2264125" y="2070875"/>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Before </a:t>
            </a:r>
            <a:r>
              <a:rPr lang="en">
                <a:latin typeface="Consolas"/>
                <a:ea typeface="Consolas"/>
                <a:cs typeface="Consolas"/>
                <a:sym typeface="Consolas"/>
              </a:rPr>
              <a:t>Normalization</a:t>
            </a:r>
            <a:endParaRPr>
              <a:latin typeface="Consolas"/>
              <a:ea typeface="Consolas"/>
              <a:cs typeface="Consolas"/>
              <a:sym typeface="Consolas"/>
            </a:endParaRPr>
          </a:p>
        </p:txBody>
      </p:sp>
      <p:sp>
        <p:nvSpPr>
          <p:cNvPr id="6032" name="Google Shape;6032;p58"/>
          <p:cNvSpPr txBox="1"/>
          <p:nvPr/>
        </p:nvSpPr>
        <p:spPr>
          <a:xfrm>
            <a:off x="2264125" y="4609450"/>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6033" name="Google Shape;6033;p58"/>
          <p:cNvSpPr txBox="1"/>
          <p:nvPr/>
        </p:nvSpPr>
        <p:spPr>
          <a:xfrm>
            <a:off x="6328613" y="282550"/>
            <a:ext cx="2307900" cy="238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6034" name="Google Shape;6034;p58"/>
          <p:cNvCxnSpPr/>
          <p:nvPr/>
        </p:nvCxnSpPr>
        <p:spPr>
          <a:xfrm rot="10800000">
            <a:off x="6030600" y="2810200"/>
            <a:ext cx="2593200" cy="20100"/>
          </a:xfrm>
          <a:prstGeom prst="straightConnector1">
            <a:avLst/>
          </a:prstGeom>
          <a:noFill/>
          <a:ln cap="flat" cmpd="sng" w="9525">
            <a:solidFill>
              <a:schemeClr val="dk2"/>
            </a:solidFill>
            <a:prstDash val="solid"/>
            <a:round/>
            <a:headEnd len="med" w="med" type="stealth"/>
            <a:tailEnd len="med" w="med" type="none"/>
          </a:ln>
        </p:spPr>
      </p:cxnSp>
      <p:cxnSp>
        <p:nvCxnSpPr>
          <p:cNvPr id="6035" name="Google Shape;6035;p58"/>
          <p:cNvCxnSpPr/>
          <p:nvPr/>
        </p:nvCxnSpPr>
        <p:spPr>
          <a:xfrm rot="10800000">
            <a:off x="6030744" y="700236"/>
            <a:ext cx="4200" cy="2109900"/>
          </a:xfrm>
          <a:prstGeom prst="straightConnector1">
            <a:avLst/>
          </a:prstGeom>
          <a:noFill/>
          <a:ln cap="flat" cmpd="sng" w="9525">
            <a:solidFill>
              <a:schemeClr val="dk2"/>
            </a:solidFill>
            <a:prstDash val="solid"/>
            <a:round/>
            <a:headEnd len="med" w="med" type="none"/>
            <a:tailEnd len="med" w="med" type="stealth"/>
          </a:ln>
        </p:spPr>
      </p:cxnSp>
      <p:cxnSp>
        <p:nvCxnSpPr>
          <p:cNvPr id="6036" name="Google Shape;6036;p58"/>
          <p:cNvCxnSpPr/>
          <p:nvPr/>
        </p:nvCxnSpPr>
        <p:spPr>
          <a:xfrm>
            <a:off x="6065750" y="970325"/>
            <a:ext cx="2336700" cy="1735500"/>
          </a:xfrm>
          <a:prstGeom prst="curvedConnector3">
            <a:avLst>
              <a:gd fmla="val 8289" name="adj1"/>
            </a:avLst>
          </a:prstGeom>
          <a:noFill/>
          <a:ln cap="flat" cmpd="sng" w="9525">
            <a:solidFill>
              <a:srgbClr val="0000FF"/>
            </a:solidFill>
            <a:prstDash val="lgDash"/>
            <a:round/>
            <a:headEnd len="med" w="med" type="none"/>
            <a:tailEnd len="med" w="med" type="none"/>
          </a:ln>
        </p:spPr>
      </p:cxnSp>
      <p:cxnSp>
        <p:nvCxnSpPr>
          <p:cNvPr id="6037" name="Google Shape;6037;p58"/>
          <p:cNvCxnSpPr/>
          <p:nvPr/>
        </p:nvCxnSpPr>
        <p:spPr>
          <a:xfrm>
            <a:off x="6030600" y="1054300"/>
            <a:ext cx="1812000" cy="1416600"/>
          </a:xfrm>
          <a:prstGeom prst="curvedConnector3">
            <a:avLst>
              <a:gd fmla="val 11104" name="adj1"/>
            </a:avLst>
          </a:prstGeom>
          <a:noFill/>
          <a:ln cap="flat" cmpd="sng" w="9525">
            <a:solidFill>
              <a:srgbClr val="FF0000"/>
            </a:solidFill>
            <a:prstDash val="lgDash"/>
            <a:round/>
            <a:headEnd len="med" w="med" type="none"/>
            <a:tailEnd len="med" w="med" type="none"/>
          </a:ln>
        </p:spPr>
      </p:cxnSp>
      <p:sp>
        <p:nvSpPr>
          <p:cNvPr id="6038" name="Google Shape;6038;p58"/>
          <p:cNvSpPr/>
          <p:nvPr/>
        </p:nvSpPr>
        <p:spPr>
          <a:xfrm rot="-818997">
            <a:off x="7856025" y="2255925"/>
            <a:ext cx="435545" cy="165933"/>
          </a:xfrm>
          <a:custGeom>
            <a:rect b="b" l="l" r="r" t="t"/>
            <a:pathLst>
              <a:path extrusionOk="0" h="6637" w="17421">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cap="flat" cmpd="sng" w="9525">
            <a:solidFill>
              <a:srgbClr val="FF0000"/>
            </a:solidFill>
            <a:prstDash val="lgDash"/>
            <a:round/>
            <a:headEnd len="med" w="med" type="none"/>
            <a:tailEnd len="med" w="med" type="none"/>
          </a:ln>
        </p:spPr>
      </p:sp>
      <p:sp>
        <p:nvSpPr>
          <p:cNvPr id="6039" name="Google Shape;6039;p58"/>
          <p:cNvSpPr txBox="1"/>
          <p:nvPr/>
        </p:nvSpPr>
        <p:spPr>
          <a:xfrm>
            <a:off x="8076400" y="2130663"/>
            <a:ext cx="787200" cy="3762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indent="0" lvl="0" marL="0" rtl="0" algn="ctr">
              <a:spcBef>
                <a:spcPts val="0"/>
              </a:spcBef>
              <a:spcAft>
                <a:spcPts val="0"/>
              </a:spcAft>
              <a:buNone/>
            </a:pPr>
            <a:r>
              <a:t/>
            </a:r>
            <a:endParaRPr sz="1100">
              <a:solidFill>
                <a:srgbClr val="FF0000"/>
              </a:solidFill>
              <a:latin typeface="Consolas"/>
              <a:ea typeface="Consolas"/>
              <a:cs typeface="Consolas"/>
              <a:sym typeface="Consolas"/>
            </a:endParaRPr>
          </a:p>
          <a:p>
            <a:pPr indent="0" lvl="0" marL="0" rtl="0" algn="ctr">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6040" name="Google Shape;6040;p58"/>
          <p:cNvSpPr txBox="1"/>
          <p:nvPr/>
        </p:nvSpPr>
        <p:spPr>
          <a:xfrm>
            <a:off x="5618250" y="736000"/>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6041" name="Google Shape;6041;p58"/>
          <p:cNvSpPr txBox="1"/>
          <p:nvPr/>
        </p:nvSpPr>
        <p:spPr>
          <a:xfrm>
            <a:off x="8636525" y="2529150"/>
            <a:ext cx="4167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6042" name="Google Shape;6042;p58"/>
          <p:cNvCxnSpPr/>
          <p:nvPr/>
        </p:nvCxnSpPr>
        <p:spPr>
          <a:xfrm flipH="1">
            <a:off x="7914425" y="1760250"/>
            <a:ext cx="6600" cy="1017300"/>
          </a:xfrm>
          <a:prstGeom prst="straightConnector1">
            <a:avLst/>
          </a:prstGeom>
          <a:noFill/>
          <a:ln cap="flat" cmpd="sng" w="19050">
            <a:solidFill>
              <a:srgbClr val="6AA84F"/>
            </a:solidFill>
            <a:prstDash val="solid"/>
            <a:round/>
            <a:headEnd len="med" w="med" type="none"/>
            <a:tailEnd len="med" w="med" type="none"/>
          </a:ln>
        </p:spPr>
      </p:cxnSp>
      <p:cxnSp>
        <p:nvCxnSpPr>
          <p:cNvPr id="6043" name="Google Shape;6043;p58"/>
          <p:cNvCxnSpPr/>
          <p:nvPr/>
        </p:nvCxnSpPr>
        <p:spPr>
          <a:xfrm flipH="1" rot="-5400000">
            <a:off x="5938850" y="3107250"/>
            <a:ext cx="980400" cy="461400"/>
          </a:xfrm>
          <a:prstGeom prst="curvedConnector3">
            <a:avLst>
              <a:gd fmla="val -79988"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7" name="Shape 6047"/>
        <p:cNvGrpSpPr/>
        <p:nvPr/>
      </p:nvGrpSpPr>
      <p:grpSpPr>
        <a:xfrm>
          <a:off x="0" y="0"/>
          <a:ext cx="0" cy="0"/>
          <a:chOff x="0" y="0"/>
          <a:chExt cx="0" cy="0"/>
        </a:xfrm>
      </p:grpSpPr>
      <p:sp>
        <p:nvSpPr>
          <p:cNvPr id="6048" name="Google Shape;6048;p59"/>
          <p:cNvSpPr/>
          <p:nvPr/>
        </p:nvSpPr>
        <p:spPr>
          <a:xfrm>
            <a:off x="1895158" y="226588"/>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49" name="Google Shape;6049;p59"/>
          <p:cNvSpPr/>
          <p:nvPr/>
        </p:nvSpPr>
        <p:spPr>
          <a:xfrm>
            <a:off x="1895158" y="1168739"/>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50" name="Google Shape;6050;p59"/>
          <p:cNvSpPr txBox="1"/>
          <p:nvPr/>
        </p:nvSpPr>
        <p:spPr>
          <a:xfrm>
            <a:off x="926276" y="3916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1</a:t>
            </a:r>
            <a:endParaRPr baseline="-25000">
              <a:latin typeface="Consolas"/>
              <a:ea typeface="Consolas"/>
              <a:cs typeface="Consolas"/>
              <a:sym typeface="Consolas"/>
            </a:endParaRPr>
          </a:p>
        </p:txBody>
      </p:sp>
      <p:sp>
        <p:nvSpPr>
          <p:cNvPr id="6051" name="Google Shape;6051;p59"/>
          <p:cNvSpPr/>
          <p:nvPr/>
        </p:nvSpPr>
        <p:spPr>
          <a:xfrm>
            <a:off x="6425247" y="692701"/>
            <a:ext cx="538800" cy="5577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052" name="Google Shape;6052;p59"/>
          <p:cNvCxnSpPr>
            <a:stCxn id="6051" idx="6"/>
          </p:cNvCxnSpPr>
          <p:nvPr/>
        </p:nvCxnSpPr>
        <p:spPr>
          <a:xfrm>
            <a:off x="6964047" y="971551"/>
            <a:ext cx="501900" cy="0"/>
          </a:xfrm>
          <a:prstGeom prst="straightConnector1">
            <a:avLst/>
          </a:prstGeom>
          <a:noFill/>
          <a:ln cap="flat" cmpd="sng" w="9525">
            <a:solidFill>
              <a:schemeClr val="dk2"/>
            </a:solidFill>
            <a:prstDash val="solid"/>
            <a:round/>
            <a:headEnd len="med" w="med" type="none"/>
            <a:tailEnd len="med" w="med" type="triangle"/>
          </a:ln>
        </p:spPr>
      </p:cxnSp>
      <p:sp>
        <p:nvSpPr>
          <p:cNvPr id="6053" name="Google Shape;6053;p59"/>
          <p:cNvSpPr txBox="1"/>
          <p:nvPr/>
        </p:nvSpPr>
        <p:spPr>
          <a:xfrm>
            <a:off x="916876" y="11687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x</a:t>
            </a:r>
            <a:r>
              <a:rPr baseline="-25000" lang="en">
                <a:latin typeface="Consolas"/>
                <a:ea typeface="Consolas"/>
                <a:cs typeface="Consolas"/>
                <a:sym typeface="Consolas"/>
              </a:rPr>
              <a:t>2</a:t>
            </a:r>
            <a:endParaRPr baseline="-25000">
              <a:latin typeface="Consolas"/>
              <a:ea typeface="Consolas"/>
              <a:cs typeface="Consolas"/>
              <a:sym typeface="Consolas"/>
            </a:endParaRPr>
          </a:p>
        </p:txBody>
      </p:sp>
      <p:grpSp>
        <p:nvGrpSpPr>
          <p:cNvPr id="6054" name="Google Shape;6054;p59"/>
          <p:cNvGrpSpPr/>
          <p:nvPr/>
        </p:nvGrpSpPr>
        <p:grpSpPr>
          <a:xfrm>
            <a:off x="1432449" y="496407"/>
            <a:ext cx="462868" cy="954948"/>
            <a:chOff x="837658" y="496313"/>
            <a:chExt cx="1057500" cy="954948"/>
          </a:xfrm>
        </p:grpSpPr>
        <p:cxnSp>
          <p:nvCxnSpPr>
            <p:cNvPr id="6055" name="Google Shape;6055;p59"/>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6056" name="Google Shape;6056;p59"/>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6057" name="Google Shape;6057;p59"/>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6058" name="Google Shape;6058;p59"/>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grpSp>
        <p:nvGrpSpPr>
          <p:cNvPr id="6059" name="Google Shape;6059;p59"/>
          <p:cNvGrpSpPr/>
          <p:nvPr/>
        </p:nvGrpSpPr>
        <p:grpSpPr>
          <a:xfrm>
            <a:off x="2428836" y="496407"/>
            <a:ext cx="480634" cy="954948"/>
            <a:chOff x="837658" y="496313"/>
            <a:chExt cx="1057500" cy="954948"/>
          </a:xfrm>
        </p:grpSpPr>
        <p:cxnSp>
          <p:nvCxnSpPr>
            <p:cNvPr id="6060" name="Google Shape;6060;p59"/>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6061" name="Google Shape;6061;p59"/>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6062" name="Google Shape;6062;p59"/>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6063" name="Google Shape;6063;p59"/>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sp>
        <p:nvSpPr>
          <p:cNvPr id="6064" name="Google Shape;6064;p59"/>
          <p:cNvSpPr/>
          <p:nvPr/>
        </p:nvSpPr>
        <p:spPr>
          <a:xfrm>
            <a:off x="2858933" y="226588"/>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65" name="Google Shape;6065;p59"/>
          <p:cNvSpPr/>
          <p:nvPr/>
        </p:nvSpPr>
        <p:spPr>
          <a:xfrm>
            <a:off x="2868333" y="1168739"/>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grpSp>
        <p:nvGrpSpPr>
          <p:cNvPr id="6066" name="Google Shape;6066;p59"/>
          <p:cNvGrpSpPr/>
          <p:nvPr/>
        </p:nvGrpSpPr>
        <p:grpSpPr>
          <a:xfrm>
            <a:off x="3392636" y="494082"/>
            <a:ext cx="480634" cy="954948"/>
            <a:chOff x="837658" y="496313"/>
            <a:chExt cx="1057500" cy="954948"/>
          </a:xfrm>
        </p:grpSpPr>
        <p:cxnSp>
          <p:nvCxnSpPr>
            <p:cNvPr id="6067" name="Google Shape;6067;p59"/>
            <p:cNvCxnSpPr/>
            <p:nvPr/>
          </p:nvCxnSpPr>
          <p:spPr>
            <a:xfrm>
              <a:off x="837658" y="496313"/>
              <a:ext cx="1057500" cy="0"/>
            </a:xfrm>
            <a:prstGeom prst="straightConnector1">
              <a:avLst/>
            </a:prstGeom>
            <a:noFill/>
            <a:ln cap="flat" cmpd="sng" w="9525">
              <a:solidFill>
                <a:schemeClr val="dk2"/>
              </a:solidFill>
              <a:prstDash val="dash"/>
              <a:round/>
              <a:headEnd len="med" w="med" type="none"/>
              <a:tailEnd len="med" w="med" type="none"/>
            </a:ln>
          </p:spPr>
        </p:cxnSp>
        <p:cxnSp>
          <p:nvCxnSpPr>
            <p:cNvPr id="6068" name="Google Shape;6068;p59"/>
            <p:cNvCxnSpPr/>
            <p:nvPr/>
          </p:nvCxnSpPr>
          <p:spPr>
            <a:xfrm>
              <a:off x="837658" y="1438361"/>
              <a:ext cx="1057500" cy="12900"/>
            </a:xfrm>
            <a:prstGeom prst="straightConnector1">
              <a:avLst/>
            </a:prstGeom>
            <a:noFill/>
            <a:ln cap="flat" cmpd="sng" w="9525">
              <a:solidFill>
                <a:schemeClr val="dk2"/>
              </a:solidFill>
              <a:prstDash val="dash"/>
              <a:round/>
              <a:headEnd len="med" w="med" type="none"/>
              <a:tailEnd len="med" w="med" type="none"/>
            </a:ln>
          </p:spPr>
        </p:cxnSp>
        <p:cxnSp>
          <p:nvCxnSpPr>
            <p:cNvPr id="6069" name="Google Shape;6069;p59"/>
            <p:cNvCxnSpPr/>
            <p:nvPr/>
          </p:nvCxnSpPr>
          <p:spPr>
            <a:xfrm>
              <a:off x="837658" y="496361"/>
              <a:ext cx="1057500" cy="954900"/>
            </a:xfrm>
            <a:prstGeom prst="straightConnector1">
              <a:avLst/>
            </a:prstGeom>
            <a:noFill/>
            <a:ln cap="flat" cmpd="sng" w="9525">
              <a:solidFill>
                <a:schemeClr val="dk2"/>
              </a:solidFill>
              <a:prstDash val="dash"/>
              <a:round/>
              <a:headEnd len="med" w="med" type="none"/>
              <a:tailEnd len="med" w="med" type="none"/>
            </a:ln>
          </p:spPr>
        </p:cxnSp>
        <p:cxnSp>
          <p:nvCxnSpPr>
            <p:cNvPr id="6070" name="Google Shape;6070;p59"/>
            <p:cNvCxnSpPr/>
            <p:nvPr/>
          </p:nvCxnSpPr>
          <p:spPr>
            <a:xfrm flipH="1" rot="10800000">
              <a:off x="837658" y="496313"/>
              <a:ext cx="1057500" cy="942300"/>
            </a:xfrm>
            <a:prstGeom prst="straightConnector1">
              <a:avLst/>
            </a:prstGeom>
            <a:noFill/>
            <a:ln cap="flat" cmpd="sng" w="9525">
              <a:solidFill>
                <a:schemeClr val="dk2"/>
              </a:solidFill>
              <a:prstDash val="dash"/>
              <a:round/>
              <a:headEnd len="med" w="med" type="none"/>
              <a:tailEnd len="med" w="med" type="none"/>
            </a:ln>
          </p:spPr>
        </p:cxnSp>
      </p:grpSp>
      <p:cxnSp>
        <p:nvCxnSpPr>
          <p:cNvPr id="6071" name="Google Shape;6071;p59"/>
          <p:cNvCxnSpPr/>
          <p:nvPr/>
        </p:nvCxnSpPr>
        <p:spPr>
          <a:xfrm>
            <a:off x="3870849" y="999900"/>
            <a:ext cx="257700" cy="5700"/>
          </a:xfrm>
          <a:prstGeom prst="straightConnector1">
            <a:avLst/>
          </a:prstGeom>
          <a:noFill/>
          <a:ln cap="flat" cmpd="sng" w="28575">
            <a:solidFill>
              <a:schemeClr val="dk2"/>
            </a:solidFill>
            <a:prstDash val="dot"/>
            <a:round/>
            <a:headEnd len="med" w="med" type="none"/>
            <a:tailEnd len="med" w="med" type="none"/>
          </a:ln>
        </p:spPr>
      </p:cxnSp>
      <p:sp>
        <p:nvSpPr>
          <p:cNvPr id="6072" name="Google Shape;6072;p59"/>
          <p:cNvSpPr/>
          <p:nvPr/>
        </p:nvSpPr>
        <p:spPr>
          <a:xfrm>
            <a:off x="4618733" y="219456"/>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73" name="Google Shape;6073;p59"/>
          <p:cNvSpPr/>
          <p:nvPr/>
        </p:nvSpPr>
        <p:spPr>
          <a:xfrm>
            <a:off x="4618733" y="1161607"/>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grpSp>
        <p:nvGrpSpPr>
          <p:cNvPr id="6074" name="Google Shape;6074;p59"/>
          <p:cNvGrpSpPr/>
          <p:nvPr/>
        </p:nvGrpSpPr>
        <p:grpSpPr>
          <a:xfrm>
            <a:off x="4156024" y="489275"/>
            <a:ext cx="462868" cy="954948"/>
            <a:chOff x="837658" y="496313"/>
            <a:chExt cx="1057500" cy="954948"/>
          </a:xfrm>
        </p:grpSpPr>
        <p:cxnSp>
          <p:nvCxnSpPr>
            <p:cNvPr id="6075" name="Google Shape;6075;p59"/>
            <p:cNvCxnSpPr/>
            <p:nvPr/>
          </p:nvCxnSpPr>
          <p:spPr>
            <a:xfrm>
              <a:off x="837658" y="496313"/>
              <a:ext cx="1057500" cy="0"/>
            </a:xfrm>
            <a:prstGeom prst="straightConnector1">
              <a:avLst/>
            </a:prstGeom>
            <a:noFill/>
            <a:ln cap="flat" cmpd="sng" w="9525">
              <a:solidFill>
                <a:schemeClr val="dk2"/>
              </a:solidFill>
              <a:prstDash val="dash"/>
              <a:round/>
              <a:headEnd len="med" w="med" type="none"/>
              <a:tailEnd len="med" w="med" type="none"/>
            </a:ln>
          </p:spPr>
        </p:cxnSp>
        <p:cxnSp>
          <p:nvCxnSpPr>
            <p:cNvPr id="6076" name="Google Shape;6076;p59"/>
            <p:cNvCxnSpPr/>
            <p:nvPr/>
          </p:nvCxnSpPr>
          <p:spPr>
            <a:xfrm>
              <a:off x="837658" y="1438361"/>
              <a:ext cx="1057500" cy="12900"/>
            </a:xfrm>
            <a:prstGeom prst="straightConnector1">
              <a:avLst/>
            </a:prstGeom>
            <a:noFill/>
            <a:ln cap="flat" cmpd="sng" w="9525">
              <a:solidFill>
                <a:schemeClr val="dk2"/>
              </a:solidFill>
              <a:prstDash val="dash"/>
              <a:round/>
              <a:headEnd len="med" w="med" type="none"/>
              <a:tailEnd len="med" w="med" type="none"/>
            </a:ln>
          </p:spPr>
        </p:cxnSp>
        <p:cxnSp>
          <p:nvCxnSpPr>
            <p:cNvPr id="6077" name="Google Shape;6077;p59"/>
            <p:cNvCxnSpPr/>
            <p:nvPr/>
          </p:nvCxnSpPr>
          <p:spPr>
            <a:xfrm>
              <a:off x="837658" y="496361"/>
              <a:ext cx="1057500" cy="954900"/>
            </a:xfrm>
            <a:prstGeom prst="straightConnector1">
              <a:avLst/>
            </a:prstGeom>
            <a:noFill/>
            <a:ln cap="flat" cmpd="sng" w="9525">
              <a:solidFill>
                <a:schemeClr val="dk2"/>
              </a:solidFill>
              <a:prstDash val="dash"/>
              <a:round/>
              <a:headEnd len="med" w="med" type="none"/>
              <a:tailEnd len="med" w="med" type="none"/>
            </a:ln>
          </p:spPr>
        </p:cxnSp>
        <p:cxnSp>
          <p:nvCxnSpPr>
            <p:cNvPr id="6078" name="Google Shape;6078;p59"/>
            <p:cNvCxnSpPr/>
            <p:nvPr/>
          </p:nvCxnSpPr>
          <p:spPr>
            <a:xfrm flipH="1" rot="10800000">
              <a:off x="837658" y="496313"/>
              <a:ext cx="1057500" cy="942300"/>
            </a:xfrm>
            <a:prstGeom prst="straightConnector1">
              <a:avLst/>
            </a:prstGeom>
            <a:noFill/>
            <a:ln cap="flat" cmpd="sng" w="9525">
              <a:solidFill>
                <a:schemeClr val="dk2"/>
              </a:solidFill>
              <a:prstDash val="dash"/>
              <a:round/>
              <a:headEnd len="med" w="med" type="none"/>
              <a:tailEnd len="med" w="med" type="none"/>
            </a:ln>
          </p:spPr>
        </p:cxnSp>
      </p:grpSp>
      <p:grpSp>
        <p:nvGrpSpPr>
          <p:cNvPr id="6079" name="Google Shape;6079;p59"/>
          <p:cNvGrpSpPr/>
          <p:nvPr/>
        </p:nvGrpSpPr>
        <p:grpSpPr>
          <a:xfrm>
            <a:off x="5152411" y="489275"/>
            <a:ext cx="480634" cy="954948"/>
            <a:chOff x="837658" y="496313"/>
            <a:chExt cx="1057500" cy="954948"/>
          </a:xfrm>
        </p:grpSpPr>
        <p:cxnSp>
          <p:nvCxnSpPr>
            <p:cNvPr id="6080" name="Google Shape;6080;p59"/>
            <p:cNvCxnSpPr/>
            <p:nvPr/>
          </p:nvCxnSpPr>
          <p:spPr>
            <a:xfrm>
              <a:off x="837658" y="496313"/>
              <a:ext cx="1057500" cy="0"/>
            </a:xfrm>
            <a:prstGeom prst="straightConnector1">
              <a:avLst/>
            </a:prstGeom>
            <a:noFill/>
            <a:ln cap="flat" cmpd="sng" w="9525">
              <a:solidFill>
                <a:schemeClr val="dk2"/>
              </a:solidFill>
              <a:prstDash val="solid"/>
              <a:round/>
              <a:headEnd len="med" w="med" type="none"/>
              <a:tailEnd len="med" w="med" type="none"/>
            </a:ln>
          </p:spPr>
        </p:cxnSp>
        <p:cxnSp>
          <p:nvCxnSpPr>
            <p:cNvPr id="6081" name="Google Shape;6081;p59"/>
            <p:cNvCxnSpPr/>
            <p:nvPr/>
          </p:nvCxnSpPr>
          <p:spPr>
            <a:xfrm>
              <a:off x="837658" y="1438361"/>
              <a:ext cx="1057500" cy="12900"/>
            </a:xfrm>
            <a:prstGeom prst="straightConnector1">
              <a:avLst/>
            </a:prstGeom>
            <a:noFill/>
            <a:ln cap="flat" cmpd="sng" w="9525">
              <a:solidFill>
                <a:schemeClr val="dk2"/>
              </a:solidFill>
              <a:prstDash val="solid"/>
              <a:round/>
              <a:headEnd len="med" w="med" type="none"/>
              <a:tailEnd len="med" w="med" type="none"/>
            </a:ln>
          </p:spPr>
        </p:cxnSp>
        <p:cxnSp>
          <p:nvCxnSpPr>
            <p:cNvPr id="6082" name="Google Shape;6082;p59"/>
            <p:cNvCxnSpPr/>
            <p:nvPr/>
          </p:nvCxnSpPr>
          <p:spPr>
            <a:xfrm>
              <a:off x="837658" y="496361"/>
              <a:ext cx="1057500" cy="954900"/>
            </a:xfrm>
            <a:prstGeom prst="straightConnector1">
              <a:avLst/>
            </a:prstGeom>
            <a:noFill/>
            <a:ln cap="flat" cmpd="sng" w="9525">
              <a:solidFill>
                <a:schemeClr val="dk2"/>
              </a:solidFill>
              <a:prstDash val="solid"/>
              <a:round/>
              <a:headEnd len="med" w="med" type="none"/>
              <a:tailEnd len="med" w="med" type="none"/>
            </a:ln>
          </p:spPr>
        </p:cxnSp>
        <p:cxnSp>
          <p:nvCxnSpPr>
            <p:cNvPr id="6083" name="Google Shape;6083;p59"/>
            <p:cNvCxnSpPr/>
            <p:nvPr/>
          </p:nvCxnSpPr>
          <p:spPr>
            <a:xfrm flipH="1" rot="10800000">
              <a:off x="837658" y="496313"/>
              <a:ext cx="1057500" cy="942300"/>
            </a:xfrm>
            <a:prstGeom prst="straightConnector1">
              <a:avLst/>
            </a:prstGeom>
            <a:noFill/>
            <a:ln cap="flat" cmpd="sng" w="9525">
              <a:solidFill>
                <a:schemeClr val="dk2"/>
              </a:solidFill>
              <a:prstDash val="solid"/>
              <a:round/>
              <a:headEnd len="med" w="med" type="none"/>
              <a:tailEnd len="med" w="med" type="none"/>
            </a:ln>
          </p:spPr>
        </p:cxnSp>
      </p:grpSp>
      <p:sp>
        <p:nvSpPr>
          <p:cNvPr id="6084" name="Google Shape;6084;p59"/>
          <p:cNvSpPr/>
          <p:nvPr/>
        </p:nvSpPr>
        <p:spPr>
          <a:xfrm>
            <a:off x="5582508" y="219456"/>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085" name="Google Shape;6085;p59"/>
          <p:cNvSpPr/>
          <p:nvPr/>
        </p:nvSpPr>
        <p:spPr>
          <a:xfrm>
            <a:off x="5591908" y="1161607"/>
            <a:ext cx="533700" cy="548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086" name="Google Shape;6086;p59"/>
          <p:cNvCxnSpPr>
            <a:stCxn id="6084" idx="6"/>
            <a:endCxn id="6051" idx="2"/>
          </p:cNvCxnSpPr>
          <p:nvPr/>
        </p:nvCxnSpPr>
        <p:spPr>
          <a:xfrm>
            <a:off x="6116208" y="493656"/>
            <a:ext cx="309000" cy="477900"/>
          </a:xfrm>
          <a:prstGeom prst="straightConnector1">
            <a:avLst/>
          </a:prstGeom>
          <a:noFill/>
          <a:ln cap="flat" cmpd="sng" w="9525">
            <a:solidFill>
              <a:schemeClr val="dk2"/>
            </a:solidFill>
            <a:prstDash val="solid"/>
            <a:round/>
            <a:headEnd len="med" w="med" type="none"/>
            <a:tailEnd len="med" w="med" type="none"/>
          </a:ln>
        </p:spPr>
      </p:cxnSp>
      <p:cxnSp>
        <p:nvCxnSpPr>
          <p:cNvPr id="6087" name="Google Shape;6087;p59"/>
          <p:cNvCxnSpPr>
            <a:stCxn id="6085" idx="6"/>
            <a:endCxn id="6051" idx="2"/>
          </p:cNvCxnSpPr>
          <p:nvPr/>
        </p:nvCxnSpPr>
        <p:spPr>
          <a:xfrm flipH="1" rot="10800000">
            <a:off x="6125608" y="971407"/>
            <a:ext cx="299700" cy="464400"/>
          </a:xfrm>
          <a:prstGeom prst="straightConnector1">
            <a:avLst/>
          </a:prstGeom>
          <a:noFill/>
          <a:ln cap="flat" cmpd="sng" w="9525">
            <a:solidFill>
              <a:schemeClr val="dk2"/>
            </a:solidFill>
            <a:prstDash val="solid"/>
            <a:round/>
            <a:headEnd len="med" w="med" type="none"/>
            <a:tailEnd len="med" w="med" type="none"/>
          </a:ln>
        </p:spPr>
      </p:cxnSp>
      <p:sp>
        <p:nvSpPr>
          <p:cNvPr id="6088" name="Google Shape;6088;p59"/>
          <p:cNvSpPr txBox="1"/>
          <p:nvPr/>
        </p:nvSpPr>
        <p:spPr>
          <a:xfrm>
            <a:off x="1892601" y="17171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baseline="-25000" sz="1100">
              <a:latin typeface="Consolas"/>
              <a:ea typeface="Consolas"/>
              <a:cs typeface="Consolas"/>
              <a:sym typeface="Consolas"/>
            </a:endParaRPr>
          </a:p>
        </p:txBody>
      </p:sp>
      <p:sp>
        <p:nvSpPr>
          <p:cNvPr id="6089" name="Google Shape;6089;p59"/>
          <p:cNvSpPr txBox="1"/>
          <p:nvPr/>
        </p:nvSpPr>
        <p:spPr>
          <a:xfrm>
            <a:off x="2856376" y="1717150"/>
            <a:ext cx="5388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baseline="-25000" sz="1100">
              <a:latin typeface="Consolas"/>
              <a:ea typeface="Consolas"/>
              <a:cs typeface="Consolas"/>
              <a:sym typeface="Consolas"/>
            </a:endParaRPr>
          </a:p>
        </p:txBody>
      </p:sp>
      <p:sp>
        <p:nvSpPr>
          <p:cNvPr id="6090" name="Google Shape;6090;p59"/>
          <p:cNvSpPr txBox="1"/>
          <p:nvPr/>
        </p:nvSpPr>
        <p:spPr>
          <a:xfrm>
            <a:off x="4616175" y="17171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w[L-2]</a:t>
            </a:r>
            <a:endParaRPr baseline="-25000" sz="1100">
              <a:latin typeface="Consolas"/>
              <a:ea typeface="Consolas"/>
              <a:cs typeface="Consolas"/>
              <a:sym typeface="Consolas"/>
            </a:endParaRPr>
          </a:p>
        </p:txBody>
      </p:sp>
      <p:sp>
        <p:nvSpPr>
          <p:cNvPr id="6091" name="Google Shape;6091;p59"/>
          <p:cNvSpPr txBox="1"/>
          <p:nvPr/>
        </p:nvSpPr>
        <p:spPr>
          <a:xfrm>
            <a:off x="5532050" y="17171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w[L-1]</a:t>
            </a:r>
            <a:endParaRPr baseline="-25000" sz="1100">
              <a:latin typeface="Consolas"/>
              <a:ea typeface="Consolas"/>
              <a:cs typeface="Consolas"/>
              <a:sym typeface="Consolas"/>
            </a:endParaRPr>
          </a:p>
        </p:txBody>
      </p:sp>
      <p:sp>
        <p:nvSpPr>
          <p:cNvPr id="6092" name="Google Shape;6092;p59"/>
          <p:cNvSpPr txBox="1"/>
          <p:nvPr/>
        </p:nvSpPr>
        <p:spPr>
          <a:xfrm>
            <a:off x="6369125" y="1254850"/>
            <a:ext cx="6534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w[L]</a:t>
            </a:r>
            <a:endParaRPr baseline="-25000" sz="1100">
              <a:latin typeface="Consolas"/>
              <a:ea typeface="Consolas"/>
              <a:cs typeface="Consolas"/>
              <a:sym typeface="Consolas"/>
            </a:endParaRPr>
          </a:p>
        </p:txBody>
      </p:sp>
      <p:sp>
        <p:nvSpPr>
          <p:cNvPr id="6093" name="Google Shape;6093;p59"/>
          <p:cNvSpPr/>
          <p:nvPr/>
        </p:nvSpPr>
        <p:spPr>
          <a:xfrm>
            <a:off x="3315600" y="2583575"/>
            <a:ext cx="1097400" cy="2194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4" name="Google Shape;6094;p59"/>
          <p:cNvSpPr/>
          <p:nvPr/>
        </p:nvSpPr>
        <p:spPr>
          <a:xfrm>
            <a:off x="3687450" y="2949263"/>
            <a:ext cx="731400" cy="14631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5" name="Google Shape;6095;p59"/>
          <p:cNvSpPr/>
          <p:nvPr/>
        </p:nvSpPr>
        <p:spPr>
          <a:xfrm>
            <a:off x="4413000" y="2579075"/>
            <a:ext cx="1097400" cy="21945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59"/>
          <p:cNvSpPr/>
          <p:nvPr/>
        </p:nvSpPr>
        <p:spPr>
          <a:xfrm>
            <a:off x="4418850" y="2949263"/>
            <a:ext cx="731400" cy="1463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7" name="Google Shape;6097;p59"/>
          <p:cNvSpPr txBox="1"/>
          <p:nvPr/>
        </p:nvSpPr>
        <p:spPr>
          <a:xfrm>
            <a:off x="3315600" y="2583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6098" name="Google Shape;6098;p59"/>
          <p:cNvSpPr txBox="1"/>
          <p:nvPr/>
        </p:nvSpPr>
        <p:spPr>
          <a:xfrm>
            <a:off x="5048100" y="2583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6099" name="Google Shape;6099;p59"/>
          <p:cNvSpPr txBox="1"/>
          <p:nvPr/>
        </p:nvSpPr>
        <p:spPr>
          <a:xfrm>
            <a:off x="3828900" y="3345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6100" name="Google Shape;6100;p59"/>
          <p:cNvSpPr txBox="1"/>
          <p:nvPr/>
        </p:nvSpPr>
        <p:spPr>
          <a:xfrm>
            <a:off x="4553400" y="3345575"/>
            <a:ext cx="462300" cy="3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6101" name="Google Shape;6101;p59"/>
          <p:cNvSpPr txBox="1"/>
          <p:nvPr/>
        </p:nvSpPr>
        <p:spPr>
          <a:xfrm>
            <a:off x="6301175" y="1831225"/>
            <a:ext cx="2307900" cy="304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6102" name="Google Shape;6102;p59"/>
          <p:cNvSpPr txBox="1"/>
          <p:nvPr/>
        </p:nvSpPr>
        <p:spPr>
          <a:xfrm>
            <a:off x="6213450" y="35668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6" name="Shape 6106"/>
        <p:cNvGrpSpPr/>
        <p:nvPr/>
      </p:nvGrpSpPr>
      <p:grpSpPr>
        <a:xfrm>
          <a:off x="0" y="0"/>
          <a:ext cx="0" cy="0"/>
          <a:chOff x="0" y="0"/>
          <a:chExt cx="0" cy="0"/>
        </a:xfrm>
      </p:grpSpPr>
      <p:pic>
        <p:nvPicPr>
          <p:cNvPr id="6107" name="Google Shape;6107;p60"/>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6108" name="Google Shape;6108;p60"/>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6109" name="Google Shape;6109;p60"/>
          <p:cNvPicPr preferRelativeResize="0"/>
          <p:nvPr/>
        </p:nvPicPr>
        <p:blipFill>
          <a:blip r:embed="rId3">
            <a:alphaModFix/>
          </a:blip>
          <a:stretch>
            <a:fillRect/>
          </a:stretch>
        </p:blipFill>
        <p:spPr>
          <a:xfrm>
            <a:off x="3150900" y="159838"/>
            <a:ext cx="3222675" cy="2148450"/>
          </a:xfrm>
          <a:prstGeom prst="rect">
            <a:avLst/>
          </a:prstGeom>
          <a:noFill/>
          <a:ln>
            <a:noFill/>
          </a:ln>
        </p:spPr>
      </p:pic>
      <p:cxnSp>
        <p:nvCxnSpPr>
          <p:cNvPr id="6110" name="Google Shape;6110;p60"/>
          <p:cNvCxnSpPr/>
          <p:nvPr/>
        </p:nvCxnSpPr>
        <p:spPr>
          <a:xfrm flipH="1" rot="10800000">
            <a:off x="645593" y="2714160"/>
            <a:ext cx="12900" cy="2182500"/>
          </a:xfrm>
          <a:prstGeom prst="straightConnector1">
            <a:avLst/>
          </a:prstGeom>
          <a:noFill/>
          <a:ln cap="flat" cmpd="sng" w="9525">
            <a:solidFill>
              <a:schemeClr val="dk2"/>
            </a:solidFill>
            <a:prstDash val="solid"/>
            <a:round/>
            <a:headEnd len="med" w="med" type="none"/>
            <a:tailEnd len="med" w="med" type="stealth"/>
          </a:ln>
        </p:spPr>
      </p:cxnSp>
      <p:sp>
        <p:nvSpPr>
          <p:cNvPr id="6111" name="Google Shape;6111;p60"/>
          <p:cNvSpPr/>
          <p:nvPr/>
        </p:nvSpPr>
        <p:spPr>
          <a:xfrm rot="-789993">
            <a:off x="671490" y="3313413"/>
            <a:ext cx="2435217" cy="12216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2" name="Google Shape;6112;p60"/>
          <p:cNvSpPr txBox="1"/>
          <p:nvPr/>
        </p:nvSpPr>
        <p:spPr>
          <a:xfrm>
            <a:off x="2683500" y="4743600"/>
            <a:ext cx="408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13" name="Google Shape;6113;p60"/>
          <p:cNvSpPr txBox="1"/>
          <p:nvPr/>
        </p:nvSpPr>
        <p:spPr>
          <a:xfrm>
            <a:off x="331175" y="2714100"/>
            <a:ext cx="370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14" name="Google Shape;6114;p60"/>
          <p:cNvSpPr/>
          <p:nvPr/>
        </p:nvSpPr>
        <p:spPr>
          <a:xfrm rot="-789437">
            <a:off x="1073282" y="3512763"/>
            <a:ext cx="1631632" cy="822900"/>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5" name="Google Shape;6115;p60"/>
          <p:cNvSpPr/>
          <p:nvPr/>
        </p:nvSpPr>
        <p:spPr>
          <a:xfrm rot="-789496">
            <a:off x="1440367" y="3698613"/>
            <a:ext cx="897463" cy="4512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6" name="Google Shape;6116;p60"/>
          <p:cNvCxnSpPr/>
          <p:nvPr/>
        </p:nvCxnSpPr>
        <p:spPr>
          <a:xfrm flipH="1" rot="10800000">
            <a:off x="653150" y="4839250"/>
            <a:ext cx="2583000" cy="22200"/>
          </a:xfrm>
          <a:prstGeom prst="straightConnector1">
            <a:avLst/>
          </a:prstGeom>
          <a:noFill/>
          <a:ln cap="flat" cmpd="sng" w="9525">
            <a:solidFill>
              <a:schemeClr val="dk2"/>
            </a:solidFill>
            <a:prstDash val="solid"/>
            <a:round/>
            <a:headEnd len="med" w="med" type="none"/>
            <a:tailEnd len="med" w="med" type="triangle"/>
          </a:ln>
        </p:spPr>
      </p:cxnSp>
      <p:grpSp>
        <p:nvGrpSpPr>
          <p:cNvPr id="6117" name="Google Shape;6117;p60"/>
          <p:cNvGrpSpPr/>
          <p:nvPr/>
        </p:nvGrpSpPr>
        <p:grpSpPr>
          <a:xfrm>
            <a:off x="929750" y="3838435"/>
            <a:ext cx="829460" cy="867165"/>
            <a:chOff x="853550" y="3838435"/>
            <a:chExt cx="829460" cy="867165"/>
          </a:xfrm>
        </p:grpSpPr>
        <p:cxnSp>
          <p:nvCxnSpPr>
            <p:cNvPr id="6118" name="Google Shape;6118;p60"/>
            <p:cNvCxnSpPr/>
            <p:nvPr/>
          </p:nvCxnSpPr>
          <p:spPr>
            <a:xfrm>
              <a:off x="853550" y="4705600"/>
              <a:ext cx="200400" cy="0"/>
            </a:xfrm>
            <a:prstGeom prst="straightConnector1">
              <a:avLst/>
            </a:prstGeom>
            <a:noFill/>
            <a:ln cap="flat" cmpd="sng" w="19050">
              <a:solidFill>
                <a:schemeClr val="dk2"/>
              </a:solidFill>
              <a:prstDash val="solid"/>
              <a:round/>
              <a:headEnd len="med" w="med" type="none"/>
              <a:tailEnd len="med" w="med" type="none"/>
            </a:ln>
          </p:spPr>
        </p:cxnSp>
        <p:cxnSp>
          <p:nvCxnSpPr>
            <p:cNvPr id="6119" name="Google Shape;6119;p60"/>
            <p:cNvCxnSpPr/>
            <p:nvPr/>
          </p:nvCxnSpPr>
          <p:spPr>
            <a:xfrm flipH="1" rot="10800000">
              <a:off x="1053950" y="45754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20" name="Google Shape;6120;p60"/>
            <p:cNvCxnSpPr/>
            <p:nvPr/>
          </p:nvCxnSpPr>
          <p:spPr>
            <a:xfrm flipH="1" rot="-5400000">
              <a:off x="1053950" y="444175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21" name="Google Shape;6121;p60"/>
            <p:cNvCxnSpPr/>
            <p:nvPr/>
          </p:nvCxnSpPr>
          <p:spPr>
            <a:xfrm rot="5400000">
              <a:off x="1053950" y="43192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22" name="Google Shape;6122;p60"/>
            <p:cNvCxnSpPr/>
            <p:nvPr/>
          </p:nvCxnSpPr>
          <p:spPr>
            <a:xfrm rot="3299010">
              <a:off x="1123446" y="421186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23" name="Google Shape;6123;p60"/>
            <p:cNvCxnSpPr/>
            <p:nvPr/>
          </p:nvCxnSpPr>
          <p:spPr>
            <a:xfrm rot="9901224">
              <a:off x="1202337" y="4184084"/>
              <a:ext cx="114905" cy="130113"/>
            </a:xfrm>
            <a:prstGeom prst="straightConnector1">
              <a:avLst/>
            </a:prstGeom>
            <a:noFill/>
            <a:ln cap="flat" cmpd="sng" w="19050">
              <a:solidFill>
                <a:schemeClr val="dk2"/>
              </a:solidFill>
              <a:prstDash val="solid"/>
              <a:round/>
              <a:headEnd len="med" w="med" type="none"/>
              <a:tailEnd len="med" w="med" type="none"/>
            </a:ln>
          </p:spPr>
        </p:cxnSp>
        <p:cxnSp>
          <p:nvCxnSpPr>
            <p:cNvPr id="6124" name="Google Shape;6124;p60"/>
            <p:cNvCxnSpPr/>
            <p:nvPr/>
          </p:nvCxnSpPr>
          <p:spPr>
            <a:xfrm flipH="1" rot="8699010">
              <a:off x="1271847" y="415620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25" name="Google Shape;6125;p60"/>
            <p:cNvCxnSpPr/>
            <p:nvPr/>
          </p:nvCxnSpPr>
          <p:spPr>
            <a:xfrm flipH="1" rot="-7500990">
              <a:off x="1371847" y="407525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26" name="Google Shape;6126;p60"/>
            <p:cNvCxnSpPr/>
            <p:nvPr/>
          </p:nvCxnSpPr>
          <p:spPr>
            <a:xfrm flipH="1" rot="7384066">
              <a:off x="1419428" y="40227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27" name="Google Shape;6127;p60"/>
            <p:cNvCxnSpPr/>
            <p:nvPr/>
          </p:nvCxnSpPr>
          <p:spPr>
            <a:xfrm rot="-7384066">
              <a:off x="1419428" y="39071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28" name="Google Shape;6128;p60"/>
            <p:cNvCxnSpPr/>
            <p:nvPr/>
          </p:nvCxnSpPr>
          <p:spPr>
            <a:xfrm rot="-1984066">
              <a:off x="1541853" y="3859207"/>
              <a:ext cx="114913" cy="130055"/>
            </a:xfrm>
            <a:prstGeom prst="straightConnector1">
              <a:avLst/>
            </a:prstGeom>
            <a:noFill/>
            <a:ln cap="flat" cmpd="sng" w="19050">
              <a:solidFill>
                <a:schemeClr val="dk2"/>
              </a:solidFill>
              <a:prstDash val="solid"/>
              <a:round/>
              <a:headEnd len="med" w="med" type="none"/>
              <a:tailEnd len="med" w="med" type="none"/>
            </a:ln>
          </p:spPr>
        </p:cxnSp>
      </p:grpSp>
      <p:sp>
        <p:nvSpPr>
          <p:cNvPr id="6129" name="Google Shape;6129;p60"/>
          <p:cNvSpPr/>
          <p:nvPr/>
        </p:nvSpPr>
        <p:spPr>
          <a:xfrm>
            <a:off x="1881200" y="2990850"/>
            <a:ext cx="285750" cy="809625"/>
          </a:xfrm>
          <a:custGeom>
            <a:rect b="b" l="l" r="r" t="t"/>
            <a:pathLst>
              <a:path extrusionOk="0" h="32385" w="11430">
                <a:moveTo>
                  <a:pt x="11430" y="0"/>
                </a:moveTo>
                <a:cubicBezTo>
                  <a:pt x="9843" y="2254"/>
                  <a:pt x="3810" y="8129"/>
                  <a:pt x="1905" y="13526"/>
                </a:cubicBezTo>
                <a:cubicBezTo>
                  <a:pt x="0" y="18924"/>
                  <a:pt x="318" y="29242"/>
                  <a:pt x="0" y="32385"/>
                </a:cubicBezTo>
              </a:path>
            </a:pathLst>
          </a:custGeom>
          <a:noFill/>
          <a:ln cap="flat" cmpd="sng" w="19050">
            <a:solidFill>
              <a:srgbClr val="FF00FF"/>
            </a:solidFill>
            <a:prstDash val="solid"/>
            <a:round/>
            <a:headEnd len="med" w="med" type="none"/>
            <a:tailEnd len="med" w="med" type="none"/>
          </a:ln>
        </p:spPr>
      </p:sp>
      <p:sp>
        <p:nvSpPr>
          <p:cNvPr id="6130" name="Google Shape;6130;p60"/>
          <p:cNvSpPr txBox="1"/>
          <p:nvPr/>
        </p:nvSpPr>
        <p:spPr>
          <a:xfrm>
            <a:off x="1266825" y="4667250"/>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31" name="Google Shape;6131;p60"/>
          <p:cNvSpPr txBox="1"/>
          <p:nvPr/>
        </p:nvSpPr>
        <p:spPr>
          <a:xfrm>
            <a:off x="2085750" y="2933225"/>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solidFill>
                  <a:srgbClr val="FF00FF"/>
                </a:solidFill>
                <a:latin typeface="Consolas"/>
                <a:ea typeface="Consolas"/>
                <a:cs typeface="Consolas"/>
                <a:sym typeface="Consolas"/>
              </a:rPr>
              <a:t>B</a:t>
            </a:r>
            <a:r>
              <a:rPr lang="en" sz="1100">
                <a:solidFill>
                  <a:srgbClr val="FF00FF"/>
                </a:solidFill>
                <a:latin typeface="Consolas"/>
                <a:ea typeface="Consolas"/>
                <a:cs typeface="Consolas"/>
                <a:sym typeface="Consolas"/>
              </a:rPr>
              <a:t>GD</a:t>
            </a:r>
            <a:endParaRPr sz="1100">
              <a:solidFill>
                <a:srgbClr val="FF00FF"/>
              </a:solidFill>
              <a:latin typeface="Consolas"/>
              <a:ea typeface="Consolas"/>
              <a:cs typeface="Consolas"/>
              <a:sym typeface="Consolas"/>
            </a:endParaRPr>
          </a:p>
        </p:txBody>
      </p:sp>
      <p:cxnSp>
        <p:nvCxnSpPr>
          <p:cNvPr id="6132" name="Google Shape;6132;p60"/>
          <p:cNvCxnSpPr/>
          <p:nvPr/>
        </p:nvCxnSpPr>
        <p:spPr>
          <a:xfrm flipH="1" rot="10800000">
            <a:off x="3845993" y="2714160"/>
            <a:ext cx="12900" cy="2182500"/>
          </a:xfrm>
          <a:prstGeom prst="straightConnector1">
            <a:avLst/>
          </a:prstGeom>
          <a:noFill/>
          <a:ln cap="flat" cmpd="sng" w="9525">
            <a:solidFill>
              <a:schemeClr val="dk2"/>
            </a:solidFill>
            <a:prstDash val="solid"/>
            <a:round/>
            <a:headEnd len="med" w="med" type="none"/>
            <a:tailEnd len="med" w="med" type="stealth"/>
          </a:ln>
        </p:spPr>
      </p:cxnSp>
      <p:sp>
        <p:nvSpPr>
          <p:cNvPr id="6133" name="Google Shape;6133;p60"/>
          <p:cNvSpPr/>
          <p:nvPr/>
        </p:nvSpPr>
        <p:spPr>
          <a:xfrm rot="-789993">
            <a:off x="3871890" y="3313413"/>
            <a:ext cx="2435217" cy="1221600"/>
          </a:xfrm>
          <a:prstGeom prst="ellipse">
            <a:avLst/>
          </a:prstGeom>
          <a:noFill/>
          <a:ln cap="flat" cmpd="sng" w="9525">
            <a:solidFill>
              <a:srgbClr val="0000F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4" name="Google Shape;6134;p60"/>
          <p:cNvSpPr txBox="1"/>
          <p:nvPr/>
        </p:nvSpPr>
        <p:spPr>
          <a:xfrm>
            <a:off x="5883900" y="4743600"/>
            <a:ext cx="4089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35" name="Google Shape;6135;p60"/>
          <p:cNvSpPr txBox="1"/>
          <p:nvPr/>
        </p:nvSpPr>
        <p:spPr>
          <a:xfrm>
            <a:off x="3531575" y="2714100"/>
            <a:ext cx="370800" cy="3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36" name="Google Shape;6136;p60"/>
          <p:cNvSpPr/>
          <p:nvPr/>
        </p:nvSpPr>
        <p:spPr>
          <a:xfrm rot="-789437">
            <a:off x="4273682" y="3512763"/>
            <a:ext cx="1631632" cy="822900"/>
          </a:xfrm>
          <a:prstGeom prst="ellipse">
            <a:avLst/>
          </a:prstGeom>
          <a:noFill/>
          <a:ln cap="flat" cmpd="sng" w="9525">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7" name="Google Shape;6137;p60"/>
          <p:cNvSpPr/>
          <p:nvPr/>
        </p:nvSpPr>
        <p:spPr>
          <a:xfrm rot="-789496">
            <a:off x="4640767" y="3698613"/>
            <a:ext cx="897463" cy="451200"/>
          </a:xfrm>
          <a:prstGeom prst="ellipse">
            <a:avLst/>
          </a:prstGeom>
          <a:noFill/>
          <a:ln cap="flat" cmpd="sng" w="9525">
            <a:solidFill>
              <a:srgbClr val="6AA84F"/>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38" name="Google Shape;6138;p60"/>
          <p:cNvCxnSpPr/>
          <p:nvPr/>
        </p:nvCxnSpPr>
        <p:spPr>
          <a:xfrm flipH="1" rot="10800000">
            <a:off x="3853550" y="4839250"/>
            <a:ext cx="2583000" cy="22200"/>
          </a:xfrm>
          <a:prstGeom prst="straightConnector1">
            <a:avLst/>
          </a:prstGeom>
          <a:noFill/>
          <a:ln cap="flat" cmpd="sng" w="9525">
            <a:solidFill>
              <a:schemeClr val="dk2"/>
            </a:solidFill>
            <a:prstDash val="solid"/>
            <a:round/>
            <a:headEnd len="med" w="med" type="none"/>
            <a:tailEnd len="med" w="med" type="triangle"/>
          </a:ln>
        </p:spPr>
      </p:cxnSp>
      <p:grpSp>
        <p:nvGrpSpPr>
          <p:cNvPr id="6139" name="Google Shape;6139;p60"/>
          <p:cNvGrpSpPr/>
          <p:nvPr/>
        </p:nvGrpSpPr>
        <p:grpSpPr>
          <a:xfrm rot="6975666">
            <a:off x="4489084" y="3247977"/>
            <a:ext cx="750796" cy="767793"/>
            <a:chOff x="997923" y="3838435"/>
            <a:chExt cx="685087" cy="833107"/>
          </a:xfrm>
        </p:grpSpPr>
        <p:cxnSp>
          <p:nvCxnSpPr>
            <p:cNvPr id="6140" name="Google Shape;6140;p60"/>
            <p:cNvCxnSpPr/>
            <p:nvPr/>
          </p:nvCxnSpPr>
          <p:spPr>
            <a:xfrm flipH="1" rot="-6798293">
              <a:off x="1072807" y="4519380"/>
              <a:ext cx="21232" cy="188825"/>
            </a:xfrm>
            <a:prstGeom prst="straightConnector1">
              <a:avLst/>
            </a:prstGeom>
            <a:noFill/>
            <a:ln cap="flat" cmpd="sng" w="19050">
              <a:solidFill>
                <a:schemeClr val="dk2"/>
              </a:solidFill>
              <a:prstDash val="solid"/>
              <a:round/>
              <a:headEnd len="med" w="med" type="none"/>
              <a:tailEnd len="med" w="med" type="none"/>
            </a:ln>
          </p:spPr>
        </p:cxnSp>
        <p:cxnSp>
          <p:nvCxnSpPr>
            <p:cNvPr id="6141" name="Google Shape;6141;p60"/>
            <p:cNvCxnSpPr/>
            <p:nvPr/>
          </p:nvCxnSpPr>
          <p:spPr>
            <a:xfrm flipH="1" rot="-5400000">
              <a:off x="1053950" y="444175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42" name="Google Shape;6142;p60"/>
            <p:cNvCxnSpPr/>
            <p:nvPr/>
          </p:nvCxnSpPr>
          <p:spPr>
            <a:xfrm rot="5400000">
              <a:off x="1053950" y="4319200"/>
              <a:ext cx="114900" cy="130200"/>
            </a:xfrm>
            <a:prstGeom prst="straightConnector1">
              <a:avLst/>
            </a:prstGeom>
            <a:noFill/>
            <a:ln cap="flat" cmpd="sng" w="19050">
              <a:solidFill>
                <a:schemeClr val="dk2"/>
              </a:solidFill>
              <a:prstDash val="solid"/>
              <a:round/>
              <a:headEnd len="med" w="med" type="none"/>
              <a:tailEnd len="med" w="med" type="none"/>
            </a:ln>
          </p:spPr>
        </p:cxnSp>
        <p:cxnSp>
          <p:nvCxnSpPr>
            <p:cNvPr id="6143" name="Google Shape;6143;p60"/>
            <p:cNvCxnSpPr/>
            <p:nvPr/>
          </p:nvCxnSpPr>
          <p:spPr>
            <a:xfrm rot="3299010">
              <a:off x="1123446" y="421186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44" name="Google Shape;6144;p60"/>
            <p:cNvCxnSpPr/>
            <p:nvPr/>
          </p:nvCxnSpPr>
          <p:spPr>
            <a:xfrm rot="9901224">
              <a:off x="1202337" y="4184084"/>
              <a:ext cx="114905" cy="130113"/>
            </a:xfrm>
            <a:prstGeom prst="straightConnector1">
              <a:avLst/>
            </a:prstGeom>
            <a:noFill/>
            <a:ln cap="flat" cmpd="sng" w="19050">
              <a:solidFill>
                <a:schemeClr val="dk2"/>
              </a:solidFill>
              <a:prstDash val="solid"/>
              <a:round/>
              <a:headEnd len="med" w="med" type="none"/>
              <a:tailEnd len="med" w="med" type="none"/>
            </a:ln>
          </p:spPr>
        </p:cxnSp>
        <p:cxnSp>
          <p:nvCxnSpPr>
            <p:cNvPr id="6145" name="Google Shape;6145;p60"/>
            <p:cNvCxnSpPr/>
            <p:nvPr/>
          </p:nvCxnSpPr>
          <p:spPr>
            <a:xfrm flipH="1" rot="8699010">
              <a:off x="1271847" y="415620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46" name="Google Shape;6146;p60"/>
            <p:cNvCxnSpPr/>
            <p:nvPr/>
          </p:nvCxnSpPr>
          <p:spPr>
            <a:xfrm flipH="1" rot="-7500990">
              <a:off x="1371847" y="4075250"/>
              <a:ext cx="115020" cy="130086"/>
            </a:xfrm>
            <a:prstGeom prst="straightConnector1">
              <a:avLst/>
            </a:prstGeom>
            <a:noFill/>
            <a:ln cap="flat" cmpd="sng" w="19050">
              <a:solidFill>
                <a:schemeClr val="dk2"/>
              </a:solidFill>
              <a:prstDash val="solid"/>
              <a:round/>
              <a:headEnd len="med" w="med" type="none"/>
              <a:tailEnd len="med" w="med" type="none"/>
            </a:ln>
          </p:spPr>
        </p:cxnSp>
        <p:cxnSp>
          <p:nvCxnSpPr>
            <p:cNvPr id="6147" name="Google Shape;6147;p60"/>
            <p:cNvCxnSpPr/>
            <p:nvPr/>
          </p:nvCxnSpPr>
          <p:spPr>
            <a:xfrm flipH="1" rot="7384066">
              <a:off x="1419428" y="40227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48" name="Google Shape;6148;p60"/>
            <p:cNvCxnSpPr/>
            <p:nvPr/>
          </p:nvCxnSpPr>
          <p:spPr>
            <a:xfrm rot="-7384066">
              <a:off x="1419428" y="3907132"/>
              <a:ext cx="114913" cy="130055"/>
            </a:xfrm>
            <a:prstGeom prst="straightConnector1">
              <a:avLst/>
            </a:prstGeom>
            <a:noFill/>
            <a:ln cap="flat" cmpd="sng" w="19050">
              <a:solidFill>
                <a:schemeClr val="dk2"/>
              </a:solidFill>
              <a:prstDash val="solid"/>
              <a:round/>
              <a:headEnd len="med" w="med" type="none"/>
              <a:tailEnd len="med" w="med" type="none"/>
            </a:ln>
          </p:spPr>
        </p:cxnSp>
        <p:cxnSp>
          <p:nvCxnSpPr>
            <p:cNvPr id="6149" name="Google Shape;6149;p60"/>
            <p:cNvCxnSpPr/>
            <p:nvPr/>
          </p:nvCxnSpPr>
          <p:spPr>
            <a:xfrm rot="-1984066">
              <a:off x="1541853" y="3859207"/>
              <a:ext cx="114913" cy="130055"/>
            </a:xfrm>
            <a:prstGeom prst="straightConnector1">
              <a:avLst/>
            </a:prstGeom>
            <a:noFill/>
            <a:ln cap="flat" cmpd="sng" w="19050">
              <a:solidFill>
                <a:schemeClr val="dk2"/>
              </a:solidFill>
              <a:prstDash val="solid"/>
              <a:round/>
              <a:headEnd len="med" w="med" type="none"/>
              <a:tailEnd len="med" w="med" type="none"/>
            </a:ln>
          </p:spPr>
        </p:cxnSp>
      </p:grpSp>
      <p:sp>
        <p:nvSpPr>
          <p:cNvPr id="6150" name="Google Shape;6150;p60"/>
          <p:cNvSpPr txBox="1"/>
          <p:nvPr/>
        </p:nvSpPr>
        <p:spPr>
          <a:xfrm>
            <a:off x="5126850" y="3036075"/>
            <a:ext cx="492300" cy="171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51" name="Google Shape;6151;p60"/>
          <p:cNvSpPr txBox="1"/>
          <p:nvPr/>
        </p:nvSpPr>
        <p:spPr>
          <a:xfrm>
            <a:off x="6275100" y="15585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6152" name="Google Shape;6152;p60"/>
          <p:cNvSpPr txBox="1"/>
          <p:nvPr/>
        </p:nvSpPr>
        <p:spPr>
          <a:xfrm>
            <a:off x="6518400" y="3566450"/>
            <a:ext cx="2307900" cy="685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B</a:t>
            </a:r>
            <a:r>
              <a:rPr lang="en">
                <a:latin typeface="Consolas"/>
                <a:ea typeface="Consolas"/>
                <a:cs typeface="Consolas"/>
                <a:sym typeface="Consolas"/>
              </a:rPr>
              <a:t>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6" name="Shape 6156"/>
        <p:cNvGrpSpPr/>
        <p:nvPr/>
      </p:nvGrpSpPr>
      <p:grpSpPr>
        <a:xfrm>
          <a:off x="0" y="0"/>
          <a:ext cx="0" cy="0"/>
          <a:chOff x="0" y="0"/>
          <a:chExt cx="0" cy="0"/>
        </a:xfrm>
      </p:grpSpPr>
      <p:grpSp>
        <p:nvGrpSpPr>
          <p:cNvPr id="6157" name="Google Shape;6157;p61"/>
          <p:cNvGrpSpPr/>
          <p:nvPr/>
        </p:nvGrpSpPr>
        <p:grpSpPr>
          <a:xfrm>
            <a:off x="1210975" y="1309278"/>
            <a:ext cx="6907150" cy="1733100"/>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72" name="Google Shape;6172;p61"/>
              <p:cNvCxnSpPr>
                <a:stCxn id="6159" idx="6"/>
                <a:endCxn id="6163" idx="2"/>
              </p:cNvCxnSpPr>
              <p:nvPr/>
            </p:nvCxnSpPr>
            <p:spPr>
              <a:xfrm>
                <a:off x="1890652" y="523353"/>
                <a:ext cx="471000" cy="629100"/>
              </a:xfrm>
              <a:prstGeom prst="straightConnector1">
                <a:avLst/>
              </a:prstGeom>
              <a:noFill/>
              <a:ln cap="flat" cmpd="sng" w="9525">
                <a:solidFill>
                  <a:schemeClr val="dk2"/>
                </a:solidFill>
                <a:prstDash val="solid"/>
                <a:round/>
                <a:headEnd len="med" w="med" type="none"/>
                <a:tailEnd len="med" w="med" type="triangle"/>
              </a:ln>
            </p:spPr>
          </p:cxnSp>
          <p:cxnSp>
            <p:nvCxnSpPr>
              <p:cNvPr id="6173" name="Google Shape;6173;p61"/>
              <p:cNvCxnSpPr>
                <a:endCxn id="6164" idx="2"/>
              </p:cNvCxnSpPr>
              <p:nvPr/>
            </p:nvCxnSpPr>
            <p:spPr>
              <a:xfrm>
                <a:off x="1890721" y="52335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6174" name="Google Shape;6174;p61"/>
              <p:cNvCxnSpPr>
                <a:stCxn id="6160" idx="6"/>
                <a:endCxn id="6162" idx="2"/>
              </p:cNvCxnSpPr>
              <p:nvPr/>
            </p:nvCxnSpPr>
            <p:spPr>
              <a:xfrm flipH="1" rot="10800000">
                <a:off x="1890652" y="5235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175" name="Google Shape;6175;p61"/>
              <p:cNvCxnSpPr>
                <a:stCxn id="6160" idx="6"/>
                <a:endCxn id="6163" idx="2"/>
              </p:cNvCxnSpPr>
              <p:nvPr/>
            </p:nvCxnSpPr>
            <p:spPr>
              <a:xfrm>
                <a:off x="1890652" y="11523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6177" name="Google Shape;6177;p61"/>
              <p:cNvCxnSpPr>
                <a:stCxn id="6161" idx="6"/>
                <a:endCxn id="6162" idx="2"/>
              </p:cNvCxnSpPr>
              <p:nvPr/>
            </p:nvCxnSpPr>
            <p:spPr>
              <a:xfrm flipH="1" rot="10800000">
                <a:off x="1892002" y="52335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6178" name="Google Shape;6178;p61"/>
              <p:cNvCxnSpPr>
                <a:stCxn id="6161" idx="6"/>
                <a:endCxn id="6163" idx="2"/>
              </p:cNvCxnSpPr>
              <p:nvPr/>
            </p:nvCxnSpPr>
            <p:spPr>
              <a:xfrm flipH="1" rot="10800000">
                <a:off x="1892002" y="115215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6179" name="Google Shape;6179;p61"/>
              <p:cNvCxnSpPr>
                <a:stCxn id="6161" idx="6"/>
                <a:endCxn id="6164" idx="2"/>
              </p:cNvCxnSpPr>
              <p:nvPr/>
            </p:nvCxnSpPr>
            <p:spPr>
              <a:xfrm>
                <a:off x="1892002" y="17812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80" name="Google Shape;6180;p61"/>
              <p:cNvCxnSpPr/>
              <p:nvPr/>
            </p:nvCxnSpPr>
            <p:spPr>
              <a:xfrm>
                <a:off x="2829602" y="5232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1" name="Google Shape;6181;p61"/>
              <p:cNvCxnSpPr/>
              <p:nvPr/>
            </p:nvCxnSpPr>
            <p:spPr>
              <a:xfrm>
                <a:off x="2829602" y="52327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82" name="Google Shape;6182;p61"/>
              <p:cNvCxnSpPr/>
              <p:nvPr/>
            </p:nvCxnSpPr>
            <p:spPr>
              <a:xfrm>
                <a:off x="2829671" y="523278"/>
                <a:ext cx="472200" cy="1257900"/>
              </a:xfrm>
              <a:prstGeom prst="straightConnector1">
                <a:avLst/>
              </a:prstGeom>
              <a:noFill/>
              <a:ln cap="flat" cmpd="sng" w="9525">
                <a:solidFill>
                  <a:schemeClr val="dk2"/>
                </a:solidFill>
                <a:prstDash val="lgDash"/>
                <a:round/>
                <a:headEnd len="med" w="med" type="none"/>
                <a:tailEnd len="med" w="med" type="none"/>
              </a:ln>
            </p:spPr>
          </p:cxnSp>
          <p:cxnSp>
            <p:nvCxnSpPr>
              <p:cNvPr id="6183" name="Google Shape;6183;p61"/>
              <p:cNvCxnSpPr/>
              <p:nvPr/>
            </p:nvCxnSpPr>
            <p:spPr>
              <a:xfrm flipH="1" rot="10800000">
                <a:off x="2829602" y="52342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84" name="Google Shape;6184;p61"/>
              <p:cNvCxnSpPr/>
              <p:nvPr/>
            </p:nvCxnSpPr>
            <p:spPr>
              <a:xfrm>
                <a:off x="2829602" y="115222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5" name="Google Shape;6185;p61"/>
              <p:cNvCxnSpPr/>
              <p:nvPr/>
            </p:nvCxnSpPr>
            <p:spPr>
              <a:xfrm>
                <a:off x="2829602" y="1152228"/>
                <a:ext cx="472200" cy="629100"/>
              </a:xfrm>
              <a:prstGeom prst="straightConnector1">
                <a:avLst/>
              </a:prstGeom>
              <a:noFill/>
              <a:ln cap="flat" cmpd="sng" w="9525">
                <a:solidFill>
                  <a:schemeClr val="dk2"/>
                </a:solidFill>
                <a:prstDash val="lgDash"/>
                <a:round/>
                <a:headEnd len="med" w="med" type="none"/>
                <a:tailEnd len="med" w="med" type="none"/>
              </a:ln>
            </p:spPr>
          </p:cxnSp>
          <p:cxnSp>
            <p:nvCxnSpPr>
              <p:cNvPr id="6186" name="Google Shape;6186;p61"/>
              <p:cNvCxnSpPr/>
              <p:nvPr/>
            </p:nvCxnSpPr>
            <p:spPr>
              <a:xfrm flipH="1" rot="10800000">
                <a:off x="2830952" y="523278"/>
                <a:ext cx="469500" cy="1257900"/>
              </a:xfrm>
              <a:prstGeom prst="straightConnector1">
                <a:avLst/>
              </a:prstGeom>
              <a:noFill/>
              <a:ln cap="flat" cmpd="sng" w="9525">
                <a:solidFill>
                  <a:schemeClr val="dk2"/>
                </a:solidFill>
                <a:prstDash val="lgDash"/>
                <a:round/>
                <a:headEnd len="med" w="med" type="none"/>
                <a:tailEnd len="med" w="med" type="none"/>
              </a:ln>
            </p:spPr>
          </p:cxnSp>
          <p:cxnSp>
            <p:nvCxnSpPr>
              <p:cNvPr id="6187" name="Google Shape;6187;p61"/>
              <p:cNvCxnSpPr/>
              <p:nvPr/>
            </p:nvCxnSpPr>
            <p:spPr>
              <a:xfrm flipH="1" rot="10800000">
                <a:off x="2830952" y="1152078"/>
                <a:ext cx="469500" cy="629100"/>
              </a:xfrm>
              <a:prstGeom prst="straightConnector1">
                <a:avLst/>
              </a:prstGeom>
              <a:noFill/>
              <a:ln cap="flat" cmpd="sng" w="9525">
                <a:solidFill>
                  <a:schemeClr val="dk2"/>
                </a:solidFill>
                <a:prstDash val="lgDash"/>
                <a:round/>
                <a:headEnd len="med" w="med" type="none"/>
                <a:tailEnd len="med" w="med" type="none"/>
              </a:ln>
            </p:spPr>
          </p:cxnSp>
          <p:cxnSp>
            <p:nvCxnSpPr>
              <p:cNvPr id="6188" name="Google Shape;6188;p61"/>
              <p:cNvCxnSpPr/>
              <p:nvPr/>
            </p:nvCxnSpPr>
            <p:spPr>
              <a:xfrm>
                <a:off x="2830952" y="17811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89" name="Google Shape;6189;p61"/>
              <p:cNvCxnSpPr/>
              <p:nvPr/>
            </p:nvCxnSpPr>
            <p:spPr>
              <a:xfrm>
                <a:off x="3767927" y="5232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90" name="Google Shape;6190;p61"/>
              <p:cNvCxnSpPr/>
              <p:nvPr/>
            </p:nvCxnSpPr>
            <p:spPr>
              <a:xfrm>
                <a:off x="3767927" y="52327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91" name="Google Shape;6191;p61"/>
              <p:cNvCxnSpPr/>
              <p:nvPr/>
            </p:nvCxnSpPr>
            <p:spPr>
              <a:xfrm>
                <a:off x="3767996" y="523278"/>
                <a:ext cx="472200" cy="1257900"/>
              </a:xfrm>
              <a:prstGeom prst="straightConnector1">
                <a:avLst/>
              </a:prstGeom>
              <a:noFill/>
              <a:ln cap="flat" cmpd="sng" w="9525">
                <a:solidFill>
                  <a:schemeClr val="dk2"/>
                </a:solidFill>
                <a:prstDash val="lgDash"/>
                <a:round/>
                <a:headEnd len="med" w="med" type="none"/>
                <a:tailEnd len="med" w="med" type="none"/>
              </a:ln>
            </p:spPr>
          </p:cxnSp>
          <p:cxnSp>
            <p:nvCxnSpPr>
              <p:cNvPr id="6192" name="Google Shape;6192;p61"/>
              <p:cNvCxnSpPr/>
              <p:nvPr/>
            </p:nvCxnSpPr>
            <p:spPr>
              <a:xfrm flipH="1" rot="10800000">
                <a:off x="3767927" y="523428"/>
                <a:ext cx="471000" cy="628800"/>
              </a:xfrm>
              <a:prstGeom prst="straightConnector1">
                <a:avLst/>
              </a:prstGeom>
              <a:noFill/>
              <a:ln cap="flat" cmpd="sng" w="9525">
                <a:solidFill>
                  <a:schemeClr val="dk2"/>
                </a:solidFill>
                <a:prstDash val="lgDash"/>
                <a:round/>
                <a:headEnd len="med" w="med" type="none"/>
                <a:tailEnd len="med" w="med" type="none"/>
              </a:ln>
            </p:spPr>
          </p:cxnSp>
          <p:cxnSp>
            <p:nvCxnSpPr>
              <p:cNvPr id="6193" name="Google Shape;6193;p61"/>
              <p:cNvCxnSpPr/>
              <p:nvPr/>
            </p:nvCxnSpPr>
            <p:spPr>
              <a:xfrm>
                <a:off x="3767927" y="115222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94" name="Google Shape;6194;p61"/>
              <p:cNvCxnSpPr/>
              <p:nvPr/>
            </p:nvCxnSpPr>
            <p:spPr>
              <a:xfrm>
                <a:off x="3767927" y="1152228"/>
                <a:ext cx="472200" cy="629100"/>
              </a:xfrm>
              <a:prstGeom prst="straightConnector1">
                <a:avLst/>
              </a:prstGeom>
              <a:noFill/>
              <a:ln cap="flat" cmpd="sng" w="9525">
                <a:solidFill>
                  <a:schemeClr val="dk2"/>
                </a:solidFill>
                <a:prstDash val="lgDash"/>
                <a:round/>
                <a:headEnd len="med" w="med" type="none"/>
                <a:tailEnd len="med" w="med" type="none"/>
              </a:ln>
            </p:spPr>
          </p:cxnSp>
          <p:cxnSp>
            <p:nvCxnSpPr>
              <p:cNvPr id="6195" name="Google Shape;6195;p61"/>
              <p:cNvCxnSpPr/>
              <p:nvPr/>
            </p:nvCxnSpPr>
            <p:spPr>
              <a:xfrm flipH="1" rot="10800000">
                <a:off x="3769277" y="523278"/>
                <a:ext cx="469500" cy="1257900"/>
              </a:xfrm>
              <a:prstGeom prst="straightConnector1">
                <a:avLst/>
              </a:prstGeom>
              <a:noFill/>
              <a:ln cap="flat" cmpd="sng" w="9525">
                <a:solidFill>
                  <a:schemeClr val="dk2"/>
                </a:solidFill>
                <a:prstDash val="lgDash"/>
                <a:round/>
                <a:headEnd len="med" w="med" type="none"/>
                <a:tailEnd len="med" w="med" type="none"/>
              </a:ln>
            </p:spPr>
          </p:cxnSp>
          <p:cxnSp>
            <p:nvCxnSpPr>
              <p:cNvPr id="6196" name="Google Shape;6196;p61"/>
              <p:cNvCxnSpPr/>
              <p:nvPr/>
            </p:nvCxnSpPr>
            <p:spPr>
              <a:xfrm flipH="1" rot="10800000">
                <a:off x="3769277" y="1152078"/>
                <a:ext cx="469500" cy="629100"/>
              </a:xfrm>
              <a:prstGeom prst="straightConnector1">
                <a:avLst/>
              </a:prstGeom>
              <a:noFill/>
              <a:ln cap="flat" cmpd="sng" w="9525">
                <a:solidFill>
                  <a:schemeClr val="dk2"/>
                </a:solidFill>
                <a:prstDash val="lgDash"/>
                <a:round/>
                <a:headEnd len="med" w="med" type="none"/>
                <a:tailEnd len="med" w="med" type="none"/>
              </a:ln>
            </p:spPr>
          </p:cxnSp>
          <p:cxnSp>
            <p:nvCxnSpPr>
              <p:cNvPr id="6197" name="Google Shape;6197;p61"/>
              <p:cNvCxnSpPr/>
              <p:nvPr/>
            </p:nvCxnSpPr>
            <p:spPr>
              <a:xfrm>
                <a:off x="3769277" y="1781178"/>
                <a:ext cx="471000" cy="0"/>
              </a:xfrm>
              <a:prstGeom prst="straightConnector1">
                <a:avLst/>
              </a:prstGeom>
              <a:noFill/>
              <a:ln cap="flat" cmpd="sng" w="9525">
                <a:solidFill>
                  <a:schemeClr val="dk2"/>
                </a:solidFill>
                <a:prstDash val="lgDash"/>
                <a:round/>
                <a:headEnd len="med" w="med" type="none"/>
                <a:tailEnd len="med" w="med" type="none"/>
              </a:ln>
            </p:spPr>
          </p:cxnSp>
          <p:cxnSp>
            <p:nvCxnSpPr>
              <p:cNvPr id="6198" name="Google Shape;6198;p61"/>
              <p:cNvCxnSpPr/>
              <p:nvPr/>
            </p:nvCxnSpPr>
            <p:spPr>
              <a:xfrm>
                <a:off x="4706327" y="5232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199" name="Google Shape;6199;p61"/>
              <p:cNvCxnSpPr/>
              <p:nvPr/>
            </p:nvCxnSpPr>
            <p:spPr>
              <a:xfrm>
                <a:off x="4706327" y="52320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00" name="Google Shape;6200;p61"/>
              <p:cNvCxnSpPr/>
              <p:nvPr/>
            </p:nvCxnSpPr>
            <p:spPr>
              <a:xfrm>
                <a:off x="4706396" y="523203"/>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6201" name="Google Shape;6201;p61"/>
              <p:cNvCxnSpPr/>
              <p:nvPr/>
            </p:nvCxnSpPr>
            <p:spPr>
              <a:xfrm flipH="1" rot="10800000">
                <a:off x="4706327" y="523353"/>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02" name="Google Shape;6202;p61"/>
              <p:cNvCxnSpPr/>
              <p:nvPr/>
            </p:nvCxnSpPr>
            <p:spPr>
              <a:xfrm>
                <a:off x="4706327" y="115215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03" name="Google Shape;6203;p61"/>
              <p:cNvCxnSpPr/>
              <p:nvPr/>
            </p:nvCxnSpPr>
            <p:spPr>
              <a:xfrm>
                <a:off x="4706327" y="1152153"/>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6204" name="Google Shape;6204;p61"/>
              <p:cNvCxnSpPr/>
              <p:nvPr/>
            </p:nvCxnSpPr>
            <p:spPr>
              <a:xfrm flipH="1" rot="10800000">
                <a:off x="4707677" y="523203"/>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6205" name="Google Shape;6205;p61"/>
              <p:cNvCxnSpPr/>
              <p:nvPr/>
            </p:nvCxnSpPr>
            <p:spPr>
              <a:xfrm flipH="1" rot="10800000">
                <a:off x="4707677" y="1152003"/>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6206" name="Google Shape;6206;p61"/>
              <p:cNvCxnSpPr/>
              <p:nvPr/>
            </p:nvCxnSpPr>
            <p:spPr>
              <a:xfrm>
                <a:off x="4707677" y="1781103"/>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07" name="Google Shape;6207;p61"/>
              <p:cNvCxnSpPr/>
              <p:nvPr/>
            </p:nvCxnSpPr>
            <p:spPr>
              <a:xfrm>
                <a:off x="950827" y="52327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08" name="Google Shape;6208;p61"/>
              <p:cNvCxnSpPr/>
              <p:nvPr/>
            </p:nvCxnSpPr>
            <p:spPr>
              <a:xfrm>
                <a:off x="950827" y="52327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09" name="Google Shape;6209;p61"/>
              <p:cNvCxnSpPr/>
              <p:nvPr/>
            </p:nvCxnSpPr>
            <p:spPr>
              <a:xfrm>
                <a:off x="950896" y="523278"/>
                <a:ext cx="472200" cy="1257900"/>
              </a:xfrm>
              <a:prstGeom prst="straightConnector1">
                <a:avLst/>
              </a:prstGeom>
              <a:noFill/>
              <a:ln cap="flat" cmpd="sng" w="9525">
                <a:solidFill>
                  <a:schemeClr val="dk2"/>
                </a:solidFill>
                <a:prstDash val="solid"/>
                <a:round/>
                <a:headEnd len="med" w="med" type="none"/>
                <a:tailEnd len="med" w="med" type="triangle"/>
              </a:ln>
            </p:spPr>
          </p:cxnSp>
          <p:cxnSp>
            <p:nvCxnSpPr>
              <p:cNvPr id="6210" name="Google Shape;6210;p61"/>
              <p:cNvCxnSpPr/>
              <p:nvPr/>
            </p:nvCxnSpPr>
            <p:spPr>
              <a:xfrm flipH="1" rot="10800000">
                <a:off x="950827" y="523428"/>
                <a:ext cx="471000" cy="628800"/>
              </a:xfrm>
              <a:prstGeom prst="straightConnector1">
                <a:avLst/>
              </a:prstGeom>
              <a:noFill/>
              <a:ln cap="flat" cmpd="sng" w="9525">
                <a:solidFill>
                  <a:schemeClr val="dk2"/>
                </a:solidFill>
                <a:prstDash val="solid"/>
                <a:round/>
                <a:headEnd len="med" w="med" type="none"/>
                <a:tailEnd len="med" w="med" type="triangle"/>
              </a:ln>
            </p:spPr>
          </p:cxnSp>
          <p:cxnSp>
            <p:nvCxnSpPr>
              <p:cNvPr id="6211" name="Google Shape;6211;p61"/>
              <p:cNvCxnSpPr/>
              <p:nvPr/>
            </p:nvCxnSpPr>
            <p:spPr>
              <a:xfrm>
                <a:off x="950827" y="1152228"/>
                <a:ext cx="471000" cy="0"/>
              </a:xfrm>
              <a:prstGeom prst="straightConnector1">
                <a:avLst/>
              </a:prstGeom>
              <a:noFill/>
              <a:ln cap="flat" cmpd="sng" w="9525">
                <a:solidFill>
                  <a:schemeClr val="dk2"/>
                </a:solidFill>
                <a:prstDash val="solid"/>
                <a:round/>
                <a:headEnd len="med" w="med" type="none"/>
                <a:tailEnd len="med" w="med" type="triangle"/>
              </a:ln>
            </p:spPr>
          </p:cxnSp>
          <p:cxnSp>
            <p:nvCxnSpPr>
              <p:cNvPr id="6212" name="Google Shape;6212;p61"/>
              <p:cNvCxnSpPr/>
              <p:nvPr/>
            </p:nvCxnSpPr>
            <p:spPr>
              <a:xfrm>
                <a:off x="950827" y="1152228"/>
                <a:ext cx="472200" cy="629100"/>
              </a:xfrm>
              <a:prstGeom prst="straightConnector1">
                <a:avLst/>
              </a:prstGeom>
              <a:noFill/>
              <a:ln cap="flat" cmpd="sng" w="9525">
                <a:solidFill>
                  <a:schemeClr val="dk2"/>
                </a:solidFill>
                <a:prstDash val="solid"/>
                <a:round/>
                <a:headEnd len="med" w="med" type="none"/>
                <a:tailEnd len="med" w="med" type="triangle"/>
              </a:ln>
            </p:spPr>
          </p:cxnSp>
          <p:cxnSp>
            <p:nvCxnSpPr>
              <p:cNvPr id="6213" name="Google Shape;6213;p61"/>
              <p:cNvCxnSpPr/>
              <p:nvPr/>
            </p:nvCxnSpPr>
            <p:spPr>
              <a:xfrm flipH="1" rot="10800000">
                <a:off x="952177" y="523278"/>
                <a:ext cx="469500" cy="1257900"/>
              </a:xfrm>
              <a:prstGeom prst="straightConnector1">
                <a:avLst/>
              </a:prstGeom>
              <a:noFill/>
              <a:ln cap="flat" cmpd="sng" w="9525">
                <a:solidFill>
                  <a:schemeClr val="dk2"/>
                </a:solidFill>
                <a:prstDash val="solid"/>
                <a:round/>
                <a:headEnd len="med" w="med" type="none"/>
                <a:tailEnd len="med" w="med" type="triangle"/>
              </a:ln>
            </p:spPr>
          </p:cxnSp>
          <p:cxnSp>
            <p:nvCxnSpPr>
              <p:cNvPr id="6214" name="Google Shape;6214;p61"/>
              <p:cNvCxnSpPr/>
              <p:nvPr/>
            </p:nvCxnSpPr>
            <p:spPr>
              <a:xfrm flipH="1" rot="10800000">
                <a:off x="952177" y="1152078"/>
                <a:ext cx="469500" cy="629100"/>
              </a:xfrm>
              <a:prstGeom prst="straightConnector1">
                <a:avLst/>
              </a:prstGeom>
              <a:noFill/>
              <a:ln cap="flat" cmpd="sng" w="9525">
                <a:solidFill>
                  <a:schemeClr val="dk2"/>
                </a:solidFill>
                <a:prstDash val="solid"/>
                <a:round/>
                <a:headEnd len="med" w="med" type="none"/>
                <a:tailEnd len="med" w="med" type="triangle"/>
              </a:ln>
            </p:spPr>
          </p:cxnSp>
          <p:cxnSp>
            <p:nvCxnSpPr>
              <p:cNvPr id="6215" name="Google Shape;6215;p61"/>
              <p:cNvCxnSpPr/>
              <p:nvPr/>
            </p:nvCxnSpPr>
            <p:spPr>
              <a:xfrm>
                <a:off x="952177" y="1781178"/>
                <a:ext cx="471000" cy="0"/>
              </a:xfrm>
              <a:prstGeom prst="straightConnector1">
                <a:avLst/>
              </a:prstGeom>
              <a:noFill/>
              <a:ln cap="flat" cmpd="sng" w="9525">
                <a:solidFill>
                  <a:schemeClr val="dk2"/>
                </a:solidFill>
                <a:prstDash val="solid"/>
                <a:round/>
                <a:headEnd len="med" w="med" type="none"/>
                <a:tailEnd len="med" w="med" type="triangle"/>
              </a:ln>
            </p:spPr>
          </p:cxnSp>
          <p:sp>
            <p:nvSpPr>
              <p:cNvPr id="6216" name="Google Shape;6216;p61"/>
              <p:cNvSpPr/>
              <p:nvPr/>
            </p:nvSpPr>
            <p:spPr>
              <a:xfrm>
                <a:off x="6208077" y="60030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cap="flat" cmpd="sng" w="9525">
                <a:solidFill>
                  <a:schemeClr val="dk2"/>
                </a:solidFill>
                <a:prstDash val="solid"/>
                <a:round/>
                <a:headEnd len="med" w="med" type="none"/>
                <a:tailEnd len="med" w="med" type="triangle"/>
              </a:ln>
            </p:spPr>
          </p:cxnSp>
          <p:cxnSp>
            <p:nvCxnSpPr>
              <p:cNvPr id="6218" name="Google Shape;6218;p61"/>
              <p:cNvCxnSpPr>
                <a:stCxn id="6169" idx="6"/>
                <a:endCxn id="6216" idx="2"/>
              </p:cNvCxnSpPr>
              <p:nvPr/>
            </p:nvCxnSpPr>
            <p:spPr>
              <a:xfrm flipH="1" rot="10800000">
                <a:off x="5643927" y="837903"/>
                <a:ext cx="564000" cy="314400"/>
              </a:xfrm>
              <a:prstGeom prst="straightConnector1">
                <a:avLst/>
              </a:prstGeom>
              <a:noFill/>
              <a:ln cap="flat" cmpd="sng" w="9525">
                <a:solidFill>
                  <a:schemeClr val="dk2"/>
                </a:solidFill>
                <a:prstDash val="solid"/>
                <a:round/>
                <a:headEnd len="med" w="med" type="none"/>
                <a:tailEnd len="med" w="med" type="triangle"/>
              </a:ln>
            </p:spPr>
          </p:cxnSp>
          <p:cxnSp>
            <p:nvCxnSpPr>
              <p:cNvPr id="6219" name="Google Shape;6219;p61"/>
              <p:cNvCxnSpPr>
                <a:stCxn id="6216" idx="6"/>
              </p:cNvCxnSpPr>
              <p:nvPr/>
            </p:nvCxnSpPr>
            <p:spPr>
              <a:xfrm flipH="1" rot="10800000">
                <a:off x="6675477" y="833103"/>
                <a:ext cx="217800" cy="4800"/>
              </a:xfrm>
              <a:prstGeom prst="straightConnector1">
                <a:avLst/>
              </a:prstGeom>
              <a:noFill/>
              <a:ln cap="flat" cmpd="sng" w="9525">
                <a:solidFill>
                  <a:schemeClr val="dk2"/>
                </a:solidFill>
                <a:prstDash val="solid"/>
                <a:round/>
                <a:headEnd len="med" w="med" type="none"/>
                <a:tailEnd len="med" w="med" type="triangle"/>
              </a:ln>
            </p:spPr>
          </p:cxnSp>
          <p:sp>
            <p:nvSpPr>
              <p:cNvPr id="6220" name="Google Shape;6220;p61"/>
              <p:cNvSpPr txBox="1"/>
              <p:nvPr/>
            </p:nvSpPr>
            <p:spPr>
              <a:xfrm>
                <a:off x="521000" y="10812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sp>
            <p:nvSpPr>
              <p:cNvPr id="6221" name="Google Shape;6221;p61"/>
              <p:cNvSpPr txBox="1"/>
              <p:nvPr/>
            </p:nvSpPr>
            <p:spPr>
              <a:xfrm>
                <a:off x="521000" y="1650225"/>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[3]</a:t>
                </a:r>
                <a:endParaRPr baseline="-25000" sz="1100">
                  <a:latin typeface="Consolas"/>
                  <a:ea typeface="Consolas"/>
                  <a:cs typeface="Consolas"/>
                  <a:sym typeface="Consolas"/>
                </a:endParaRPr>
              </a:p>
            </p:txBody>
          </p:sp>
          <p:sp>
            <p:nvSpPr>
              <p:cNvPr id="6222" name="Google Shape;6222;p61"/>
              <p:cNvSpPr txBox="1"/>
              <p:nvPr/>
            </p:nvSpPr>
            <p:spPr>
              <a:xfrm>
                <a:off x="521000" y="455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x</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sp>
            <p:nvSpPr>
              <p:cNvPr id="6223" name="Google Shape;6223;p61"/>
              <p:cNvSpPr/>
              <p:nvPr/>
            </p:nvSpPr>
            <p:spPr>
              <a:xfrm>
                <a:off x="6208077" y="1229253"/>
                <a:ext cx="467400" cy="475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cap="flat" cmpd="sng" w="9525">
                <a:solidFill>
                  <a:schemeClr val="dk2"/>
                </a:solidFill>
                <a:prstDash val="solid"/>
                <a:round/>
                <a:headEnd len="med" w="med" type="none"/>
                <a:tailEnd len="med" w="med" type="triangle"/>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cap="flat" cmpd="sng" w="9525">
                <a:solidFill>
                  <a:schemeClr val="dk2"/>
                </a:solidFill>
                <a:prstDash val="solid"/>
                <a:round/>
                <a:headEnd len="med" w="med" type="none"/>
                <a:tailEnd len="med" w="med" type="triangle"/>
              </a:ln>
            </p:spPr>
          </p:cxnSp>
          <p:cxnSp>
            <p:nvCxnSpPr>
              <p:cNvPr id="6226" name="Google Shape;6226;p61"/>
              <p:cNvCxnSpPr>
                <a:stCxn id="6170" idx="6"/>
                <a:endCxn id="6223" idx="2"/>
              </p:cNvCxnSpPr>
              <p:nvPr/>
            </p:nvCxnSpPr>
            <p:spPr>
              <a:xfrm flipH="1" rot="10800000">
                <a:off x="5645277" y="1466853"/>
                <a:ext cx="562800" cy="314400"/>
              </a:xfrm>
              <a:prstGeom prst="straightConnector1">
                <a:avLst/>
              </a:prstGeom>
              <a:noFill/>
              <a:ln cap="flat" cmpd="sng" w="9525">
                <a:solidFill>
                  <a:schemeClr val="dk2"/>
                </a:solidFill>
                <a:prstDash val="solid"/>
                <a:round/>
                <a:headEnd len="med" w="med" type="none"/>
                <a:tailEnd len="med" w="med" type="triangle"/>
              </a:ln>
            </p:spPr>
          </p:cxnSp>
          <p:cxnSp>
            <p:nvCxnSpPr>
              <p:cNvPr id="6227" name="Google Shape;6227;p61"/>
              <p:cNvCxnSpPr>
                <a:stCxn id="6170" idx="6"/>
                <a:endCxn id="6216" idx="2"/>
              </p:cNvCxnSpPr>
              <p:nvPr/>
            </p:nvCxnSpPr>
            <p:spPr>
              <a:xfrm flipH="1" rot="10800000">
                <a:off x="5645277" y="837753"/>
                <a:ext cx="562800" cy="943500"/>
              </a:xfrm>
              <a:prstGeom prst="straightConnector1">
                <a:avLst/>
              </a:prstGeom>
              <a:noFill/>
              <a:ln cap="flat" cmpd="sng" w="9525">
                <a:solidFill>
                  <a:schemeClr val="dk2"/>
                </a:solidFill>
                <a:prstDash val="solid"/>
                <a:round/>
                <a:headEnd len="med" w="med" type="none"/>
                <a:tailEnd len="med" w="med" type="triangle"/>
              </a:ln>
            </p:spPr>
          </p:cxnSp>
          <p:cxnSp>
            <p:nvCxnSpPr>
              <p:cNvPr id="6228" name="Google Shape;6228;p61"/>
              <p:cNvCxnSpPr/>
              <p:nvPr/>
            </p:nvCxnSpPr>
            <p:spPr>
              <a:xfrm flipH="1" rot="10800000">
                <a:off x="6674752" y="1464453"/>
                <a:ext cx="217800" cy="4800"/>
              </a:xfrm>
              <a:prstGeom prst="straightConnector1">
                <a:avLst/>
              </a:prstGeom>
              <a:noFill/>
              <a:ln cap="flat" cmpd="sng" w="9525">
                <a:solidFill>
                  <a:schemeClr val="dk2"/>
                </a:solidFill>
                <a:prstDash val="solid"/>
                <a:round/>
                <a:headEnd len="med" w="med" type="none"/>
                <a:tailEnd len="med" w="med" type="triangle"/>
              </a:ln>
            </p:spPr>
          </p:cxnSp>
        </p:grpSp>
        <p:sp>
          <p:nvSpPr>
            <p:cNvPr id="6229" name="Google Shape;6229;p61"/>
            <p:cNvSpPr txBox="1"/>
            <p:nvPr/>
          </p:nvSpPr>
          <p:spPr>
            <a:xfrm>
              <a:off x="6960750" y="66870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p</a:t>
              </a:r>
              <a:r>
                <a:rPr baseline="-25000" lang="en" sz="1100">
                  <a:latin typeface="Consolas"/>
                  <a:ea typeface="Consolas"/>
                  <a:cs typeface="Consolas"/>
                  <a:sym typeface="Consolas"/>
                </a:rPr>
                <a:t>[1]</a:t>
              </a:r>
              <a:endParaRPr baseline="-25000" sz="1100">
                <a:latin typeface="Consolas"/>
                <a:ea typeface="Consolas"/>
                <a:cs typeface="Consolas"/>
                <a:sym typeface="Consolas"/>
              </a:endParaRPr>
            </a:p>
          </p:txBody>
        </p:sp>
        <p:sp>
          <p:nvSpPr>
            <p:cNvPr id="6230" name="Google Shape;6230;p61"/>
            <p:cNvSpPr txBox="1"/>
            <p:nvPr/>
          </p:nvSpPr>
          <p:spPr>
            <a:xfrm>
              <a:off x="6960750" y="1321050"/>
              <a:ext cx="467400" cy="2877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a:latin typeface="Consolas"/>
                  <a:ea typeface="Consolas"/>
                  <a:cs typeface="Consolas"/>
                  <a:sym typeface="Consolas"/>
                </a:rPr>
                <a:t>p</a:t>
              </a:r>
              <a:r>
                <a:rPr baseline="-25000" lang="en" sz="1100">
                  <a:latin typeface="Consolas"/>
                  <a:ea typeface="Consolas"/>
                  <a:cs typeface="Consolas"/>
                  <a:sym typeface="Consolas"/>
                </a:rPr>
                <a:t>[2]</a:t>
              </a:r>
              <a:endParaRPr baseline="-25000" sz="1100">
                <a:latin typeface="Consolas"/>
                <a:ea typeface="Consolas"/>
                <a:cs typeface="Consolas"/>
                <a:sym typeface="Consolas"/>
              </a:endParaRPr>
            </a:p>
          </p:txBody>
        </p:sp>
      </p:grpSp>
      <p:sp>
        <p:nvSpPr>
          <p:cNvPr id="6231" name="Google Shape;6231;p61"/>
          <p:cNvSpPr txBox="1"/>
          <p:nvPr/>
        </p:nvSpPr>
        <p:spPr>
          <a:xfrm>
            <a:off x="3336575" y="3356325"/>
            <a:ext cx="2307900" cy="477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6232" name="Google Shape;6232;p61"/>
          <p:cNvCxnSpPr/>
          <p:nvPr/>
        </p:nvCxnSpPr>
        <p:spPr>
          <a:xfrm>
            <a:off x="4103624" y="2175825"/>
            <a:ext cx="257700" cy="57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7"/>
          <p:cNvGrpSpPr/>
          <p:nvPr/>
        </p:nvGrpSpPr>
        <p:grpSpPr>
          <a:xfrm>
            <a:off x="2553578" y="21606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cap="flat" cmpd="sng" w="28575">
              <a:solidFill>
                <a:srgbClr val="9900FF"/>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DAF8"/>
            </a:gs>
            <a:gs pos="100000">
              <a:srgbClr val="DE87F1"/>
            </a:gs>
          </a:gsLst>
          <a:lin ang="13500032" scaled="0"/>
        </a:gradFill>
      </p:bgPr>
    </p:bg>
    <p:spTree>
      <p:nvGrpSpPr>
        <p:cNvPr id="6236" name="Shape 6236"/>
        <p:cNvGrpSpPr/>
        <p:nvPr/>
      </p:nvGrpSpPr>
      <p:grpSpPr>
        <a:xfrm>
          <a:off x="0" y="0"/>
          <a:ext cx="0" cy="0"/>
          <a:chOff x="0" y="0"/>
          <a:chExt cx="0" cy="0"/>
        </a:xfrm>
      </p:grpSpPr>
      <p:sp>
        <p:nvSpPr>
          <p:cNvPr id="6237" name="Google Shape;6237;p62"/>
          <p:cNvSpPr txBox="1"/>
          <p:nvPr>
            <p:ph type="title"/>
          </p:nvPr>
        </p:nvSpPr>
        <p:spPr>
          <a:xfrm>
            <a:off x="311700" y="2121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Miscellaneous</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1" name="Shape 6241"/>
        <p:cNvGrpSpPr/>
        <p:nvPr/>
      </p:nvGrpSpPr>
      <p:grpSpPr>
        <a:xfrm>
          <a:off x="0" y="0"/>
          <a:ext cx="0" cy="0"/>
          <a:chOff x="0" y="0"/>
          <a:chExt cx="0" cy="0"/>
        </a:xfrm>
      </p:grpSpPr>
      <p:sp>
        <p:nvSpPr>
          <p:cNvPr id="6242" name="Google Shape;6242;p63"/>
          <p:cNvSpPr/>
          <p:nvPr/>
        </p:nvSpPr>
        <p:spPr>
          <a:xfrm>
            <a:off x="2034224"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3" name="Google Shape;6243;p63"/>
          <p:cNvSpPr/>
          <p:nvPr/>
        </p:nvSpPr>
        <p:spPr>
          <a:xfrm>
            <a:off x="1326538" y="1122750"/>
            <a:ext cx="309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4" name="Google Shape;6244;p63"/>
          <p:cNvSpPr/>
          <p:nvPr/>
        </p:nvSpPr>
        <p:spPr>
          <a:xfrm>
            <a:off x="1376755" y="17982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5" name="Google Shape;6245;p63"/>
          <p:cNvSpPr/>
          <p:nvPr/>
        </p:nvSpPr>
        <p:spPr>
          <a:xfrm>
            <a:off x="2104093" y="1496901"/>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6" name="Google Shape;6246;p63"/>
          <p:cNvSpPr/>
          <p:nvPr/>
        </p:nvSpPr>
        <p:spPr>
          <a:xfrm rot="5400000">
            <a:off x="2196899" y="2294796"/>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7" name="Google Shape;6247;p63"/>
          <p:cNvSpPr/>
          <p:nvPr/>
        </p:nvSpPr>
        <p:spPr>
          <a:xfrm>
            <a:off x="2411575"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8" name="Google Shape;6248;p63"/>
          <p:cNvSpPr/>
          <p:nvPr/>
        </p:nvSpPr>
        <p:spPr>
          <a:xfrm>
            <a:off x="2289146"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9" name="Google Shape;6249;p63"/>
          <p:cNvSpPr/>
          <p:nvPr/>
        </p:nvSpPr>
        <p:spPr>
          <a:xfrm>
            <a:off x="2530518"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0" name="Google Shape;6250;p63"/>
          <p:cNvSpPr/>
          <p:nvPr/>
        </p:nvSpPr>
        <p:spPr>
          <a:xfrm>
            <a:off x="2649481" y="3303263"/>
            <a:ext cx="993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1" name="Google Shape;6251;p63"/>
          <p:cNvSpPr/>
          <p:nvPr/>
        </p:nvSpPr>
        <p:spPr>
          <a:xfrm rot="5400000">
            <a:off x="2649440" y="3179879"/>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2" name="Google Shape;6252;p63"/>
          <p:cNvSpPr/>
          <p:nvPr/>
        </p:nvSpPr>
        <p:spPr>
          <a:xfrm>
            <a:off x="2903726" y="3303263"/>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3" name="Google Shape;6253;p63"/>
          <p:cNvSpPr/>
          <p:nvPr/>
        </p:nvSpPr>
        <p:spPr>
          <a:xfrm>
            <a:off x="2776603"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4" name="Google Shape;6254;p63"/>
          <p:cNvSpPr/>
          <p:nvPr/>
        </p:nvSpPr>
        <p:spPr>
          <a:xfrm>
            <a:off x="3088316"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5" name="Google Shape;6255;p63"/>
          <p:cNvSpPr/>
          <p:nvPr/>
        </p:nvSpPr>
        <p:spPr>
          <a:xfrm>
            <a:off x="2219898" y="821425"/>
            <a:ext cx="53400" cy="1420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6" name="Google Shape;6256;p63"/>
          <p:cNvSpPr/>
          <p:nvPr/>
        </p:nvSpPr>
        <p:spPr>
          <a:xfrm>
            <a:off x="2212653" y="2417339"/>
            <a:ext cx="534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7" name="Google Shape;6257;p63"/>
          <p:cNvSpPr/>
          <p:nvPr/>
        </p:nvSpPr>
        <p:spPr>
          <a:xfrm>
            <a:off x="2649481" y="2417339"/>
            <a:ext cx="99300" cy="70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8" name="Google Shape;6258;p63"/>
          <p:cNvSpPr/>
          <p:nvPr/>
        </p:nvSpPr>
        <p:spPr>
          <a:xfrm>
            <a:off x="3215428" y="3303263"/>
            <a:ext cx="156900" cy="37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9" name="Google Shape;6259;p63"/>
          <p:cNvSpPr/>
          <p:nvPr/>
        </p:nvSpPr>
        <p:spPr>
          <a:xfrm rot="5400000">
            <a:off x="3244124" y="3714015"/>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0" name="Google Shape;6260;p63"/>
          <p:cNvSpPr/>
          <p:nvPr/>
        </p:nvSpPr>
        <p:spPr>
          <a:xfrm>
            <a:off x="3215423" y="3824251"/>
            <a:ext cx="1569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1" name="Google Shape;6261;p63"/>
          <p:cNvSpPr/>
          <p:nvPr/>
        </p:nvSpPr>
        <p:spPr>
          <a:xfrm>
            <a:off x="3509127" y="382425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2" name="Google Shape;6262;p63"/>
          <p:cNvSpPr/>
          <p:nvPr/>
        </p:nvSpPr>
        <p:spPr>
          <a:xfrm>
            <a:off x="3391018" y="391817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3" name="Google Shape;6263;p63"/>
          <p:cNvSpPr/>
          <p:nvPr/>
        </p:nvSpPr>
        <p:spPr>
          <a:xfrm>
            <a:off x="3859581" y="3824251"/>
            <a:ext cx="213600" cy="25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63"/>
          <p:cNvSpPr/>
          <p:nvPr/>
        </p:nvSpPr>
        <p:spPr>
          <a:xfrm>
            <a:off x="3741473" y="391817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63"/>
          <p:cNvSpPr/>
          <p:nvPr/>
        </p:nvSpPr>
        <p:spPr>
          <a:xfrm>
            <a:off x="3859591" y="4221392"/>
            <a:ext cx="2136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6" name="Google Shape;6266;p63"/>
          <p:cNvSpPr/>
          <p:nvPr/>
        </p:nvSpPr>
        <p:spPr>
          <a:xfrm rot="5400000">
            <a:off x="3916672" y="4117611"/>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7" name="Google Shape;6267;p63"/>
          <p:cNvSpPr/>
          <p:nvPr/>
        </p:nvSpPr>
        <p:spPr>
          <a:xfrm>
            <a:off x="4231701" y="4221393"/>
            <a:ext cx="3102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63"/>
          <p:cNvSpPr/>
          <p:nvPr/>
        </p:nvSpPr>
        <p:spPr>
          <a:xfrm>
            <a:off x="4102760" y="423630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63"/>
          <p:cNvSpPr/>
          <p:nvPr/>
        </p:nvSpPr>
        <p:spPr>
          <a:xfrm>
            <a:off x="4700497" y="4221393"/>
            <a:ext cx="310200" cy="99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0" name="Google Shape;6270;p63"/>
          <p:cNvSpPr/>
          <p:nvPr/>
        </p:nvSpPr>
        <p:spPr>
          <a:xfrm>
            <a:off x="4571556" y="423630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1" name="Google Shape;6271;p63"/>
          <p:cNvSpPr/>
          <p:nvPr/>
        </p:nvSpPr>
        <p:spPr>
          <a:xfrm>
            <a:off x="4487859" y="3824231"/>
            <a:ext cx="213600" cy="257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2" name="Google Shape;6272;p63"/>
          <p:cNvSpPr/>
          <p:nvPr/>
        </p:nvSpPr>
        <p:spPr>
          <a:xfrm>
            <a:off x="4704240" y="3824225"/>
            <a:ext cx="3048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3" name="Google Shape;6273;p63"/>
          <p:cNvSpPr/>
          <p:nvPr/>
        </p:nvSpPr>
        <p:spPr>
          <a:xfrm>
            <a:off x="5185793" y="382423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4" name="Google Shape;6274;p63"/>
          <p:cNvSpPr/>
          <p:nvPr/>
        </p:nvSpPr>
        <p:spPr>
          <a:xfrm>
            <a:off x="5047318" y="3918125"/>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5" name="Google Shape;6275;p63"/>
          <p:cNvSpPr/>
          <p:nvPr/>
        </p:nvSpPr>
        <p:spPr>
          <a:xfrm>
            <a:off x="5539224" y="3824231"/>
            <a:ext cx="213600" cy="2574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6" name="Google Shape;6276;p63"/>
          <p:cNvSpPr/>
          <p:nvPr/>
        </p:nvSpPr>
        <p:spPr>
          <a:xfrm>
            <a:off x="5419619" y="3918150"/>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7" name="Google Shape;6277;p63"/>
          <p:cNvSpPr/>
          <p:nvPr/>
        </p:nvSpPr>
        <p:spPr>
          <a:xfrm flipH="1" rot="5400000">
            <a:off x="4754832" y="4119947"/>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8" name="Google Shape;6278;p63"/>
          <p:cNvSpPr/>
          <p:nvPr/>
        </p:nvSpPr>
        <p:spPr>
          <a:xfrm>
            <a:off x="5539234" y="3303263"/>
            <a:ext cx="2136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9" name="Google Shape;6279;p63"/>
          <p:cNvSpPr/>
          <p:nvPr/>
        </p:nvSpPr>
        <p:spPr>
          <a:xfrm>
            <a:off x="5377901" y="3303263"/>
            <a:ext cx="156900" cy="37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0" name="Google Shape;6280;p63"/>
          <p:cNvSpPr/>
          <p:nvPr/>
        </p:nvSpPr>
        <p:spPr>
          <a:xfrm flipH="1" rot="5400000">
            <a:off x="5596315" y="3714034"/>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1" name="Google Shape;6281;p63"/>
          <p:cNvSpPr/>
          <p:nvPr/>
        </p:nvSpPr>
        <p:spPr>
          <a:xfrm>
            <a:off x="5915326" y="3303275"/>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2" name="Google Shape;6282;p63"/>
          <p:cNvSpPr/>
          <p:nvPr/>
        </p:nvSpPr>
        <p:spPr>
          <a:xfrm>
            <a:off x="5776320" y="3453582"/>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3" name="Google Shape;6283;p63"/>
          <p:cNvSpPr/>
          <p:nvPr/>
        </p:nvSpPr>
        <p:spPr>
          <a:xfrm flipH="1" rot="5400000">
            <a:off x="6304004" y="3179918"/>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4" name="Google Shape;6284;p63"/>
          <p:cNvSpPr/>
          <p:nvPr/>
        </p:nvSpPr>
        <p:spPr>
          <a:xfrm>
            <a:off x="6270339" y="2417350"/>
            <a:ext cx="1569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63"/>
          <p:cNvSpPr/>
          <p:nvPr/>
        </p:nvSpPr>
        <p:spPr>
          <a:xfrm>
            <a:off x="6275222" y="3303200"/>
            <a:ext cx="156900" cy="3702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6" name="Google Shape;6286;p63"/>
          <p:cNvSpPr/>
          <p:nvPr/>
        </p:nvSpPr>
        <p:spPr>
          <a:xfrm>
            <a:off x="6120015" y="3438957"/>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7" name="Google Shape;6287;p63"/>
          <p:cNvSpPr/>
          <p:nvPr/>
        </p:nvSpPr>
        <p:spPr>
          <a:xfrm>
            <a:off x="6163859" y="2417339"/>
            <a:ext cx="99300" cy="708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8" name="Google Shape;6288;p63"/>
          <p:cNvSpPr/>
          <p:nvPr/>
        </p:nvSpPr>
        <p:spPr>
          <a:xfrm>
            <a:off x="6625205"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9" name="Google Shape;6289;p63"/>
          <p:cNvSpPr/>
          <p:nvPr/>
        </p:nvSpPr>
        <p:spPr>
          <a:xfrm>
            <a:off x="6491123"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0" name="Google Shape;6290;p63"/>
          <p:cNvSpPr/>
          <p:nvPr/>
        </p:nvSpPr>
        <p:spPr>
          <a:xfrm>
            <a:off x="6893375" y="2417339"/>
            <a:ext cx="99300" cy="7089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1" name="Google Shape;6291;p63"/>
          <p:cNvSpPr/>
          <p:nvPr/>
        </p:nvSpPr>
        <p:spPr>
          <a:xfrm>
            <a:off x="6759293" y="2736978"/>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2" name="Google Shape;6292;p63"/>
          <p:cNvSpPr/>
          <p:nvPr/>
        </p:nvSpPr>
        <p:spPr>
          <a:xfrm flipH="1" rot="5400000">
            <a:off x="6893352" y="2294848"/>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3" name="Google Shape;6293;p63"/>
          <p:cNvSpPr/>
          <p:nvPr/>
        </p:nvSpPr>
        <p:spPr>
          <a:xfrm>
            <a:off x="6893375" y="821425"/>
            <a:ext cx="993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4" name="Google Shape;6294;p63"/>
          <p:cNvSpPr/>
          <p:nvPr/>
        </p:nvSpPr>
        <p:spPr>
          <a:xfrm>
            <a:off x="6834183" y="821425"/>
            <a:ext cx="53400" cy="1420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5" name="Google Shape;6295;p63"/>
          <p:cNvSpPr/>
          <p:nvPr/>
        </p:nvSpPr>
        <p:spPr>
          <a:xfrm>
            <a:off x="7390141"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6" name="Google Shape;6296;p63"/>
          <p:cNvSpPr/>
          <p:nvPr/>
        </p:nvSpPr>
        <p:spPr>
          <a:xfrm>
            <a:off x="7253396" y="14967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7" name="Google Shape;6297;p63"/>
          <p:cNvSpPr/>
          <p:nvPr/>
        </p:nvSpPr>
        <p:spPr>
          <a:xfrm>
            <a:off x="7496344" y="1496901"/>
            <a:ext cx="99300" cy="69600"/>
          </a:xfrm>
          <a:prstGeom prst="chevron">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8" name="Google Shape;6298;p63"/>
          <p:cNvSpPr/>
          <p:nvPr/>
        </p:nvSpPr>
        <p:spPr>
          <a:xfrm>
            <a:off x="7648434" y="821425"/>
            <a:ext cx="309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9" name="Google Shape;6299;p63"/>
          <p:cNvSpPr/>
          <p:nvPr/>
        </p:nvSpPr>
        <p:spPr>
          <a:xfrm>
            <a:off x="7162568" y="821425"/>
            <a:ext cx="53400" cy="1420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0" name="Google Shape;6300;p63"/>
          <p:cNvSpPr/>
          <p:nvPr/>
        </p:nvSpPr>
        <p:spPr>
          <a:xfrm>
            <a:off x="7027956" y="1496726"/>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1" name="Google Shape;6301;p63"/>
          <p:cNvCxnSpPr/>
          <p:nvPr/>
        </p:nvCxnSpPr>
        <p:spPr>
          <a:xfrm>
            <a:off x="2423475" y="1531520"/>
            <a:ext cx="4271700" cy="0"/>
          </a:xfrm>
          <a:prstGeom prst="straightConnector1">
            <a:avLst/>
          </a:prstGeom>
          <a:noFill/>
          <a:ln cap="flat" cmpd="sng" w="19050">
            <a:solidFill>
              <a:srgbClr val="980000"/>
            </a:solidFill>
            <a:prstDash val="solid"/>
            <a:round/>
            <a:headEnd len="med" w="med" type="none"/>
            <a:tailEnd len="med" w="med" type="triangle"/>
          </a:ln>
        </p:spPr>
      </p:cxnSp>
      <p:cxnSp>
        <p:nvCxnSpPr>
          <p:cNvPr id="6302" name="Google Shape;6302;p63"/>
          <p:cNvCxnSpPr/>
          <p:nvPr/>
        </p:nvCxnSpPr>
        <p:spPr>
          <a:xfrm flipH="1" rot="10800000">
            <a:off x="2879225" y="2756663"/>
            <a:ext cx="3154200" cy="26700"/>
          </a:xfrm>
          <a:prstGeom prst="straightConnector1">
            <a:avLst/>
          </a:prstGeom>
          <a:noFill/>
          <a:ln cap="flat" cmpd="sng" w="19050">
            <a:solidFill>
              <a:srgbClr val="980000"/>
            </a:solidFill>
            <a:prstDash val="solid"/>
            <a:round/>
            <a:headEnd len="med" w="med" type="none"/>
            <a:tailEnd len="med" w="med" type="triangle"/>
          </a:ln>
        </p:spPr>
      </p:cxnSp>
      <p:cxnSp>
        <p:nvCxnSpPr>
          <p:cNvPr id="6303" name="Google Shape;6303;p63"/>
          <p:cNvCxnSpPr/>
          <p:nvPr/>
        </p:nvCxnSpPr>
        <p:spPr>
          <a:xfrm>
            <a:off x="3459818" y="3470450"/>
            <a:ext cx="1830600" cy="6600"/>
          </a:xfrm>
          <a:prstGeom prst="straightConnector1">
            <a:avLst/>
          </a:prstGeom>
          <a:noFill/>
          <a:ln cap="flat" cmpd="sng" w="19050">
            <a:solidFill>
              <a:srgbClr val="980000"/>
            </a:solidFill>
            <a:prstDash val="solid"/>
            <a:round/>
            <a:headEnd len="med" w="med" type="none"/>
            <a:tailEnd len="med" w="med" type="triangle"/>
          </a:ln>
        </p:spPr>
      </p:cxnSp>
      <p:cxnSp>
        <p:nvCxnSpPr>
          <p:cNvPr id="6304" name="Google Shape;6304;p63"/>
          <p:cNvCxnSpPr/>
          <p:nvPr/>
        </p:nvCxnSpPr>
        <p:spPr>
          <a:xfrm flipH="1" rot="10800000">
            <a:off x="4128145" y="3951488"/>
            <a:ext cx="304800" cy="3000"/>
          </a:xfrm>
          <a:prstGeom prst="straightConnector1">
            <a:avLst/>
          </a:prstGeom>
          <a:noFill/>
          <a:ln cap="flat" cmpd="sng" w="19050">
            <a:solidFill>
              <a:srgbClr val="980000"/>
            </a:solidFill>
            <a:prstDash val="solid"/>
            <a:round/>
            <a:headEnd len="med" w="med" type="none"/>
            <a:tailEnd len="med" w="med" type="triangle"/>
          </a:ln>
        </p:spPr>
      </p:cxnSp>
      <p:sp>
        <p:nvSpPr>
          <p:cNvPr id="6305" name="Google Shape;6305;p63"/>
          <p:cNvSpPr txBox="1"/>
          <p:nvPr/>
        </p:nvSpPr>
        <p:spPr>
          <a:xfrm>
            <a:off x="1218992" y="944233"/>
            <a:ext cx="213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6" name="Google Shape;6306;p63"/>
          <p:cNvSpPr txBox="1"/>
          <p:nvPr/>
        </p:nvSpPr>
        <p:spPr>
          <a:xfrm>
            <a:off x="3081625" y="309097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7" name="Google Shape;6307;p63"/>
          <p:cNvSpPr txBox="1"/>
          <p:nvPr/>
        </p:nvSpPr>
        <p:spPr>
          <a:xfrm>
            <a:off x="1304008" y="95232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027108" y="65099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9" name="Google Shape;6309;p63"/>
          <p:cNvSpPr txBox="1"/>
          <p:nvPr/>
        </p:nvSpPr>
        <p:spPr>
          <a:xfrm>
            <a:off x="2244025" y="222414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486875" y="223472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1" name="Google Shape;6311;p63"/>
          <p:cNvSpPr txBox="1"/>
          <p:nvPr/>
        </p:nvSpPr>
        <p:spPr>
          <a:xfrm>
            <a:off x="2769925" y="309087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2" name="Google Shape;6312;p63"/>
          <p:cNvSpPr txBox="1"/>
          <p:nvPr/>
        </p:nvSpPr>
        <p:spPr>
          <a:xfrm>
            <a:off x="3403700" y="3645627"/>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3754050" y="364636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4" name="Google Shape;6314;p63"/>
          <p:cNvSpPr txBox="1"/>
          <p:nvPr/>
        </p:nvSpPr>
        <p:spPr>
          <a:xfrm>
            <a:off x="4184548" y="4280886"/>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643325" y="428971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6" name="Google Shape;6316;p63"/>
          <p:cNvSpPr txBox="1"/>
          <p:nvPr/>
        </p:nvSpPr>
        <p:spPr>
          <a:xfrm>
            <a:off x="4348915" y="3643365"/>
            <a:ext cx="7791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7" name="Google Shape;6317;p63"/>
          <p:cNvSpPr txBox="1"/>
          <p:nvPr/>
        </p:nvSpPr>
        <p:spPr>
          <a:xfrm>
            <a:off x="5064138" y="364338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8" name="Google Shape;6318;p63"/>
          <p:cNvSpPr txBox="1"/>
          <p:nvPr/>
        </p:nvSpPr>
        <p:spPr>
          <a:xfrm>
            <a:off x="7453423" y="651010"/>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9" name="Google Shape;6319;p63"/>
          <p:cNvSpPr txBox="1"/>
          <p:nvPr/>
        </p:nvSpPr>
        <p:spPr>
          <a:xfrm>
            <a:off x="5234525" y="3120165"/>
            <a:ext cx="6168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20" name="Google Shape;6320;p63"/>
          <p:cNvSpPr txBox="1"/>
          <p:nvPr/>
        </p:nvSpPr>
        <p:spPr>
          <a:xfrm>
            <a:off x="5769393" y="3123268"/>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1" name="Google Shape;6321;p63"/>
          <p:cNvSpPr txBox="1"/>
          <p:nvPr/>
        </p:nvSpPr>
        <p:spPr>
          <a:xfrm>
            <a:off x="5997608" y="2238145"/>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2" name="Google Shape;6322;p63"/>
          <p:cNvSpPr txBox="1"/>
          <p:nvPr/>
        </p:nvSpPr>
        <p:spPr>
          <a:xfrm>
            <a:off x="6394051" y="2234755"/>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3" name="Google Shape;6323;p63"/>
          <p:cNvSpPr txBox="1"/>
          <p:nvPr/>
        </p:nvSpPr>
        <p:spPr>
          <a:xfrm>
            <a:off x="6610408" y="642902"/>
            <a:ext cx="5616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4" name="Google Shape;6324;p63"/>
          <p:cNvSpPr txBox="1"/>
          <p:nvPr/>
        </p:nvSpPr>
        <p:spPr>
          <a:xfrm>
            <a:off x="6970445" y="642913"/>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txBox="1"/>
          <p:nvPr/>
        </p:nvSpPr>
        <p:spPr>
          <a:xfrm>
            <a:off x="7204675" y="650995"/>
            <a:ext cx="424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6" name="Google Shape;6326;p63"/>
          <p:cNvSpPr/>
          <p:nvPr/>
        </p:nvSpPr>
        <p:spPr>
          <a:xfrm>
            <a:off x="2792513" y="856813"/>
            <a:ext cx="3477000" cy="615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7" name="Google Shape;6327;p63"/>
          <p:cNvSpPr/>
          <p:nvPr/>
        </p:nvSpPr>
        <p:spPr>
          <a:xfrm>
            <a:off x="2870130" y="924439"/>
            <a:ext cx="99300" cy="69600"/>
          </a:xfrm>
          <a:prstGeom prst="chevron">
            <a:avLst>
              <a:gd fmla="val 50000" name="adj"/>
            </a:avLst>
          </a:prstGeom>
          <a:solidFill>
            <a:srgbClr val="DE54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8" name="Google Shape;6328;p63"/>
          <p:cNvSpPr/>
          <p:nvPr/>
        </p:nvSpPr>
        <p:spPr>
          <a:xfrm rot="5400000">
            <a:off x="2870149" y="1112709"/>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9" name="Google Shape;6329;p63"/>
          <p:cNvCxnSpPr/>
          <p:nvPr/>
        </p:nvCxnSpPr>
        <p:spPr>
          <a:xfrm flipH="1" rot="10800000">
            <a:off x="4051317" y="1163250"/>
            <a:ext cx="304800" cy="3000"/>
          </a:xfrm>
          <a:prstGeom prst="straightConnector1">
            <a:avLst/>
          </a:prstGeom>
          <a:noFill/>
          <a:ln cap="flat" cmpd="sng" w="19050">
            <a:solidFill>
              <a:srgbClr val="980000"/>
            </a:solidFill>
            <a:prstDash val="solid"/>
            <a:round/>
            <a:headEnd len="med" w="med" type="none"/>
            <a:tailEnd len="med" w="med" type="triangle"/>
          </a:ln>
        </p:spPr>
      </p:cxnSp>
      <p:sp>
        <p:nvSpPr>
          <p:cNvPr id="6330" name="Google Shape;6330;p63"/>
          <p:cNvSpPr/>
          <p:nvPr/>
        </p:nvSpPr>
        <p:spPr>
          <a:xfrm>
            <a:off x="4264413" y="1304189"/>
            <a:ext cx="99300" cy="124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1" name="Google Shape;6331;p63"/>
          <p:cNvSpPr/>
          <p:nvPr/>
        </p:nvSpPr>
        <p:spPr>
          <a:xfrm>
            <a:off x="4243219" y="924439"/>
            <a:ext cx="99300" cy="69600"/>
          </a:xfrm>
          <a:prstGeom prst="chevron">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2" name="Google Shape;6332;p63"/>
          <p:cNvSpPr/>
          <p:nvPr/>
        </p:nvSpPr>
        <p:spPr>
          <a:xfrm flipH="1" rot="5400000">
            <a:off x="2870129" y="1315843"/>
            <a:ext cx="99300" cy="69600"/>
          </a:xfrm>
          <a:prstGeom prst="chevron">
            <a:avLst>
              <a:gd fmla="val 50000"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3" name="Google Shape;6333;p63"/>
          <p:cNvSpPr/>
          <p:nvPr/>
        </p:nvSpPr>
        <p:spPr>
          <a:xfrm>
            <a:off x="2118959" y="2154548"/>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4" name="Google Shape;6334;p63"/>
          <p:cNvSpPr/>
          <p:nvPr/>
        </p:nvSpPr>
        <p:spPr>
          <a:xfrm>
            <a:off x="2545384" y="3050573"/>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5" name="Google Shape;6335;p63"/>
          <p:cNvSpPr/>
          <p:nvPr/>
        </p:nvSpPr>
        <p:spPr>
          <a:xfrm>
            <a:off x="3103234" y="3576748"/>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6" name="Google Shape;6336;p63"/>
          <p:cNvSpPr/>
          <p:nvPr/>
        </p:nvSpPr>
        <p:spPr>
          <a:xfrm>
            <a:off x="4586409" y="4351523"/>
            <a:ext cx="69600" cy="69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7" name="Google Shape;6337;p63"/>
          <p:cNvSpPr/>
          <p:nvPr/>
        </p:nvSpPr>
        <p:spPr>
          <a:xfrm>
            <a:off x="6774134" y="3050573"/>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8" name="Google Shape;6338;p63"/>
          <p:cNvSpPr/>
          <p:nvPr/>
        </p:nvSpPr>
        <p:spPr>
          <a:xfrm>
            <a:off x="7511184" y="2154548"/>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9" name="Google Shape;6339;p63"/>
          <p:cNvSpPr/>
          <p:nvPr/>
        </p:nvSpPr>
        <p:spPr>
          <a:xfrm>
            <a:off x="6138921" y="3576748"/>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0" name="Google Shape;6340;p63"/>
          <p:cNvSpPr/>
          <p:nvPr/>
        </p:nvSpPr>
        <p:spPr>
          <a:xfrm>
            <a:off x="5421171" y="4008523"/>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1" name="Google Shape;6341;p63"/>
          <p:cNvSpPr/>
          <p:nvPr/>
        </p:nvSpPr>
        <p:spPr>
          <a:xfrm>
            <a:off x="3743034" y="4008523"/>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2" name="Google Shape;6342;p63"/>
          <p:cNvSpPr/>
          <p:nvPr/>
        </p:nvSpPr>
        <p:spPr>
          <a:xfrm>
            <a:off x="5328634" y="944236"/>
            <a:ext cx="69600" cy="696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3" name="Google Shape;6343;p63"/>
          <p:cNvSpPr/>
          <p:nvPr/>
        </p:nvSpPr>
        <p:spPr>
          <a:xfrm>
            <a:off x="5328634" y="1129961"/>
            <a:ext cx="69600" cy="6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4" name="Google Shape;6344;p63"/>
          <p:cNvSpPr/>
          <p:nvPr/>
        </p:nvSpPr>
        <p:spPr>
          <a:xfrm>
            <a:off x="5328634" y="1315848"/>
            <a:ext cx="69600" cy="696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5" name="Google Shape;6345;p63"/>
          <p:cNvSpPr txBox="1"/>
          <p:nvPr/>
        </p:nvSpPr>
        <p:spPr>
          <a:xfrm>
            <a:off x="2819238" y="85380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6" name="Google Shape;6346;p63"/>
          <p:cNvSpPr txBox="1"/>
          <p:nvPr/>
        </p:nvSpPr>
        <p:spPr>
          <a:xfrm>
            <a:off x="2819238" y="1040375"/>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7" name="Google Shape;6347;p63"/>
          <p:cNvSpPr txBox="1"/>
          <p:nvPr/>
        </p:nvSpPr>
        <p:spPr>
          <a:xfrm>
            <a:off x="4212985" y="85380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8" name="Google Shape;6348;p63"/>
          <p:cNvSpPr txBox="1"/>
          <p:nvPr/>
        </p:nvSpPr>
        <p:spPr>
          <a:xfrm>
            <a:off x="4218439" y="1059325"/>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9" name="Google Shape;6349;p63"/>
          <p:cNvSpPr txBox="1"/>
          <p:nvPr/>
        </p:nvSpPr>
        <p:spPr>
          <a:xfrm>
            <a:off x="2819238" y="1261150"/>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50" name="Google Shape;6350;p63"/>
          <p:cNvSpPr txBox="1"/>
          <p:nvPr/>
        </p:nvSpPr>
        <p:spPr>
          <a:xfrm>
            <a:off x="4141869" y="1258537"/>
            <a:ext cx="12615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1" name="Google Shape;6351;p63"/>
          <p:cNvSpPr txBox="1"/>
          <p:nvPr/>
        </p:nvSpPr>
        <p:spPr>
          <a:xfrm>
            <a:off x="5392856" y="873450"/>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2" name="Google Shape;6352;p63"/>
          <p:cNvSpPr txBox="1"/>
          <p:nvPr/>
        </p:nvSpPr>
        <p:spPr>
          <a:xfrm>
            <a:off x="5395228" y="1059412"/>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3" name="Google Shape;6353;p63"/>
          <p:cNvSpPr txBox="1"/>
          <p:nvPr/>
        </p:nvSpPr>
        <p:spPr>
          <a:xfrm>
            <a:off x="5395252" y="1245195"/>
            <a:ext cx="8490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4" name="Google Shape;6354;p63"/>
          <p:cNvSpPr/>
          <p:nvPr/>
        </p:nvSpPr>
        <p:spPr>
          <a:xfrm>
            <a:off x="185513" y="13375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5" name="Google Shape;6355;p63"/>
          <p:cNvSpPr/>
          <p:nvPr/>
        </p:nvSpPr>
        <p:spPr>
          <a:xfrm>
            <a:off x="261713" y="14137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6" name="Google Shape;6356;p63"/>
          <p:cNvSpPr/>
          <p:nvPr/>
        </p:nvSpPr>
        <p:spPr>
          <a:xfrm>
            <a:off x="337913" y="14899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7" name="Google Shape;6357;p63"/>
          <p:cNvSpPr/>
          <p:nvPr/>
        </p:nvSpPr>
        <p:spPr>
          <a:xfrm>
            <a:off x="414113" y="1566100"/>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8" name="Google Shape;6358;p63"/>
          <p:cNvSpPr/>
          <p:nvPr/>
        </p:nvSpPr>
        <p:spPr>
          <a:xfrm>
            <a:off x="7796288" y="9980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63"/>
          <p:cNvSpPr/>
          <p:nvPr/>
        </p:nvSpPr>
        <p:spPr>
          <a:xfrm>
            <a:off x="7872488" y="10742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0" name="Google Shape;6360;p63"/>
          <p:cNvSpPr/>
          <p:nvPr/>
        </p:nvSpPr>
        <p:spPr>
          <a:xfrm>
            <a:off x="7948688" y="11504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1" name="Google Shape;6361;p63"/>
          <p:cNvSpPr/>
          <p:nvPr/>
        </p:nvSpPr>
        <p:spPr>
          <a:xfrm>
            <a:off x="8024888" y="1226675"/>
            <a:ext cx="780300" cy="7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5" name="Shape 6365"/>
        <p:cNvGrpSpPr/>
        <p:nvPr/>
      </p:nvGrpSpPr>
      <p:grpSpPr>
        <a:xfrm>
          <a:off x="0" y="0"/>
          <a:ext cx="0" cy="0"/>
          <a:chOff x="0" y="0"/>
          <a:chExt cx="0" cy="0"/>
        </a:xfrm>
      </p:grpSpPr>
      <p:sp>
        <p:nvSpPr>
          <p:cNvPr id="6366" name="Google Shape;6366;p64"/>
          <p:cNvSpPr/>
          <p:nvPr/>
        </p:nvSpPr>
        <p:spPr>
          <a:xfrm rot="5400000">
            <a:off x="3092875" y="3646550"/>
            <a:ext cx="9285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367" name="Google Shape;6367;p64"/>
          <p:cNvSpPr/>
          <p:nvPr/>
        </p:nvSpPr>
        <p:spPr>
          <a:xfrm rot="5400000">
            <a:off x="3788850" y="3649699"/>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368" name="Google Shape;6368;p64"/>
          <p:cNvSpPr/>
          <p:nvPr/>
        </p:nvSpPr>
        <p:spPr>
          <a:xfrm rot="5400000">
            <a:off x="3439300" y="3649699"/>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69" name="Google Shape;6369;p64"/>
          <p:cNvSpPr/>
          <p:nvPr/>
        </p:nvSpPr>
        <p:spPr>
          <a:xfrm rot="5400000">
            <a:off x="4485025" y="3652699"/>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0" name="Google Shape;6370;p64"/>
          <p:cNvSpPr/>
          <p:nvPr/>
        </p:nvSpPr>
        <p:spPr>
          <a:xfrm rot="5400000">
            <a:off x="4135450" y="3652699"/>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71" name="Google Shape;6371;p64"/>
          <p:cNvSpPr/>
          <p:nvPr/>
        </p:nvSpPr>
        <p:spPr>
          <a:xfrm rot="5400000">
            <a:off x="5883325" y="3652699"/>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Conv3-128</a:t>
            </a:r>
            <a:endParaRPr sz="1200"/>
          </a:p>
        </p:txBody>
      </p:sp>
      <p:sp>
        <p:nvSpPr>
          <p:cNvPr id="6372" name="Google Shape;6372;p64"/>
          <p:cNvSpPr/>
          <p:nvPr/>
        </p:nvSpPr>
        <p:spPr>
          <a:xfrm rot="5400000">
            <a:off x="6232900" y="3652699"/>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3" name="Google Shape;6373;p64"/>
          <p:cNvSpPr/>
          <p:nvPr/>
        </p:nvSpPr>
        <p:spPr>
          <a:xfrm rot="5400000">
            <a:off x="4834600" y="3652699"/>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374" name="Google Shape;6374;p64"/>
          <p:cNvSpPr/>
          <p:nvPr/>
        </p:nvSpPr>
        <p:spPr>
          <a:xfrm rot="5400000">
            <a:off x="5184175" y="3652700"/>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375" name="Google Shape;6375;p64"/>
          <p:cNvSpPr/>
          <p:nvPr/>
        </p:nvSpPr>
        <p:spPr>
          <a:xfrm rot="5400000">
            <a:off x="5533750" y="3652699"/>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376" name="Google Shape;6376;p64"/>
          <p:cNvCxnSpPr>
            <a:stCxn id="6366" idx="0"/>
            <a:endCxn id="6368" idx="2"/>
          </p:cNvCxnSpPr>
          <p:nvPr/>
        </p:nvCxnSpPr>
        <p:spPr>
          <a:xfrm>
            <a:off x="3694675" y="3784100"/>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377" name="Google Shape;6377;p64"/>
          <p:cNvCxnSpPr>
            <a:stCxn id="6368" idx="0"/>
            <a:endCxn id="6368" idx="0"/>
          </p:cNvCxnSpPr>
          <p:nvPr/>
        </p:nvCxnSpPr>
        <p:spPr>
          <a:xfrm>
            <a:off x="4044250" y="3787249"/>
            <a:ext cx="0" cy="0"/>
          </a:xfrm>
          <a:prstGeom prst="straightConnector1">
            <a:avLst/>
          </a:prstGeom>
          <a:noFill/>
          <a:ln cap="flat" cmpd="sng" w="9525">
            <a:solidFill>
              <a:schemeClr val="dk2"/>
            </a:solidFill>
            <a:prstDash val="solid"/>
            <a:round/>
            <a:headEnd len="med" w="med" type="none"/>
            <a:tailEnd len="med" w="med" type="none"/>
          </a:ln>
        </p:spPr>
      </p:cxnSp>
      <p:cxnSp>
        <p:nvCxnSpPr>
          <p:cNvPr id="6378" name="Google Shape;6378;p64"/>
          <p:cNvCxnSpPr>
            <a:stCxn id="6367" idx="0"/>
            <a:endCxn id="6370" idx="2"/>
          </p:cNvCxnSpPr>
          <p:nvPr/>
        </p:nvCxnSpPr>
        <p:spPr>
          <a:xfrm>
            <a:off x="4393800" y="3787249"/>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379" name="Google Shape;6379;p64"/>
          <p:cNvCxnSpPr>
            <a:stCxn id="6368" idx="0"/>
            <a:endCxn id="6368" idx="0"/>
          </p:cNvCxnSpPr>
          <p:nvPr/>
        </p:nvCxnSpPr>
        <p:spPr>
          <a:xfrm>
            <a:off x="4044250" y="3787249"/>
            <a:ext cx="0" cy="0"/>
          </a:xfrm>
          <a:prstGeom prst="straightConnector1">
            <a:avLst/>
          </a:prstGeom>
          <a:noFill/>
          <a:ln cap="flat" cmpd="sng" w="9525">
            <a:solidFill>
              <a:schemeClr val="dk2"/>
            </a:solidFill>
            <a:prstDash val="solid"/>
            <a:round/>
            <a:headEnd len="med" w="med" type="none"/>
            <a:tailEnd len="med" w="med" type="none"/>
          </a:ln>
        </p:spPr>
      </p:cxnSp>
      <p:cxnSp>
        <p:nvCxnSpPr>
          <p:cNvPr id="6380" name="Google Shape;6380;p64"/>
          <p:cNvCxnSpPr>
            <a:stCxn id="6368" idx="0"/>
            <a:endCxn id="6368" idx="0"/>
          </p:cNvCxnSpPr>
          <p:nvPr/>
        </p:nvCxnSpPr>
        <p:spPr>
          <a:xfrm>
            <a:off x="4044250" y="3787249"/>
            <a:ext cx="0" cy="0"/>
          </a:xfrm>
          <a:prstGeom prst="straightConnector1">
            <a:avLst/>
          </a:prstGeom>
          <a:noFill/>
          <a:ln cap="flat" cmpd="sng" w="9525">
            <a:solidFill>
              <a:schemeClr val="dk2"/>
            </a:solidFill>
            <a:prstDash val="solid"/>
            <a:round/>
            <a:headEnd len="med" w="med" type="none"/>
            <a:tailEnd len="med" w="med" type="none"/>
          </a:ln>
        </p:spPr>
      </p:cxnSp>
      <p:cxnSp>
        <p:nvCxnSpPr>
          <p:cNvPr id="6381" name="Google Shape;6381;p64"/>
          <p:cNvCxnSpPr>
            <a:stCxn id="6367" idx="2"/>
            <a:endCxn id="6368" idx="0"/>
          </p:cNvCxnSpPr>
          <p:nvPr/>
        </p:nvCxnSpPr>
        <p:spPr>
          <a:xfrm rot="10800000">
            <a:off x="4044300" y="3787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2" name="Google Shape;6382;p64"/>
          <p:cNvCxnSpPr>
            <a:stCxn id="6370" idx="0"/>
            <a:endCxn id="6369" idx="2"/>
          </p:cNvCxnSpPr>
          <p:nvPr/>
        </p:nvCxnSpPr>
        <p:spPr>
          <a:xfrm>
            <a:off x="4743400"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3" name="Google Shape;6383;p64"/>
          <p:cNvCxnSpPr>
            <a:stCxn id="6369" idx="0"/>
            <a:endCxn id="6373" idx="2"/>
          </p:cNvCxnSpPr>
          <p:nvPr/>
        </p:nvCxnSpPr>
        <p:spPr>
          <a:xfrm>
            <a:off x="5092975"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4" name="Google Shape;6384;p64"/>
          <p:cNvCxnSpPr>
            <a:stCxn id="6373" idx="0"/>
            <a:endCxn id="6374" idx="2"/>
          </p:cNvCxnSpPr>
          <p:nvPr/>
        </p:nvCxnSpPr>
        <p:spPr>
          <a:xfrm>
            <a:off x="5442550"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5" name="Google Shape;6385;p64"/>
          <p:cNvCxnSpPr>
            <a:stCxn id="6374" idx="0"/>
            <a:endCxn id="6375" idx="2"/>
          </p:cNvCxnSpPr>
          <p:nvPr/>
        </p:nvCxnSpPr>
        <p:spPr>
          <a:xfrm>
            <a:off x="5792125" y="3790250"/>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6" name="Google Shape;6386;p64"/>
          <p:cNvCxnSpPr>
            <a:stCxn id="6375" idx="0"/>
            <a:endCxn id="6371" idx="2"/>
          </p:cNvCxnSpPr>
          <p:nvPr/>
        </p:nvCxnSpPr>
        <p:spPr>
          <a:xfrm>
            <a:off x="6141700" y="3790249"/>
            <a:ext cx="74400" cy="0"/>
          </a:xfrm>
          <a:prstGeom prst="straightConnector1">
            <a:avLst/>
          </a:prstGeom>
          <a:noFill/>
          <a:ln cap="flat" cmpd="sng" w="9525">
            <a:solidFill>
              <a:schemeClr val="dk2"/>
            </a:solidFill>
            <a:prstDash val="solid"/>
            <a:round/>
            <a:headEnd len="med" w="med" type="none"/>
            <a:tailEnd len="med" w="med" type="none"/>
          </a:ln>
        </p:spPr>
      </p:cxnSp>
      <p:cxnSp>
        <p:nvCxnSpPr>
          <p:cNvPr id="6387" name="Google Shape;6387;p64"/>
          <p:cNvCxnSpPr>
            <a:stCxn id="6371" idx="0"/>
            <a:endCxn id="6372" idx="2"/>
          </p:cNvCxnSpPr>
          <p:nvPr/>
        </p:nvCxnSpPr>
        <p:spPr>
          <a:xfrm>
            <a:off x="6491275" y="3790249"/>
            <a:ext cx="74400" cy="0"/>
          </a:xfrm>
          <a:prstGeom prst="straightConnector1">
            <a:avLst/>
          </a:prstGeom>
          <a:noFill/>
          <a:ln cap="flat" cmpd="sng" w="9525">
            <a:solidFill>
              <a:schemeClr val="dk2"/>
            </a:solidFill>
            <a:prstDash val="solid"/>
            <a:round/>
            <a:headEnd len="med" w="med" type="none"/>
            <a:tailEnd len="med" w="med" type="none"/>
          </a:ln>
        </p:spPr>
      </p:cxnSp>
      <p:sp>
        <p:nvSpPr>
          <p:cNvPr id="6388" name="Google Shape;6388;p64"/>
          <p:cNvSpPr/>
          <p:nvPr/>
        </p:nvSpPr>
        <p:spPr>
          <a:xfrm>
            <a:off x="1579048" y="2449679"/>
            <a:ext cx="7731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Input</a:t>
            </a:r>
            <a:endParaRPr sz="1100"/>
          </a:p>
        </p:txBody>
      </p:sp>
      <p:sp>
        <p:nvSpPr>
          <p:cNvPr id="6389" name="Google Shape;6389;p64"/>
          <p:cNvSpPr/>
          <p:nvPr/>
        </p:nvSpPr>
        <p:spPr>
          <a:xfrm>
            <a:off x="1579048" y="2100106"/>
            <a:ext cx="7731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a:t>
            </a:r>
            <a:endParaRPr sz="1100"/>
          </a:p>
        </p:txBody>
      </p:sp>
      <p:sp>
        <p:nvSpPr>
          <p:cNvPr id="6390" name="Google Shape;6390;p64"/>
          <p:cNvSpPr/>
          <p:nvPr/>
        </p:nvSpPr>
        <p:spPr>
          <a:xfrm>
            <a:off x="1579048" y="1400960"/>
            <a:ext cx="7731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Conv</a:t>
            </a:r>
            <a:endParaRPr sz="1100"/>
          </a:p>
        </p:txBody>
      </p:sp>
      <p:sp>
        <p:nvSpPr>
          <p:cNvPr id="6391" name="Google Shape;6391;p64"/>
          <p:cNvSpPr/>
          <p:nvPr/>
        </p:nvSpPr>
        <p:spPr>
          <a:xfrm>
            <a:off x="1579048" y="1750532"/>
            <a:ext cx="7731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Max-Pool</a:t>
            </a:r>
            <a:endParaRPr sz="1100"/>
          </a:p>
        </p:txBody>
      </p:sp>
      <p:sp>
        <p:nvSpPr>
          <p:cNvPr id="6392" name="Google Shape;6392;p64"/>
          <p:cNvSpPr/>
          <p:nvPr/>
        </p:nvSpPr>
        <p:spPr>
          <a:xfrm>
            <a:off x="1579048" y="1051375"/>
            <a:ext cx="7731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Max-Pool</a:t>
            </a:r>
            <a:endParaRPr sz="1100"/>
          </a:p>
        </p:txBody>
      </p:sp>
      <p:sp>
        <p:nvSpPr>
          <p:cNvPr id="6393" name="Google Shape;6393;p64"/>
          <p:cNvSpPr/>
          <p:nvPr/>
        </p:nvSpPr>
        <p:spPr>
          <a:xfrm>
            <a:off x="1579048" y="692598"/>
            <a:ext cx="7731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FC</a:t>
            </a:r>
            <a:endParaRPr sz="1100"/>
          </a:p>
        </p:txBody>
      </p:sp>
      <p:sp>
        <p:nvSpPr>
          <p:cNvPr id="6394" name="Google Shape;6394;p64"/>
          <p:cNvSpPr txBox="1"/>
          <p:nvPr/>
        </p:nvSpPr>
        <p:spPr>
          <a:xfrm rot="-3921551">
            <a:off x="1050349" y="2332051"/>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6395" name="Google Shape;6395;p64"/>
          <p:cNvSpPr/>
          <p:nvPr/>
        </p:nvSpPr>
        <p:spPr>
          <a:xfrm>
            <a:off x="1579048" y="-218996"/>
            <a:ext cx="7731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Softmax</a:t>
            </a:r>
            <a:endParaRPr sz="1100"/>
          </a:p>
        </p:txBody>
      </p:sp>
      <p:sp>
        <p:nvSpPr>
          <p:cNvPr id="6396" name="Google Shape;6396;p64"/>
          <p:cNvSpPr/>
          <p:nvPr/>
        </p:nvSpPr>
        <p:spPr>
          <a:xfrm>
            <a:off x="1579048" y="328154"/>
            <a:ext cx="7731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FC</a:t>
            </a:r>
            <a:endParaRPr sz="1100"/>
          </a:p>
        </p:txBody>
      </p:sp>
      <p:cxnSp>
        <p:nvCxnSpPr>
          <p:cNvPr id="6397" name="Google Shape;6397;p64"/>
          <p:cNvCxnSpPr>
            <a:stCxn id="6388" idx="0"/>
            <a:endCxn id="6389" idx="2"/>
          </p:cNvCxnSpPr>
          <p:nvPr/>
        </p:nvCxnSpPr>
        <p:spPr>
          <a:xfrm rot="10800000">
            <a:off x="1965598" y="2375279"/>
            <a:ext cx="0" cy="74400"/>
          </a:xfrm>
          <a:prstGeom prst="straightConnector1">
            <a:avLst/>
          </a:prstGeom>
          <a:noFill/>
          <a:ln cap="flat" cmpd="sng" w="9525">
            <a:solidFill>
              <a:schemeClr val="dk2"/>
            </a:solidFill>
            <a:prstDash val="solid"/>
            <a:round/>
            <a:headEnd len="med" w="med" type="none"/>
            <a:tailEnd len="med" w="med" type="none"/>
          </a:ln>
        </p:spPr>
      </p:cxnSp>
      <p:cxnSp>
        <p:nvCxnSpPr>
          <p:cNvPr id="6398" name="Google Shape;6398;p64"/>
          <p:cNvCxnSpPr>
            <a:stCxn id="6389" idx="0"/>
            <a:endCxn id="6391" idx="2"/>
          </p:cNvCxnSpPr>
          <p:nvPr/>
        </p:nvCxnSpPr>
        <p:spPr>
          <a:xfrm rot="10800000">
            <a:off x="1965598" y="2025706"/>
            <a:ext cx="0" cy="74400"/>
          </a:xfrm>
          <a:prstGeom prst="straightConnector1">
            <a:avLst/>
          </a:prstGeom>
          <a:noFill/>
          <a:ln cap="flat" cmpd="sng" w="9525">
            <a:solidFill>
              <a:schemeClr val="dk2"/>
            </a:solidFill>
            <a:prstDash val="solid"/>
            <a:round/>
            <a:headEnd len="med" w="med" type="none"/>
            <a:tailEnd len="med" w="med" type="none"/>
          </a:ln>
        </p:spPr>
      </p:cxnSp>
      <p:cxnSp>
        <p:nvCxnSpPr>
          <p:cNvPr id="6399" name="Google Shape;6399;p64"/>
          <p:cNvCxnSpPr>
            <a:stCxn id="6391" idx="0"/>
            <a:endCxn id="6391" idx="0"/>
          </p:cNvCxnSpPr>
          <p:nvPr/>
        </p:nvCxnSpPr>
        <p:spPr>
          <a:xfrm>
            <a:off x="1965598" y="1750532"/>
            <a:ext cx="0" cy="0"/>
          </a:xfrm>
          <a:prstGeom prst="straightConnector1">
            <a:avLst/>
          </a:prstGeom>
          <a:noFill/>
          <a:ln cap="flat" cmpd="sng" w="9525">
            <a:solidFill>
              <a:schemeClr val="dk2"/>
            </a:solidFill>
            <a:prstDash val="solid"/>
            <a:round/>
            <a:headEnd len="med" w="med" type="none"/>
            <a:tailEnd len="med" w="med" type="none"/>
          </a:ln>
        </p:spPr>
      </p:cxnSp>
      <p:cxnSp>
        <p:nvCxnSpPr>
          <p:cNvPr id="6400" name="Google Shape;6400;p64"/>
          <p:cNvCxnSpPr>
            <a:stCxn id="6390" idx="0"/>
            <a:endCxn id="6392" idx="2"/>
          </p:cNvCxnSpPr>
          <p:nvPr/>
        </p:nvCxnSpPr>
        <p:spPr>
          <a:xfrm rot="10800000">
            <a:off x="1965598" y="1326560"/>
            <a:ext cx="0" cy="74400"/>
          </a:xfrm>
          <a:prstGeom prst="straightConnector1">
            <a:avLst/>
          </a:prstGeom>
          <a:noFill/>
          <a:ln cap="flat" cmpd="sng" w="9525">
            <a:solidFill>
              <a:schemeClr val="dk2"/>
            </a:solidFill>
            <a:prstDash val="solid"/>
            <a:round/>
            <a:headEnd len="med" w="med" type="none"/>
            <a:tailEnd len="med" w="med" type="none"/>
          </a:ln>
        </p:spPr>
      </p:cxnSp>
      <p:cxnSp>
        <p:nvCxnSpPr>
          <p:cNvPr id="6401" name="Google Shape;6401;p64"/>
          <p:cNvCxnSpPr>
            <a:stCxn id="6391" idx="0"/>
            <a:endCxn id="6391" idx="0"/>
          </p:cNvCxnSpPr>
          <p:nvPr/>
        </p:nvCxnSpPr>
        <p:spPr>
          <a:xfrm>
            <a:off x="1965598" y="1750532"/>
            <a:ext cx="0" cy="0"/>
          </a:xfrm>
          <a:prstGeom prst="straightConnector1">
            <a:avLst/>
          </a:prstGeom>
          <a:noFill/>
          <a:ln cap="flat" cmpd="sng" w="9525">
            <a:solidFill>
              <a:schemeClr val="dk2"/>
            </a:solidFill>
            <a:prstDash val="solid"/>
            <a:round/>
            <a:headEnd len="med" w="med" type="none"/>
            <a:tailEnd len="med" w="med" type="none"/>
          </a:ln>
        </p:spPr>
      </p:cxnSp>
      <p:cxnSp>
        <p:nvCxnSpPr>
          <p:cNvPr id="6402" name="Google Shape;6402;p64"/>
          <p:cNvCxnSpPr>
            <a:stCxn id="6391" idx="0"/>
            <a:endCxn id="6391" idx="0"/>
          </p:cNvCxnSpPr>
          <p:nvPr/>
        </p:nvCxnSpPr>
        <p:spPr>
          <a:xfrm>
            <a:off x="1965598" y="1750532"/>
            <a:ext cx="0" cy="0"/>
          </a:xfrm>
          <a:prstGeom prst="straightConnector1">
            <a:avLst/>
          </a:prstGeom>
          <a:noFill/>
          <a:ln cap="flat" cmpd="sng" w="9525">
            <a:solidFill>
              <a:schemeClr val="dk2"/>
            </a:solidFill>
            <a:prstDash val="solid"/>
            <a:round/>
            <a:headEnd len="med" w="med" type="none"/>
            <a:tailEnd len="med" w="med" type="none"/>
          </a:ln>
        </p:spPr>
      </p:cxnSp>
      <p:cxnSp>
        <p:nvCxnSpPr>
          <p:cNvPr id="6403" name="Google Shape;6403;p64"/>
          <p:cNvCxnSpPr>
            <a:stCxn id="6390" idx="2"/>
            <a:endCxn id="6391" idx="0"/>
          </p:cNvCxnSpPr>
          <p:nvPr/>
        </p:nvCxnSpPr>
        <p:spPr>
          <a:xfrm>
            <a:off x="1965598" y="1676060"/>
            <a:ext cx="0" cy="74400"/>
          </a:xfrm>
          <a:prstGeom prst="straightConnector1">
            <a:avLst/>
          </a:prstGeom>
          <a:noFill/>
          <a:ln cap="flat" cmpd="sng" w="9525">
            <a:solidFill>
              <a:schemeClr val="dk2"/>
            </a:solidFill>
            <a:prstDash val="solid"/>
            <a:round/>
            <a:headEnd len="med" w="med" type="none"/>
            <a:tailEnd len="med" w="med" type="none"/>
          </a:ln>
        </p:spPr>
      </p:cxnSp>
      <p:cxnSp>
        <p:nvCxnSpPr>
          <p:cNvPr id="6404" name="Google Shape;6404;p64"/>
          <p:cNvCxnSpPr>
            <a:stCxn id="6392" idx="0"/>
            <a:endCxn id="6405" idx="2"/>
          </p:cNvCxnSpPr>
          <p:nvPr/>
        </p:nvCxnSpPr>
        <p:spPr>
          <a:xfrm rot="10800000">
            <a:off x="1965598" y="976975"/>
            <a:ext cx="0" cy="74400"/>
          </a:xfrm>
          <a:prstGeom prst="straightConnector1">
            <a:avLst/>
          </a:prstGeom>
          <a:noFill/>
          <a:ln cap="flat" cmpd="sng" w="9525">
            <a:solidFill>
              <a:schemeClr val="dk2"/>
            </a:solidFill>
            <a:prstDash val="solid"/>
            <a:round/>
            <a:headEnd len="med" w="med" type="none"/>
            <a:tailEnd len="med" w="med" type="none"/>
          </a:ln>
        </p:spPr>
      </p:cxnSp>
      <p:cxnSp>
        <p:nvCxnSpPr>
          <p:cNvPr id="6406" name="Google Shape;6406;p64"/>
          <p:cNvCxnSpPr>
            <a:stCxn id="6393" idx="0"/>
            <a:endCxn id="6396" idx="2"/>
          </p:cNvCxnSpPr>
          <p:nvPr/>
        </p:nvCxnSpPr>
        <p:spPr>
          <a:xfrm rot="10800000">
            <a:off x="1965598" y="603198"/>
            <a:ext cx="0" cy="89400"/>
          </a:xfrm>
          <a:prstGeom prst="straightConnector1">
            <a:avLst/>
          </a:prstGeom>
          <a:noFill/>
          <a:ln cap="flat" cmpd="sng" w="9525">
            <a:solidFill>
              <a:schemeClr val="dk2"/>
            </a:solidFill>
            <a:prstDash val="solid"/>
            <a:round/>
            <a:headEnd len="med" w="med" type="none"/>
            <a:tailEnd len="med" w="med" type="none"/>
          </a:ln>
        </p:spPr>
      </p:cxnSp>
      <p:cxnSp>
        <p:nvCxnSpPr>
          <p:cNvPr id="6407" name="Google Shape;6407;p64"/>
          <p:cNvCxnSpPr>
            <a:stCxn id="6396" idx="0"/>
            <a:endCxn id="6395" idx="2"/>
          </p:cNvCxnSpPr>
          <p:nvPr/>
        </p:nvCxnSpPr>
        <p:spPr>
          <a:xfrm rot="10800000">
            <a:off x="1965598" y="56054"/>
            <a:ext cx="0" cy="272100"/>
          </a:xfrm>
          <a:prstGeom prst="straightConnector1">
            <a:avLst/>
          </a:prstGeom>
          <a:noFill/>
          <a:ln cap="flat" cmpd="sng" w="9525">
            <a:solidFill>
              <a:schemeClr val="dk2"/>
            </a:solidFill>
            <a:prstDash val="solid"/>
            <a:round/>
            <a:headEnd len="med" w="med" type="none"/>
            <a:tailEnd len="med" w="med" type="none"/>
          </a:ln>
        </p:spPr>
      </p:cxnSp>
      <p:sp>
        <p:nvSpPr>
          <p:cNvPr id="6408" name="Google Shape;6408;p64"/>
          <p:cNvSpPr txBox="1"/>
          <p:nvPr/>
        </p:nvSpPr>
        <p:spPr>
          <a:xfrm rot="-3921551">
            <a:off x="1050349" y="1646251"/>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6409" name="Google Shape;6409;p64"/>
          <p:cNvSpPr txBox="1"/>
          <p:nvPr/>
        </p:nvSpPr>
        <p:spPr>
          <a:xfrm rot="-3921551">
            <a:off x="1050349" y="884251"/>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6410" name="Google Shape;6410;p64"/>
          <p:cNvSpPr txBox="1"/>
          <p:nvPr/>
        </p:nvSpPr>
        <p:spPr>
          <a:xfrm rot="-3921551">
            <a:off x="1050349" y="545069"/>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Layer4</a:t>
            </a:r>
            <a:endParaRPr sz="1000"/>
          </a:p>
        </p:txBody>
      </p:sp>
      <p:sp>
        <p:nvSpPr>
          <p:cNvPr id="6411" name="Google Shape;6411;p64"/>
          <p:cNvSpPr txBox="1"/>
          <p:nvPr/>
        </p:nvSpPr>
        <p:spPr>
          <a:xfrm rot="1478449">
            <a:off x="3030175" y="299574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6412" name="Google Shape;6412;p64"/>
          <p:cNvSpPr txBox="1"/>
          <p:nvPr/>
        </p:nvSpPr>
        <p:spPr>
          <a:xfrm rot="1478449">
            <a:off x="4782775" y="3023253"/>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6413" name="Google Shape;6413;p64"/>
          <p:cNvSpPr txBox="1"/>
          <p:nvPr/>
        </p:nvSpPr>
        <p:spPr>
          <a:xfrm rot="1478449">
            <a:off x="5822069" y="302269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6414" name="Google Shape;6414;p64"/>
          <p:cNvSpPr txBox="1"/>
          <p:nvPr/>
        </p:nvSpPr>
        <p:spPr>
          <a:xfrm rot="1478449">
            <a:off x="6556303" y="299574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Layer4</a:t>
            </a:r>
            <a:endParaRPr sz="1000"/>
          </a:p>
        </p:txBody>
      </p:sp>
      <p:sp>
        <p:nvSpPr>
          <p:cNvPr id="6415" name="Google Shape;6415;p64"/>
          <p:cNvSpPr/>
          <p:nvPr/>
        </p:nvSpPr>
        <p:spPr>
          <a:xfrm rot="5400000">
            <a:off x="3657700" y="1254724"/>
            <a:ext cx="9285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416" name="Google Shape;6416;p64"/>
          <p:cNvSpPr/>
          <p:nvPr/>
        </p:nvSpPr>
        <p:spPr>
          <a:xfrm rot="5400000">
            <a:off x="4007275" y="1254725"/>
            <a:ext cx="9285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417" name="Google Shape;6417;p64"/>
          <p:cNvSpPr/>
          <p:nvPr/>
        </p:nvSpPr>
        <p:spPr>
          <a:xfrm rot="5400000">
            <a:off x="4703250" y="1257874"/>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Conv3-32</a:t>
            </a:r>
            <a:endParaRPr sz="1200"/>
          </a:p>
        </p:txBody>
      </p:sp>
      <p:sp>
        <p:nvSpPr>
          <p:cNvPr id="6418" name="Google Shape;6418;p64"/>
          <p:cNvSpPr/>
          <p:nvPr/>
        </p:nvSpPr>
        <p:spPr>
          <a:xfrm rot="5400000">
            <a:off x="4353700" y="1257874"/>
            <a:ext cx="934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Conv3-32</a:t>
            </a:r>
            <a:endParaRPr sz="1200"/>
          </a:p>
        </p:txBody>
      </p:sp>
      <p:sp>
        <p:nvSpPr>
          <p:cNvPr id="6419" name="Google Shape;6419;p64"/>
          <p:cNvSpPr/>
          <p:nvPr/>
        </p:nvSpPr>
        <p:spPr>
          <a:xfrm rot="5400000">
            <a:off x="5399425" y="1260874"/>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Max-Pool</a:t>
            </a:r>
            <a:endParaRPr sz="1200"/>
          </a:p>
        </p:txBody>
      </p:sp>
      <p:sp>
        <p:nvSpPr>
          <p:cNvPr id="6420" name="Google Shape;6420;p64"/>
          <p:cNvSpPr/>
          <p:nvPr/>
        </p:nvSpPr>
        <p:spPr>
          <a:xfrm rot="5400000">
            <a:off x="5049850" y="1260874"/>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Conv3-32</a:t>
            </a:r>
            <a:endParaRPr sz="1200"/>
          </a:p>
        </p:txBody>
      </p:sp>
      <p:sp>
        <p:nvSpPr>
          <p:cNvPr id="6421" name="Google Shape;6421;p64"/>
          <p:cNvSpPr/>
          <p:nvPr/>
        </p:nvSpPr>
        <p:spPr>
          <a:xfrm rot="5400000">
            <a:off x="6797725" y="1260874"/>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Conv3-128</a:t>
            </a:r>
            <a:endParaRPr sz="1200"/>
          </a:p>
        </p:txBody>
      </p:sp>
      <p:sp>
        <p:nvSpPr>
          <p:cNvPr id="6422" name="Google Shape;6422;p64"/>
          <p:cNvSpPr/>
          <p:nvPr/>
        </p:nvSpPr>
        <p:spPr>
          <a:xfrm rot="5400000">
            <a:off x="5749000" y="1260874"/>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423" name="Google Shape;6423;p64"/>
          <p:cNvSpPr/>
          <p:nvPr/>
        </p:nvSpPr>
        <p:spPr>
          <a:xfrm rot="5400000">
            <a:off x="6098575" y="1260875"/>
            <a:ext cx="9408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Conv3-64</a:t>
            </a:r>
            <a:endParaRPr sz="1200"/>
          </a:p>
        </p:txBody>
      </p:sp>
      <p:sp>
        <p:nvSpPr>
          <p:cNvPr id="6424" name="Google Shape;6424;p64"/>
          <p:cNvSpPr/>
          <p:nvPr/>
        </p:nvSpPr>
        <p:spPr>
          <a:xfrm rot="5400000">
            <a:off x="6448150" y="1260874"/>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425" name="Google Shape;6425;p64"/>
          <p:cNvCxnSpPr>
            <a:stCxn id="6415" idx="0"/>
            <a:endCxn id="6416" idx="2"/>
          </p:cNvCxnSpPr>
          <p:nvPr/>
        </p:nvCxnSpPr>
        <p:spPr>
          <a:xfrm>
            <a:off x="4259500" y="139227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26" name="Google Shape;6426;p64"/>
          <p:cNvCxnSpPr>
            <a:stCxn id="6416" idx="0"/>
            <a:endCxn id="6418" idx="2"/>
          </p:cNvCxnSpPr>
          <p:nvPr/>
        </p:nvCxnSpPr>
        <p:spPr>
          <a:xfrm>
            <a:off x="4609075" y="1392275"/>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427" name="Google Shape;6427;p64"/>
          <p:cNvCxnSpPr>
            <a:stCxn id="6418" idx="0"/>
            <a:endCxn id="6418" idx="0"/>
          </p:cNvCxnSpPr>
          <p:nvPr/>
        </p:nvCxnSpPr>
        <p:spPr>
          <a:xfrm>
            <a:off x="4958650" y="1395424"/>
            <a:ext cx="0" cy="0"/>
          </a:xfrm>
          <a:prstGeom prst="straightConnector1">
            <a:avLst/>
          </a:prstGeom>
          <a:noFill/>
          <a:ln cap="flat" cmpd="sng" w="9525">
            <a:solidFill>
              <a:schemeClr val="dk2"/>
            </a:solidFill>
            <a:prstDash val="solid"/>
            <a:round/>
            <a:headEnd len="med" w="med" type="none"/>
            <a:tailEnd len="med" w="med" type="none"/>
          </a:ln>
        </p:spPr>
      </p:cxnSp>
      <p:cxnSp>
        <p:nvCxnSpPr>
          <p:cNvPr id="6428" name="Google Shape;6428;p64"/>
          <p:cNvCxnSpPr>
            <a:stCxn id="6417" idx="0"/>
            <a:endCxn id="6420" idx="2"/>
          </p:cNvCxnSpPr>
          <p:nvPr/>
        </p:nvCxnSpPr>
        <p:spPr>
          <a:xfrm>
            <a:off x="5308200" y="1395424"/>
            <a:ext cx="74400" cy="3000"/>
          </a:xfrm>
          <a:prstGeom prst="straightConnector1">
            <a:avLst/>
          </a:prstGeom>
          <a:noFill/>
          <a:ln cap="flat" cmpd="sng" w="9525">
            <a:solidFill>
              <a:schemeClr val="dk2"/>
            </a:solidFill>
            <a:prstDash val="solid"/>
            <a:round/>
            <a:headEnd len="med" w="med" type="none"/>
            <a:tailEnd len="med" w="med" type="none"/>
          </a:ln>
        </p:spPr>
      </p:cxnSp>
      <p:cxnSp>
        <p:nvCxnSpPr>
          <p:cNvPr id="6429" name="Google Shape;6429;p64"/>
          <p:cNvCxnSpPr>
            <a:stCxn id="6418" idx="0"/>
            <a:endCxn id="6418" idx="0"/>
          </p:cNvCxnSpPr>
          <p:nvPr/>
        </p:nvCxnSpPr>
        <p:spPr>
          <a:xfrm>
            <a:off x="4958650" y="1395424"/>
            <a:ext cx="0" cy="0"/>
          </a:xfrm>
          <a:prstGeom prst="straightConnector1">
            <a:avLst/>
          </a:prstGeom>
          <a:noFill/>
          <a:ln cap="flat" cmpd="sng" w="9525">
            <a:solidFill>
              <a:schemeClr val="dk2"/>
            </a:solidFill>
            <a:prstDash val="solid"/>
            <a:round/>
            <a:headEnd len="med" w="med" type="none"/>
            <a:tailEnd len="med" w="med" type="none"/>
          </a:ln>
        </p:spPr>
      </p:cxnSp>
      <p:cxnSp>
        <p:nvCxnSpPr>
          <p:cNvPr id="6430" name="Google Shape;6430;p64"/>
          <p:cNvCxnSpPr>
            <a:stCxn id="6418" idx="0"/>
            <a:endCxn id="6418" idx="0"/>
          </p:cNvCxnSpPr>
          <p:nvPr/>
        </p:nvCxnSpPr>
        <p:spPr>
          <a:xfrm>
            <a:off x="4958650" y="1395424"/>
            <a:ext cx="0" cy="0"/>
          </a:xfrm>
          <a:prstGeom prst="straightConnector1">
            <a:avLst/>
          </a:prstGeom>
          <a:noFill/>
          <a:ln cap="flat" cmpd="sng" w="9525">
            <a:solidFill>
              <a:schemeClr val="dk2"/>
            </a:solidFill>
            <a:prstDash val="solid"/>
            <a:round/>
            <a:headEnd len="med" w="med" type="none"/>
            <a:tailEnd len="med" w="med" type="none"/>
          </a:ln>
        </p:spPr>
      </p:cxnSp>
      <p:cxnSp>
        <p:nvCxnSpPr>
          <p:cNvPr id="6431" name="Google Shape;6431;p64"/>
          <p:cNvCxnSpPr>
            <a:stCxn id="6417" idx="2"/>
            <a:endCxn id="6418" idx="0"/>
          </p:cNvCxnSpPr>
          <p:nvPr/>
        </p:nvCxnSpPr>
        <p:spPr>
          <a:xfrm rot="10800000">
            <a:off x="4958700" y="1395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2" name="Google Shape;6432;p64"/>
          <p:cNvCxnSpPr>
            <a:stCxn id="6420" idx="0"/>
            <a:endCxn id="6419" idx="2"/>
          </p:cNvCxnSpPr>
          <p:nvPr/>
        </p:nvCxnSpPr>
        <p:spPr>
          <a:xfrm>
            <a:off x="5657800"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3" name="Google Shape;6433;p64"/>
          <p:cNvCxnSpPr>
            <a:stCxn id="6419" idx="0"/>
            <a:endCxn id="6422" idx="2"/>
          </p:cNvCxnSpPr>
          <p:nvPr/>
        </p:nvCxnSpPr>
        <p:spPr>
          <a:xfrm>
            <a:off x="6007375"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4" name="Google Shape;6434;p64"/>
          <p:cNvCxnSpPr>
            <a:stCxn id="6422" idx="0"/>
            <a:endCxn id="6423" idx="2"/>
          </p:cNvCxnSpPr>
          <p:nvPr/>
        </p:nvCxnSpPr>
        <p:spPr>
          <a:xfrm>
            <a:off x="6356950"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5" name="Google Shape;6435;p64"/>
          <p:cNvCxnSpPr>
            <a:stCxn id="6423" idx="0"/>
            <a:endCxn id="6424" idx="2"/>
          </p:cNvCxnSpPr>
          <p:nvPr/>
        </p:nvCxnSpPr>
        <p:spPr>
          <a:xfrm>
            <a:off x="6706525" y="1398425"/>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6" name="Google Shape;6436;p64"/>
          <p:cNvCxnSpPr>
            <a:stCxn id="6424" idx="0"/>
            <a:endCxn id="6421" idx="2"/>
          </p:cNvCxnSpPr>
          <p:nvPr/>
        </p:nvCxnSpPr>
        <p:spPr>
          <a:xfrm>
            <a:off x="7056100" y="1398424"/>
            <a:ext cx="74400" cy="0"/>
          </a:xfrm>
          <a:prstGeom prst="straightConnector1">
            <a:avLst/>
          </a:prstGeom>
          <a:noFill/>
          <a:ln cap="flat" cmpd="sng" w="9525">
            <a:solidFill>
              <a:schemeClr val="dk2"/>
            </a:solidFill>
            <a:prstDash val="solid"/>
            <a:round/>
            <a:headEnd len="med" w="med" type="none"/>
            <a:tailEnd len="med" w="med" type="none"/>
          </a:ln>
        </p:spPr>
      </p:cxnSp>
      <p:cxnSp>
        <p:nvCxnSpPr>
          <p:cNvPr id="6437" name="Google Shape;6437;p64"/>
          <p:cNvCxnSpPr>
            <a:stCxn id="6421" idx="0"/>
            <a:endCxn id="6438" idx="2"/>
          </p:cNvCxnSpPr>
          <p:nvPr/>
        </p:nvCxnSpPr>
        <p:spPr>
          <a:xfrm>
            <a:off x="7405675" y="1398424"/>
            <a:ext cx="74400" cy="0"/>
          </a:xfrm>
          <a:prstGeom prst="straightConnector1">
            <a:avLst/>
          </a:prstGeom>
          <a:noFill/>
          <a:ln cap="flat" cmpd="sng" w="9525">
            <a:solidFill>
              <a:schemeClr val="dk2"/>
            </a:solidFill>
            <a:prstDash val="solid"/>
            <a:round/>
            <a:headEnd len="med" w="med" type="none"/>
            <a:tailEnd len="med" w="med" type="none"/>
          </a:ln>
        </p:spPr>
      </p:cxnSp>
      <p:sp>
        <p:nvSpPr>
          <p:cNvPr id="6439" name="Google Shape;6439;p64"/>
          <p:cNvSpPr txBox="1"/>
          <p:nvPr/>
        </p:nvSpPr>
        <p:spPr>
          <a:xfrm rot="1478449">
            <a:off x="3944575" y="603922"/>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Layer1</a:t>
            </a:r>
            <a:endParaRPr sz="1000"/>
          </a:p>
        </p:txBody>
      </p:sp>
      <p:sp>
        <p:nvSpPr>
          <p:cNvPr id="6440" name="Google Shape;6440;p64"/>
          <p:cNvSpPr txBox="1"/>
          <p:nvPr/>
        </p:nvSpPr>
        <p:spPr>
          <a:xfrm rot="1478449">
            <a:off x="5697175" y="631428"/>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Layer2</a:t>
            </a:r>
            <a:endParaRPr sz="1000"/>
          </a:p>
        </p:txBody>
      </p:sp>
      <p:sp>
        <p:nvSpPr>
          <p:cNvPr id="6441" name="Google Shape;6441;p64"/>
          <p:cNvSpPr txBox="1"/>
          <p:nvPr/>
        </p:nvSpPr>
        <p:spPr>
          <a:xfrm rot="1478449">
            <a:off x="6736469" y="63086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t>Layer3</a:t>
            </a:r>
            <a:endParaRPr sz="1000"/>
          </a:p>
        </p:txBody>
      </p:sp>
      <p:sp>
        <p:nvSpPr>
          <p:cNvPr id="6442" name="Google Shape;6442;p64"/>
          <p:cNvSpPr/>
          <p:nvPr/>
        </p:nvSpPr>
        <p:spPr>
          <a:xfrm rot="5400000">
            <a:off x="6582475" y="3652699"/>
            <a:ext cx="9408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FC-512</a:t>
            </a:r>
            <a:endParaRPr sz="1200"/>
          </a:p>
        </p:txBody>
      </p:sp>
      <p:cxnSp>
        <p:nvCxnSpPr>
          <p:cNvPr id="6443" name="Google Shape;6443;p64"/>
          <p:cNvCxnSpPr/>
          <p:nvPr/>
        </p:nvCxnSpPr>
        <p:spPr>
          <a:xfrm>
            <a:off x="6840888" y="3784099"/>
            <a:ext cx="74400" cy="0"/>
          </a:xfrm>
          <a:prstGeom prst="straightConnector1">
            <a:avLst/>
          </a:prstGeom>
          <a:noFill/>
          <a:ln cap="flat" cmpd="sng" w="9525">
            <a:solidFill>
              <a:schemeClr val="dk2"/>
            </a:solidFill>
            <a:prstDash val="solid"/>
            <a:round/>
            <a:headEnd len="med" w="med" type="none"/>
            <a:tailEnd len="med" w="med" type="none"/>
          </a:ln>
        </p:spPr>
      </p:cxnSp>
      <p:sp>
        <p:nvSpPr>
          <p:cNvPr id="6444" name="Google Shape;6444;p64"/>
          <p:cNvSpPr/>
          <p:nvPr/>
        </p:nvSpPr>
        <p:spPr>
          <a:xfrm rot="5400000">
            <a:off x="6932050" y="3646549"/>
            <a:ext cx="9408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Output</a:t>
            </a:r>
            <a:endParaRPr sz="1200"/>
          </a:p>
        </p:txBody>
      </p:sp>
      <p:cxnSp>
        <p:nvCxnSpPr>
          <p:cNvPr id="6445" name="Google Shape;6445;p64"/>
          <p:cNvCxnSpPr/>
          <p:nvPr/>
        </p:nvCxnSpPr>
        <p:spPr>
          <a:xfrm>
            <a:off x="7190413" y="3784099"/>
            <a:ext cx="74400" cy="0"/>
          </a:xfrm>
          <a:prstGeom prst="straightConnector1">
            <a:avLst/>
          </a:prstGeom>
          <a:noFill/>
          <a:ln cap="flat" cmpd="sng" w="9525">
            <a:solidFill>
              <a:schemeClr val="dk2"/>
            </a:solidFill>
            <a:prstDash val="solid"/>
            <a:round/>
            <a:headEnd len="med" w="med" type="none"/>
            <a:tailEnd len="med" w="med" type="none"/>
          </a:ln>
        </p:spPr>
      </p:cxnSp>
      <p:sp>
        <p:nvSpPr>
          <p:cNvPr id="6446" name="Google Shape;6446;p64"/>
          <p:cNvSpPr/>
          <p:nvPr/>
        </p:nvSpPr>
        <p:spPr>
          <a:xfrm rot="5400000">
            <a:off x="7147300" y="1260874"/>
            <a:ext cx="9408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Max-Pool</a:t>
            </a:r>
            <a:endParaRPr sz="1200"/>
          </a:p>
        </p:txBody>
      </p:sp>
      <p:sp>
        <p:nvSpPr>
          <p:cNvPr id="6447" name="Google Shape;6447;p64"/>
          <p:cNvSpPr/>
          <p:nvPr/>
        </p:nvSpPr>
        <p:spPr>
          <a:xfrm rot="5400000">
            <a:off x="7496875" y="1260874"/>
            <a:ext cx="9408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FC-512</a:t>
            </a:r>
            <a:endParaRPr sz="1200"/>
          </a:p>
        </p:txBody>
      </p:sp>
      <p:cxnSp>
        <p:nvCxnSpPr>
          <p:cNvPr id="6448" name="Google Shape;6448;p64"/>
          <p:cNvCxnSpPr/>
          <p:nvPr/>
        </p:nvCxnSpPr>
        <p:spPr>
          <a:xfrm>
            <a:off x="7755288" y="1392274"/>
            <a:ext cx="74400" cy="0"/>
          </a:xfrm>
          <a:prstGeom prst="straightConnector1">
            <a:avLst/>
          </a:prstGeom>
          <a:noFill/>
          <a:ln cap="flat" cmpd="sng" w="9525">
            <a:solidFill>
              <a:schemeClr val="dk2"/>
            </a:solidFill>
            <a:prstDash val="solid"/>
            <a:round/>
            <a:headEnd len="med" w="med" type="none"/>
            <a:tailEnd len="med" w="med" type="none"/>
          </a:ln>
        </p:spPr>
      </p:cxnSp>
      <p:sp>
        <p:nvSpPr>
          <p:cNvPr id="6449" name="Google Shape;6449;p64"/>
          <p:cNvSpPr/>
          <p:nvPr/>
        </p:nvSpPr>
        <p:spPr>
          <a:xfrm rot="5400000">
            <a:off x="7846450" y="1254724"/>
            <a:ext cx="9408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Output</a:t>
            </a:r>
            <a:endParaRPr sz="1200"/>
          </a:p>
        </p:txBody>
      </p:sp>
      <p:cxnSp>
        <p:nvCxnSpPr>
          <p:cNvPr id="6450" name="Google Shape;6450;p64"/>
          <p:cNvCxnSpPr/>
          <p:nvPr/>
        </p:nvCxnSpPr>
        <p:spPr>
          <a:xfrm>
            <a:off x="8104813" y="1392274"/>
            <a:ext cx="74400" cy="0"/>
          </a:xfrm>
          <a:prstGeom prst="straightConnector1">
            <a:avLst/>
          </a:prstGeom>
          <a:noFill/>
          <a:ln cap="flat" cmpd="sng" w="9525">
            <a:solidFill>
              <a:schemeClr val="dk2"/>
            </a:solidFill>
            <a:prstDash val="solid"/>
            <a:round/>
            <a:headEnd len="med" w="med" type="none"/>
            <a:tailEnd len="med" w="med" type="none"/>
          </a:ln>
        </p:spPr>
      </p:cxnSp>
      <p:sp>
        <p:nvSpPr>
          <p:cNvPr id="6451" name="Google Shape;6451;p64"/>
          <p:cNvSpPr txBox="1"/>
          <p:nvPr/>
        </p:nvSpPr>
        <p:spPr>
          <a:xfrm rot="1478449">
            <a:off x="7449769" y="630867"/>
            <a:ext cx="679253" cy="268345"/>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5" name="Shape 6455"/>
        <p:cNvGrpSpPr/>
        <p:nvPr/>
      </p:nvGrpSpPr>
      <p:grpSpPr>
        <a:xfrm>
          <a:off x="0" y="0"/>
          <a:ext cx="0" cy="0"/>
          <a:chOff x="0" y="0"/>
          <a:chExt cx="0" cy="0"/>
        </a:xfrm>
      </p:grpSpPr>
      <p:sp>
        <p:nvSpPr>
          <p:cNvPr id="6456" name="Google Shape;6456;p65"/>
          <p:cNvSpPr/>
          <p:nvPr/>
        </p:nvSpPr>
        <p:spPr>
          <a:xfrm>
            <a:off x="3773088" y="3353950"/>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457" name="Google Shape;6457;p65"/>
          <p:cNvSpPr/>
          <p:nvPr/>
        </p:nvSpPr>
        <p:spPr>
          <a:xfrm>
            <a:off x="1396313" y="235695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58" name="Google Shape;6458;p65"/>
          <p:cNvSpPr/>
          <p:nvPr/>
        </p:nvSpPr>
        <p:spPr>
          <a:xfrm>
            <a:off x="2835688" y="26210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59" name="Google Shape;6459;p65"/>
          <p:cNvSpPr/>
          <p:nvPr/>
        </p:nvSpPr>
        <p:spPr>
          <a:xfrm>
            <a:off x="2835688" y="204920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convolutions</a:t>
            </a:r>
            <a:endParaRPr sz="1000"/>
          </a:p>
        </p:txBody>
      </p:sp>
      <p:sp>
        <p:nvSpPr>
          <p:cNvPr id="6460" name="Google Shape;6460;p65"/>
          <p:cNvSpPr/>
          <p:nvPr/>
        </p:nvSpPr>
        <p:spPr>
          <a:xfrm>
            <a:off x="4275063" y="26210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61" name="Google Shape;6461;p65"/>
          <p:cNvSpPr/>
          <p:nvPr/>
        </p:nvSpPr>
        <p:spPr>
          <a:xfrm>
            <a:off x="4275063" y="2049200"/>
            <a:ext cx="1240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5x5 convolutions</a:t>
            </a:r>
            <a:endParaRPr sz="1000"/>
          </a:p>
        </p:txBody>
      </p:sp>
      <p:sp>
        <p:nvSpPr>
          <p:cNvPr id="6462" name="Google Shape;6462;p65"/>
          <p:cNvSpPr/>
          <p:nvPr/>
        </p:nvSpPr>
        <p:spPr>
          <a:xfrm>
            <a:off x="5643488" y="2621000"/>
            <a:ext cx="1240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max pooling</a:t>
            </a:r>
            <a:endParaRPr sz="1000"/>
          </a:p>
        </p:txBody>
      </p:sp>
      <p:sp>
        <p:nvSpPr>
          <p:cNvPr id="6463" name="Google Shape;6463;p65"/>
          <p:cNvSpPr/>
          <p:nvPr/>
        </p:nvSpPr>
        <p:spPr>
          <a:xfrm>
            <a:off x="5643488" y="2049200"/>
            <a:ext cx="1240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convolutions</a:t>
            </a:r>
            <a:endParaRPr sz="1000"/>
          </a:p>
        </p:txBody>
      </p:sp>
      <p:sp>
        <p:nvSpPr>
          <p:cNvPr id="6464" name="Google Shape;6464;p65"/>
          <p:cNvSpPr/>
          <p:nvPr/>
        </p:nvSpPr>
        <p:spPr>
          <a:xfrm>
            <a:off x="3773088" y="1394750"/>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465" name="Google Shape;6465;p65"/>
          <p:cNvCxnSpPr>
            <a:stCxn id="6456" idx="0"/>
            <a:endCxn id="6458" idx="2"/>
          </p:cNvCxnSpPr>
          <p:nvPr/>
        </p:nvCxnSpPr>
        <p:spPr>
          <a:xfrm flipH="1" rot="5400000">
            <a:off x="3755388" y="2716150"/>
            <a:ext cx="338100" cy="9375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466" name="Google Shape;6466;p65"/>
          <p:cNvCxnSpPr>
            <a:stCxn id="6456" idx="0"/>
            <a:endCxn id="6457" idx="2"/>
          </p:cNvCxnSpPr>
          <p:nvPr/>
        </p:nvCxnSpPr>
        <p:spPr>
          <a:xfrm flipH="1" rot="5400000">
            <a:off x="2903688" y="1864450"/>
            <a:ext cx="602100" cy="2376900"/>
          </a:xfrm>
          <a:prstGeom prst="curvedConnector3">
            <a:avLst>
              <a:gd fmla="val 25764" name="adj1"/>
            </a:avLst>
          </a:prstGeom>
          <a:noFill/>
          <a:ln cap="flat" cmpd="sng" w="9525">
            <a:solidFill>
              <a:schemeClr val="dk2"/>
            </a:solidFill>
            <a:prstDash val="solid"/>
            <a:round/>
            <a:headEnd len="med" w="med" type="none"/>
            <a:tailEnd len="med" w="med" type="triangle"/>
          </a:ln>
        </p:spPr>
      </p:cxnSp>
      <p:cxnSp>
        <p:nvCxnSpPr>
          <p:cNvPr id="6467" name="Google Shape;6467;p65"/>
          <p:cNvCxnSpPr>
            <a:stCxn id="6456" idx="0"/>
            <a:endCxn id="6460" idx="2"/>
          </p:cNvCxnSpPr>
          <p:nvPr/>
        </p:nvCxnSpPr>
        <p:spPr>
          <a:xfrm rot="-5400000">
            <a:off x="4475088" y="2933950"/>
            <a:ext cx="338100" cy="5019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468" name="Google Shape;6468;p65"/>
          <p:cNvCxnSpPr>
            <a:stCxn id="6456" idx="0"/>
            <a:endCxn id="6462" idx="2"/>
          </p:cNvCxnSpPr>
          <p:nvPr/>
        </p:nvCxnSpPr>
        <p:spPr>
          <a:xfrm rot="-5400000">
            <a:off x="5159388" y="2249650"/>
            <a:ext cx="338100" cy="18705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469" name="Google Shape;6469;p65"/>
          <p:cNvCxnSpPr>
            <a:stCxn id="6458" idx="0"/>
            <a:endCxn id="6459" idx="2"/>
          </p:cNvCxnSpPr>
          <p:nvPr/>
        </p:nvCxnSpPr>
        <p:spPr>
          <a:xfrm rot="-5400000">
            <a:off x="3367588"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470" name="Google Shape;6470;p65"/>
          <p:cNvCxnSpPr>
            <a:stCxn id="6460" idx="0"/>
            <a:endCxn id="6461" idx="2"/>
          </p:cNvCxnSpPr>
          <p:nvPr/>
        </p:nvCxnSpPr>
        <p:spPr>
          <a:xfrm rot="-5400000">
            <a:off x="4806963"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471" name="Google Shape;6471;p65"/>
          <p:cNvCxnSpPr>
            <a:stCxn id="6462" idx="0"/>
            <a:endCxn id="6463" idx="2"/>
          </p:cNvCxnSpPr>
          <p:nvPr/>
        </p:nvCxnSpPr>
        <p:spPr>
          <a:xfrm rot="-5400000">
            <a:off x="6175388" y="2532200"/>
            <a:ext cx="1770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472" name="Google Shape;6472;p65"/>
          <p:cNvCxnSpPr>
            <a:stCxn id="6457" idx="0"/>
            <a:endCxn id="6464" idx="2"/>
          </p:cNvCxnSpPr>
          <p:nvPr/>
        </p:nvCxnSpPr>
        <p:spPr>
          <a:xfrm rot="-5400000">
            <a:off x="2921213" y="884850"/>
            <a:ext cx="567300" cy="2376900"/>
          </a:xfrm>
          <a:prstGeom prst="curvedConnector3">
            <a:avLst>
              <a:gd fmla="val 85365" name="adj1"/>
            </a:avLst>
          </a:prstGeom>
          <a:noFill/>
          <a:ln cap="flat" cmpd="sng" w="9525">
            <a:solidFill>
              <a:schemeClr val="dk2"/>
            </a:solidFill>
            <a:prstDash val="solid"/>
            <a:round/>
            <a:headEnd len="med" w="med" type="none"/>
            <a:tailEnd len="med" w="med" type="triangle"/>
          </a:ln>
        </p:spPr>
      </p:cxnSp>
      <p:cxnSp>
        <p:nvCxnSpPr>
          <p:cNvPr id="6473" name="Google Shape;6473;p65"/>
          <p:cNvCxnSpPr>
            <a:stCxn id="6459" idx="0"/>
            <a:endCxn id="6464" idx="2"/>
          </p:cNvCxnSpPr>
          <p:nvPr/>
        </p:nvCxnSpPr>
        <p:spPr>
          <a:xfrm rot="-5400000">
            <a:off x="3794638" y="1450550"/>
            <a:ext cx="259800" cy="937500"/>
          </a:xfrm>
          <a:prstGeom prst="curvedConnector3">
            <a:avLst>
              <a:gd fmla="val 49971" name="adj1"/>
            </a:avLst>
          </a:prstGeom>
          <a:noFill/>
          <a:ln cap="flat" cmpd="sng" w="9525">
            <a:solidFill>
              <a:schemeClr val="dk2"/>
            </a:solidFill>
            <a:prstDash val="solid"/>
            <a:round/>
            <a:headEnd len="med" w="med" type="none"/>
            <a:tailEnd len="med" w="med" type="triangle"/>
          </a:ln>
        </p:spPr>
      </p:cxnSp>
      <p:cxnSp>
        <p:nvCxnSpPr>
          <p:cNvPr id="6474" name="Google Shape;6474;p65"/>
          <p:cNvCxnSpPr>
            <a:stCxn id="6461" idx="0"/>
            <a:endCxn id="6464" idx="2"/>
          </p:cNvCxnSpPr>
          <p:nvPr/>
        </p:nvCxnSpPr>
        <p:spPr>
          <a:xfrm flipH="1" rot="5400000">
            <a:off x="4514313" y="1668350"/>
            <a:ext cx="259800" cy="501900"/>
          </a:xfrm>
          <a:prstGeom prst="curvedConnector3">
            <a:avLst>
              <a:gd fmla="val 49971" name="adj1"/>
            </a:avLst>
          </a:prstGeom>
          <a:noFill/>
          <a:ln cap="flat" cmpd="sng" w="9525">
            <a:solidFill>
              <a:schemeClr val="dk2"/>
            </a:solidFill>
            <a:prstDash val="solid"/>
            <a:round/>
            <a:headEnd len="med" w="med" type="none"/>
            <a:tailEnd len="med" w="med" type="triangle"/>
          </a:ln>
        </p:spPr>
      </p:cxnSp>
      <p:cxnSp>
        <p:nvCxnSpPr>
          <p:cNvPr id="6475" name="Google Shape;6475;p65"/>
          <p:cNvCxnSpPr>
            <a:stCxn id="6463" idx="0"/>
            <a:endCxn id="6464" idx="2"/>
          </p:cNvCxnSpPr>
          <p:nvPr/>
        </p:nvCxnSpPr>
        <p:spPr>
          <a:xfrm flipH="1" rot="5400000">
            <a:off x="5198438" y="984050"/>
            <a:ext cx="259800" cy="1870500"/>
          </a:xfrm>
          <a:prstGeom prst="curvedConnector3">
            <a:avLst>
              <a:gd fmla="val 49971"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9" name="Shape 6479"/>
        <p:cNvGrpSpPr/>
        <p:nvPr/>
      </p:nvGrpSpPr>
      <p:grpSpPr>
        <a:xfrm>
          <a:off x="0" y="0"/>
          <a:ext cx="0" cy="0"/>
          <a:chOff x="0" y="0"/>
          <a:chExt cx="0" cy="0"/>
        </a:xfrm>
      </p:grpSpPr>
      <p:sp>
        <p:nvSpPr>
          <p:cNvPr id="6480" name="Google Shape;6480;p66"/>
          <p:cNvSpPr/>
          <p:nvPr/>
        </p:nvSpPr>
        <p:spPr>
          <a:xfrm>
            <a:off x="3971888" y="931150"/>
            <a:ext cx="1240200" cy="4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481" name="Google Shape;6481;p66"/>
          <p:cNvSpPr/>
          <p:nvPr/>
        </p:nvSpPr>
        <p:spPr>
          <a:xfrm>
            <a:off x="2496863" y="1703639"/>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a:t>
            </a:r>
            <a:r>
              <a:rPr lang="en" sz="1000"/>
              <a:t>x3 conv, </a:t>
            </a:r>
            <a:endParaRPr sz="1000"/>
          </a:p>
          <a:p>
            <a:pPr indent="0" lvl="0" marL="0" rtl="0" algn="ctr">
              <a:spcBef>
                <a:spcPts val="0"/>
              </a:spcBef>
              <a:spcAft>
                <a:spcPts val="0"/>
              </a:spcAft>
              <a:buNone/>
            </a:pPr>
            <a:r>
              <a:rPr lang="en" sz="1000"/>
              <a:t>1 padding</a:t>
            </a:r>
            <a:endParaRPr sz="1000"/>
          </a:p>
        </p:txBody>
      </p:sp>
      <p:sp>
        <p:nvSpPr>
          <p:cNvPr id="6482" name="Google Shape;6482;p66"/>
          <p:cNvSpPr/>
          <p:nvPr/>
        </p:nvSpPr>
        <p:spPr>
          <a:xfrm>
            <a:off x="3971888" y="2749801"/>
            <a:ext cx="1240200" cy="405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1x5 conv,</a:t>
            </a:r>
            <a:endParaRPr sz="1000"/>
          </a:p>
          <a:p>
            <a:pPr indent="0" lvl="0" marL="0" rtl="0" algn="ctr">
              <a:spcBef>
                <a:spcPts val="0"/>
              </a:spcBef>
              <a:spcAft>
                <a:spcPts val="0"/>
              </a:spcAft>
              <a:buNone/>
            </a:pPr>
            <a:r>
              <a:rPr lang="en" sz="1000"/>
              <a:t>2 padding</a:t>
            </a:r>
            <a:endParaRPr sz="1000"/>
          </a:p>
        </p:txBody>
      </p:sp>
      <p:sp>
        <p:nvSpPr>
          <p:cNvPr id="6483" name="Google Shape;6483;p66"/>
          <p:cNvSpPr/>
          <p:nvPr/>
        </p:nvSpPr>
        <p:spPr>
          <a:xfrm>
            <a:off x="3971888" y="1840464"/>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4" name="Google Shape;6484;p66"/>
          <p:cNvSpPr/>
          <p:nvPr/>
        </p:nvSpPr>
        <p:spPr>
          <a:xfrm>
            <a:off x="5406938" y="2198551"/>
            <a:ext cx="1240200" cy="405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a:t>
            </a:r>
            <a:r>
              <a:rPr lang="en" sz="1000"/>
              <a:t>x7 conv,</a:t>
            </a:r>
            <a:endParaRPr sz="1000"/>
          </a:p>
          <a:p>
            <a:pPr indent="0" lvl="0" marL="0" rtl="0" algn="ctr">
              <a:spcBef>
                <a:spcPts val="0"/>
              </a:spcBef>
              <a:spcAft>
                <a:spcPts val="0"/>
              </a:spcAft>
              <a:buNone/>
            </a:pPr>
            <a:r>
              <a:rPr lang="en" sz="1000"/>
              <a:t>3 padding</a:t>
            </a:r>
            <a:endParaRPr sz="1000"/>
          </a:p>
        </p:txBody>
      </p:sp>
      <p:sp>
        <p:nvSpPr>
          <p:cNvPr id="6485" name="Google Shape;6485;p66"/>
          <p:cNvSpPr/>
          <p:nvPr/>
        </p:nvSpPr>
        <p:spPr>
          <a:xfrm>
            <a:off x="3972188" y="3807053"/>
            <a:ext cx="1240200" cy="4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486" name="Google Shape;6486;p66"/>
          <p:cNvCxnSpPr>
            <a:stCxn id="6485" idx="0"/>
            <a:endCxn id="6487" idx="2"/>
          </p:cNvCxnSpPr>
          <p:nvPr/>
        </p:nvCxnSpPr>
        <p:spPr>
          <a:xfrm flipH="1" rot="5400000">
            <a:off x="3646388" y="2861153"/>
            <a:ext cx="416400" cy="1475400"/>
          </a:xfrm>
          <a:prstGeom prst="curvedConnector3">
            <a:avLst>
              <a:gd fmla="val 50002" name="adj1"/>
            </a:avLst>
          </a:prstGeom>
          <a:noFill/>
          <a:ln cap="flat" cmpd="sng" w="9525">
            <a:solidFill>
              <a:schemeClr val="dk2"/>
            </a:solidFill>
            <a:prstDash val="solid"/>
            <a:round/>
            <a:headEnd len="med" w="med" type="triangle"/>
            <a:tailEnd len="med" w="med" type="none"/>
          </a:ln>
        </p:spPr>
      </p:cxnSp>
      <p:cxnSp>
        <p:nvCxnSpPr>
          <p:cNvPr id="6488" name="Google Shape;6488;p66"/>
          <p:cNvCxnSpPr>
            <a:stCxn id="6485" idx="0"/>
            <a:endCxn id="6484" idx="2"/>
          </p:cNvCxnSpPr>
          <p:nvPr/>
        </p:nvCxnSpPr>
        <p:spPr>
          <a:xfrm rot="-5400000">
            <a:off x="4708088" y="2487953"/>
            <a:ext cx="1203300" cy="1434900"/>
          </a:xfrm>
          <a:prstGeom prst="curvedConnector3">
            <a:avLst>
              <a:gd fmla="val 49996" name="adj1"/>
            </a:avLst>
          </a:prstGeom>
          <a:noFill/>
          <a:ln cap="flat" cmpd="sng" w="9525">
            <a:solidFill>
              <a:schemeClr val="dk2"/>
            </a:solidFill>
            <a:prstDash val="solid"/>
            <a:round/>
            <a:headEnd len="med" w="med" type="triangle"/>
            <a:tailEnd len="med" w="med" type="none"/>
          </a:ln>
        </p:spPr>
      </p:cxnSp>
      <p:sp>
        <p:nvSpPr>
          <p:cNvPr id="6489" name="Google Shape;6489;p66"/>
          <p:cNvSpPr/>
          <p:nvPr/>
        </p:nvSpPr>
        <p:spPr>
          <a:xfrm>
            <a:off x="2496863" y="2344502"/>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7" name="Google Shape;6487;p66"/>
          <p:cNvSpPr/>
          <p:nvPr/>
        </p:nvSpPr>
        <p:spPr>
          <a:xfrm>
            <a:off x="2496863" y="2985339"/>
            <a:ext cx="1240200" cy="4053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1 padding</a:t>
            </a:r>
            <a:endParaRPr sz="1000"/>
          </a:p>
        </p:txBody>
      </p:sp>
      <p:cxnSp>
        <p:nvCxnSpPr>
          <p:cNvPr id="6490" name="Google Shape;6490;p66"/>
          <p:cNvCxnSpPr>
            <a:stCxn id="6481" idx="2"/>
            <a:endCxn id="6489" idx="0"/>
          </p:cNvCxnSpPr>
          <p:nvPr/>
        </p:nvCxnSpPr>
        <p:spPr>
          <a:xfrm>
            <a:off x="3116963" y="2108939"/>
            <a:ext cx="0" cy="235500"/>
          </a:xfrm>
          <a:prstGeom prst="straightConnector1">
            <a:avLst/>
          </a:prstGeom>
          <a:noFill/>
          <a:ln cap="flat" cmpd="sng" w="9525">
            <a:solidFill>
              <a:schemeClr val="dk2"/>
            </a:solidFill>
            <a:prstDash val="solid"/>
            <a:round/>
            <a:headEnd len="med" w="med" type="none"/>
            <a:tailEnd len="med" w="med" type="triangle"/>
          </a:ln>
        </p:spPr>
      </p:cxnSp>
      <p:cxnSp>
        <p:nvCxnSpPr>
          <p:cNvPr id="6491" name="Google Shape;6491;p66"/>
          <p:cNvCxnSpPr>
            <a:stCxn id="6489" idx="2"/>
            <a:endCxn id="6487" idx="0"/>
          </p:cNvCxnSpPr>
          <p:nvPr/>
        </p:nvCxnSpPr>
        <p:spPr>
          <a:xfrm>
            <a:off x="3116963" y="2749802"/>
            <a:ext cx="0" cy="235500"/>
          </a:xfrm>
          <a:prstGeom prst="straightConnector1">
            <a:avLst/>
          </a:prstGeom>
          <a:noFill/>
          <a:ln cap="flat" cmpd="sng" w="9525">
            <a:solidFill>
              <a:schemeClr val="dk2"/>
            </a:solidFill>
            <a:prstDash val="solid"/>
            <a:round/>
            <a:headEnd len="med" w="med" type="none"/>
            <a:tailEnd len="med" w="med" type="triangle"/>
          </a:ln>
        </p:spPr>
      </p:cxnSp>
      <p:cxnSp>
        <p:nvCxnSpPr>
          <p:cNvPr id="6492" name="Google Shape;6492;p66"/>
          <p:cNvCxnSpPr>
            <a:stCxn id="6483" idx="2"/>
            <a:endCxn id="6482" idx="0"/>
          </p:cNvCxnSpPr>
          <p:nvPr/>
        </p:nvCxnSpPr>
        <p:spPr>
          <a:xfrm>
            <a:off x="4591988" y="2245764"/>
            <a:ext cx="0" cy="504000"/>
          </a:xfrm>
          <a:prstGeom prst="straightConnector1">
            <a:avLst/>
          </a:prstGeom>
          <a:noFill/>
          <a:ln cap="flat" cmpd="sng" w="9525">
            <a:solidFill>
              <a:schemeClr val="dk2"/>
            </a:solidFill>
            <a:prstDash val="solid"/>
            <a:round/>
            <a:headEnd len="med" w="med" type="none"/>
            <a:tailEnd len="med" w="med" type="triangle"/>
          </a:ln>
        </p:spPr>
      </p:cxnSp>
      <p:cxnSp>
        <p:nvCxnSpPr>
          <p:cNvPr id="6493" name="Google Shape;6493;p66"/>
          <p:cNvCxnSpPr>
            <a:stCxn id="6482" idx="2"/>
            <a:endCxn id="6485" idx="0"/>
          </p:cNvCxnSpPr>
          <p:nvPr/>
        </p:nvCxnSpPr>
        <p:spPr>
          <a:xfrm>
            <a:off x="4591988" y="3155101"/>
            <a:ext cx="300" cy="651900"/>
          </a:xfrm>
          <a:prstGeom prst="straightConnector1">
            <a:avLst/>
          </a:prstGeom>
          <a:noFill/>
          <a:ln cap="flat" cmpd="sng" w="9525">
            <a:solidFill>
              <a:schemeClr val="dk2"/>
            </a:solidFill>
            <a:prstDash val="solid"/>
            <a:round/>
            <a:headEnd len="med" w="med" type="none"/>
            <a:tailEnd len="med" w="med" type="triangle"/>
          </a:ln>
        </p:spPr>
      </p:cxnSp>
      <p:cxnSp>
        <p:nvCxnSpPr>
          <p:cNvPr id="6494" name="Google Shape;6494;p66"/>
          <p:cNvCxnSpPr>
            <a:stCxn id="6480" idx="2"/>
            <a:endCxn id="6481" idx="0"/>
          </p:cNvCxnSpPr>
          <p:nvPr/>
        </p:nvCxnSpPr>
        <p:spPr>
          <a:xfrm rot="5400000">
            <a:off x="3670838" y="782500"/>
            <a:ext cx="367200" cy="14751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6495" name="Google Shape;6495;p66"/>
          <p:cNvCxnSpPr>
            <a:stCxn id="6480" idx="2"/>
            <a:endCxn id="6483" idx="0"/>
          </p:cNvCxnSpPr>
          <p:nvPr/>
        </p:nvCxnSpPr>
        <p:spPr>
          <a:xfrm flipH="1" rot="-5400000">
            <a:off x="4340288" y="1588150"/>
            <a:ext cx="504000" cy="600"/>
          </a:xfrm>
          <a:prstGeom prst="curvedConnector3">
            <a:avLst>
              <a:gd fmla="val 50001" name="adj1"/>
            </a:avLst>
          </a:prstGeom>
          <a:noFill/>
          <a:ln cap="flat" cmpd="sng" w="9525">
            <a:solidFill>
              <a:schemeClr val="dk2"/>
            </a:solidFill>
            <a:prstDash val="solid"/>
            <a:round/>
            <a:headEnd len="med" w="med" type="none"/>
            <a:tailEnd len="med" w="med" type="triangle"/>
          </a:ln>
        </p:spPr>
      </p:cxnSp>
      <p:cxnSp>
        <p:nvCxnSpPr>
          <p:cNvPr id="6496" name="Google Shape;6496;p66"/>
          <p:cNvCxnSpPr>
            <a:stCxn id="6480" idx="2"/>
            <a:endCxn id="6484" idx="0"/>
          </p:cNvCxnSpPr>
          <p:nvPr/>
        </p:nvCxnSpPr>
        <p:spPr>
          <a:xfrm flipH="1" rot="-5400000">
            <a:off x="4878488" y="1049950"/>
            <a:ext cx="862200" cy="1435200"/>
          </a:xfrm>
          <a:prstGeom prst="curvedConnector3">
            <a:avLst>
              <a:gd fmla="val 49994"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0" name="Shape 6500"/>
        <p:cNvGrpSpPr/>
        <p:nvPr/>
      </p:nvGrpSpPr>
      <p:grpSpPr>
        <a:xfrm>
          <a:off x="0" y="0"/>
          <a:ext cx="0" cy="0"/>
          <a:chOff x="0" y="0"/>
          <a:chExt cx="0" cy="0"/>
        </a:xfrm>
      </p:grpSpPr>
      <p:sp>
        <p:nvSpPr>
          <p:cNvPr id="6501" name="Google Shape;6501;p67"/>
          <p:cNvSpPr/>
          <p:nvPr/>
        </p:nvSpPr>
        <p:spPr>
          <a:xfrm rot="5400000">
            <a:off x="7075" y="2434205"/>
            <a:ext cx="8343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502" name="Google Shape;6502;p67"/>
          <p:cNvSpPr/>
          <p:nvPr/>
        </p:nvSpPr>
        <p:spPr>
          <a:xfrm rot="5400000">
            <a:off x="349775"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03" name="Google Shape;6503;p67"/>
          <p:cNvSpPr/>
          <p:nvPr/>
        </p:nvSpPr>
        <p:spPr>
          <a:xfrm rot="5400000">
            <a:off x="692425"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04" name="Google Shape;6504;p67"/>
          <p:cNvCxnSpPr>
            <a:stCxn id="6501" idx="0"/>
            <a:endCxn id="6502" idx="2"/>
          </p:cNvCxnSpPr>
          <p:nvPr/>
        </p:nvCxnSpPr>
        <p:spPr>
          <a:xfrm>
            <a:off x="56177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05" name="Google Shape;6505;p67"/>
          <p:cNvCxnSpPr>
            <a:stCxn id="6503" idx="0"/>
            <a:endCxn id="6503"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06" name="Google Shape;6506;p67"/>
          <p:cNvCxnSpPr>
            <a:stCxn id="6503" idx="0"/>
            <a:endCxn id="6503"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07" name="Google Shape;6507;p67"/>
          <p:cNvCxnSpPr>
            <a:stCxn id="6503" idx="0"/>
            <a:endCxn id="6503" idx="0"/>
          </p:cNvCxnSpPr>
          <p:nvPr/>
        </p:nvCxnSpPr>
        <p:spPr>
          <a:xfrm>
            <a:off x="1247125" y="2571755"/>
            <a:ext cx="0" cy="0"/>
          </a:xfrm>
          <a:prstGeom prst="straightConnector1">
            <a:avLst/>
          </a:prstGeom>
          <a:noFill/>
          <a:ln cap="flat" cmpd="sng" w="9525">
            <a:solidFill>
              <a:schemeClr val="dk2"/>
            </a:solidFill>
            <a:prstDash val="solid"/>
            <a:round/>
            <a:headEnd len="med" w="med" type="none"/>
            <a:tailEnd len="med" w="med" type="none"/>
          </a:ln>
        </p:spPr>
      </p:cxnSp>
      <p:sp>
        <p:nvSpPr>
          <p:cNvPr id="6508" name="Google Shape;6508;p67"/>
          <p:cNvSpPr/>
          <p:nvPr/>
        </p:nvSpPr>
        <p:spPr>
          <a:xfrm rot="5400000">
            <a:off x="2062750"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09" name="Google Shape;6509;p67"/>
          <p:cNvCxnSpPr>
            <a:stCxn id="6508" idx="0"/>
            <a:endCxn id="6508"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0" name="Google Shape;6510;p67"/>
          <p:cNvCxnSpPr>
            <a:stCxn id="6508" idx="0"/>
            <a:endCxn id="6508"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1" name="Google Shape;6511;p67"/>
          <p:cNvCxnSpPr>
            <a:stCxn id="6508" idx="0"/>
            <a:endCxn id="6508" idx="0"/>
          </p:cNvCxnSpPr>
          <p:nvPr/>
        </p:nvCxnSpPr>
        <p:spPr>
          <a:xfrm>
            <a:off x="2617450" y="2571755"/>
            <a:ext cx="0" cy="0"/>
          </a:xfrm>
          <a:prstGeom prst="straightConnector1">
            <a:avLst/>
          </a:prstGeom>
          <a:noFill/>
          <a:ln cap="flat" cmpd="sng" w="9525">
            <a:solidFill>
              <a:schemeClr val="dk2"/>
            </a:solidFill>
            <a:prstDash val="solid"/>
            <a:round/>
            <a:headEnd len="med" w="med" type="none"/>
            <a:tailEnd len="med" w="med" type="none"/>
          </a:ln>
        </p:spPr>
      </p:cxnSp>
      <p:sp>
        <p:nvSpPr>
          <p:cNvPr id="6512" name="Google Shape;6512;p67"/>
          <p:cNvSpPr/>
          <p:nvPr/>
        </p:nvSpPr>
        <p:spPr>
          <a:xfrm rot="5400000">
            <a:off x="3090850"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13" name="Google Shape;6513;p67"/>
          <p:cNvCxnSpPr>
            <a:stCxn id="6512" idx="0"/>
            <a:endCxn id="6512"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4" name="Google Shape;6514;p67"/>
          <p:cNvCxnSpPr>
            <a:stCxn id="6512" idx="0"/>
            <a:endCxn id="6512"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15" name="Google Shape;6515;p67"/>
          <p:cNvCxnSpPr>
            <a:stCxn id="6512" idx="0"/>
            <a:endCxn id="6512" idx="0"/>
          </p:cNvCxnSpPr>
          <p:nvPr/>
        </p:nvCxnSpPr>
        <p:spPr>
          <a:xfrm>
            <a:off x="3645550" y="2571755"/>
            <a:ext cx="0" cy="0"/>
          </a:xfrm>
          <a:prstGeom prst="straightConnector1">
            <a:avLst/>
          </a:prstGeom>
          <a:noFill/>
          <a:ln cap="flat" cmpd="sng" w="9525">
            <a:solidFill>
              <a:schemeClr val="dk2"/>
            </a:solidFill>
            <a:prstDash val="solid"/>
            <a:round/>
            <a:headEnd len="med" w="med" type="none"/>
            <a:tailEnd len="med" w="med" type="none"/>
          </a:ln>
        </p:spPr>
      </p:cxnSp>
      <p:sp>
        <p:nvSpPr>
          <p:cNvPr id="6516" name="Google Shape;6516;p67"/>
          <p:cNvSpPr/>
          <p:nvPr/>
        </p:nvSpPr>
        <p:spPr>
          <a:xfrm rot="5400000">
            <a:off x="2405450"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17" name="Google Shape;6517;p67"/>
          <p:cNvSpPr/>
          <p:nvPr/>
        </p:nvSpPr>
        <p:spPr>
          <a:xfrm rot="5400000">
            <a:off x="2748150"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18" name="Google Shape;6518;p67"/>
          <p:cNvSpPr/>
          <p:nvPr/>
        </p:nvSpPr>
        <p:spPr>
          <a:xfrm rot="5400000">
            <a:off x="5166736"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19" name="Google Shape;6519;p67"/>
          <p:cNvCxnSpPr>
            <a:stCxn id="6518" idx="0"/>
            <a:endCxn id="6518"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0" name="Google Shape;6520;p67"/>
          <p:cNvCxnSpPr>
            <a:stCxn id="6518" idx="0"/>
            <a:endCxn id="6518"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1" name="Google Shape;6521;p67"/>
          <p:cNvCxnSpPr>
            <a:stCxn id="6518" idx="0"/>
            <a:endCxn id="6518" idx="0"/>
          </p:cNvCxnSpPr>
          <p:nvPr/>
        </p:nvCxnSpPr>
        <p:spPr>
          <a:xfrm>
            <a:off x="5721436"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2" name="Google Shape;6522;p67"/>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3" name="Google Shape;6523;p67"/>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4" name="Google Shape;6524;p67"/>
          <p:cNvCxnSpPr/>
          <p:nvPr/>
        </p:nvCxnSpPr>
        <p:spPr>
          <a:xfrm>
            <a:off x="67546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5" name="Google Shape;6525;p67"/>
          <p:cNvCxnSpPr/>
          <p:nvPr/>
        </p:nvCxnSpPr>
        <p:spPr>
          <a:xfrm>
            <a:off x="9720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26" name="Google Shape;6526;p67"/>
          <p:cNvCxnSpPr>
            <a:stCxn id="6527" idx="0"/>
            <a:endCxn id="6508" idx="2"/>
          </p:cNvCxnSpPr>
          <p:nvPr/>
        </p:nvCxnSpPr>
        <p:spPr>
          <a:xfrm>
            <a:off x="22748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28" name="Google Shape;6528;p67"/>
          <p:cNvCxnSpPr>
            <a:stCxn id="6508" idx="0"/>
            <a:endCxn id="6516" idx="2"/>
          </p:cNvCxnSpPr>
          <p:nvPr/>
        </p:nvCxnSpPr>
        <p:spPr>
          <a:xfrm>
            <a:off x="26174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29" name="Google Shape;6529;p67"/>
          <p:cNvCxnSpPr>
            <a:stCxn id="6516" idx="0"/>
            <a:endCxn id="6517" idx="2"/>
          </p:cNvCxnSpPr>
          <p:nvPr/>
        </p:nvCxnSpPr>
        <p:spPr>
          <a:xfrm>
            <a:off x="2960150"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30" name="Google Shape;6530;p67"/>
          <p:cNvCxnSpPr/>
          <p:nvPr/>
        </p:nvCxnSpPr>
        <p:spPr>
          <a:xfrm rot="10800000">
            <a:off x="5378736"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31" name="Google Shape;6531;p67"/>
          <p:cNvCxnSpPr/>
          <p:nvPr/>
        </p:nvCxnSpPr>
        <p:spPr>
          <a:xfrm>
            <a:off x="12471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2" name="Google Shape;6532;p67"/>
          <p:cNvCxnSpPr/>
          <p:nvPr/>
        </p:nvCxnSpPr>
        <p:spPr>
          <a:xfrm>
            <a:off x="9720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3" name="Google Shape;6533;p67"/>
          <p:cNvCxnSpPr>
            <a:stCxn id="6503" idx="2"/>
            <a:endCxn id="6534" idx="0"/>
          </p:cNvCxnSpPr>
          <p:nvPr/>
        </p:nvCxnSpPr>
        <p:spPr>
          <a:xfrm rot="10800000">
            <a:off x="90452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35" name="Google Shape;6535;p67"/>
          <p:cNvCxnSpPr>
            <a:stCxn id="6534" idx="2"/>
            <a:endCxn id="6502" idx="0"/>
          </p:cNvCxnSpPr>
          <p:nvPr/>
        </p:nvCxnSpPr>
        <p:spPr>
          <a:xfrm rot="10800000">
            <a:off x="904475" y="2571755"/>
            <a:ext cx="67500" cy="0"/>
          </a:xfrm>
          <a:prstGeom prst="straightConnector1">
            <a:avLst/>
          </a:prstGeom>
          <a:noFill/>
          <a:ln cap="flat" cmpd="sng" w="9525">
            <a:solidFill>
              <a:schemeClr val="dk2"/>
            </a:solidFill>
            <a:prstDash val="solid"/>
            <a:round/>
            <a:headEnd len="med" w="med" type="none"/>
            <a:tailEnd len="med" w="med" type="none"/>
          </a:ln>
        </p:spPr>
      </p:cxnSp>
      <p:sp>
        <p:nvSpPr>
          <p:cNvPr id="6536" name="Google Shape;6536;p67"/>
          <p:cNvSpPr/>
          <p:nvPr/>
        </p:nvSpPr>
        <p:spPr>
          <a:xfrm rot="5400000">
            <a:off x="1034925"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37" name="Google Shape;6537;p67"/>
          <p:cNvSpPr/>
          <p:nvPr/>
        </p:nvSpPr>
        <p:spPr>
          <a:xfrm rot="5400000">
            <a:off x="1377575" y="24342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538" name="Google Shape;6538;p67"/>
          <p:cNvCxnSpPr>
            <a:stCxn id="6537" idx="0"/>
            <a:endCxn id="6537"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39" name="Google Shape;6539;p67"/>
          <p:cNvCxnSpPr>
            <a:stCxn id="6537" idx="0"/>
            <a:endCxn id="6537"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40" name="Google Shape;6540;p67"/>
          <p:cNvCxnSpPr>
            <a:stCxn id="6537" idx="0"/>
            <a:endCxn id="6537" idx="0"/>
          </p:cNvCxnSpPr>
          <p:nvPr/>
        </p:nvCxnSpPr>
        <p:spPr>
          <a:xfrm>
            <a:off x="1932275" y="2571755"/>
            <a:ext cx="0" cy="0"/>
          </a:xfrm>
          <a:prstGeom prst="straightConnector1">
            <a:avLst/>
          </a:prstGeom>
          <a:noFill/>
          <a:ln cap="flat" cmpd="sng" w="9525">
            <a:solidFill>
              <a:schemeClr val="dk2"/>
            </a:solidFill>
            <a:prstDash val="solid"/>
            <a:round/>
            <a:headEnd len="med" w="med" type="none"/>
            <a:tailEnd len="med" w="med" type="none"/>
          </a:ln>
        </p:spPr>
      </p:cxnSp>
      <p:cxnSp>
        <p:nvCxnSpPr>
          <p:cNvPr id="6541" name="Google Shape;6541;p67"/>
          <p:cNvCxnSpPr/>
          <p:nvPr/>
        </p:nvCxnSpPr>
        <p:spPr>
          <a:xfrm>
            <a:off x="11244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6542" name="Google Shape;6542;p67"/>
          <p:cNvCxnSpPr/>
          <p:nvPr/>
        </p:nvCxnSpPr>
        <p:spPr>
          <a:xfrm>
            <a:off x="13995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6543" name="Google Shape;6543;p67"/>
          <p:cNvCxnSpPr/>
          <p:nvPr/>
        </p:nvCxnSpPr>
        <p:spPr>
          <a:xfrm>
            <a:off x="1124475" y="2724155"/>
            <a:ext cx="0" cy="0"/>
          </a:xfrm>
          <a:prstGeom prst="straightConnector1">
            <a:avLst/>
          </a:prstGeom>
          <a:noFill/>
          <a:ln cap="flat" cmpd="sng" w="9525">
            <a:solidFill>
              <a:schemeClr val="dk2"/>
            </a:solidFill>
            <a:prstDash val="solid"/>
            <a:round/>
            <a:headEnd len="med" w="med" type="none"/>
            <a:tailEnd len="med" w="med" type="none"/>
          </a:ln>
        </p:spPr>
      </p:cxnSp>
      <p:cxnSp>
        <p:nvCxnSpPr>
          <p:cNvPr id="6544" name="Google Shape;6544;p67"/>
          <p:cNvCxnSpPr>
            <a:stCxn id="6537" idx="2"/>
          </p:cNvCxnSpPr>
          <p:nvPr/>
        </p:nvCxnSpPr>
        <p:spPr>
          <a:xfrm rot="10800000">
            <a:off x="1589675" y="25717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45" name="Google Shape;6545;p67"/>
          <p:cNvCxnSpPr>
            <a:endCxn id="6536" idx="0"/>
          </p:cNvCxnSpPr>
          <p:nvPr/>
        </p:nvCxnSpPr>
        <p:spPr>
          <a:xfrm rot="10800000">
            <a:off x="1589625" y="2571755"/>
            <a:ext cx="67500" cy="0"/>
          </a:xfrm>
          <a:prstGeom prst="straightConnector1">
            <a:avLst/>
          </a:prstGeom>
          <a:noFill/>
          <a:ln cap="flat" cmpd="sng" w="9525">
            <a:solidFill>
              <a:schemeClr val="dk2"/>
            </a:solidFill>
            <a:prstDash val="solid"/>
            <a:round/>
            <a:headEnd len="med" w="med" type="none"/>
            <a:tailEnd len="med" w="med" type="none"/>
          </a:ln>
        </p:spPr>
      </p:cxnSp>
      <p:sp>
        <p:nvSpPr>
          <p:cNvPr id="6546" name="Google Shape;6546;p67"/>
          <p:cNvSpPr/>
          <p:nvPr/>
        </p:nvSpPr>
        <p:spPr>
          <a:xfrm rot="5400000">
            <a:off x="1720150"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47" name="Google Shape;6547;p67"/>
          <p:cNvSpPr/>
          <p:nvPr/>
        </p:nvSpPr>
        <p:spPr>
          <a:xfrm rot="5400000">
            <a:off x="34512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48" name="Google Shape;6548;p67"/>
          <p:cNvSpPr/>
          <p:nvPr/>
        </p:nvSpPr>
        <p:spPr>
          <a:xfrm rot="5400000">
            <a:off x="37939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49" name="Google Shape;6549;p67"/>
          <p:cNvSpPr/>
          <p:nvPr/>
        </p:nvSpPr>
        <p:spPr>
          <a:xfrm rot="5400000">
            <a:off x="41366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50" name="Google Shape;6550;p67"/>
          <p:cNvSpPr/>
          <p:nvPr/>
        </p:nvSpPr>
        <p:spPr>
          <a:xfrm rot="5400000">
            <a:off x="44793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51" name="Google Shape;6551;p67"/>
          <p:cNvSpPr/>
          <p:nvPr/>
        </p:nvSpPr>
        <p:spPr>
          <a:xfrm rot="5400000">
            <a:off x="4822025" y="2434205"/>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cxnSp>
        <p:nvCxnSpPr>
          <p:cNvPr id="6552" name="Google Shape;6552;p67"/>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cxnSp>
        <p:nvCxnSpPr>
          <p:cNvPr id="6553" name="Google Shape;6553;p67"/>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cxnSp>
        <p:nvCxnSpPr>
          <p:cNvPr id="6554" name="Google Shape;6554;p67"/>
          <p:cNvCxnSpPr/>
          <p:nvPr/>
        </p:nvCxnSpPr>
        <p:spPr>
          <a:xfrm>
            <a:off x="5733460" y="2571743"/>
            <a:ext cx="0" cy="0"/>
          </a:xfrm>
          <a:prstGeom prst="straightConnector1">
            <a:avLst/>
          </a:prstGeom>
          <a:noFill/>
          <a:ln cap="flat" cmpd="sng" w="9525">
            <a:solidFill>
              <a:schemeClr val="dk2"/>
            </a:solidFill>
            <a:prstDash val="solid"/>
            <a:round/>
            <a:headEnd len="med" w="med" type="none"/>
            <a:tailEnd len="med" w="med" type="none"/>
          </a:ln>
        </p:spPr>
      </p:cxnSp>
      <p:sp>
        <p:nvSpPr>
          <p:cNvPr id="6555" name="Google Shape;6555;p67"/>
          <p:cNvSpPr/>
          <p:nvPr/>
        </p:nvSpPr>
        <p:spPr>
          <a:xfrm rot="5400000">
            <a:off x="5514583" y="2434193"/>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sp>
        <p:nvSpPr>
          <p:cNvPr id="6556" name="Google Shape;6556;p67"/>
          <p:cNvSpPr/>
          <p:nvPr/>
        </p:nvSpPr>
        <p:spPr>
          <a:xfrm rot="5400000">
            <a:off x="5857283" y="2434193"/>
            <a:ext cx="834300" cy="2751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Inception</a:t>
            </a:r>
            <a:endParaRPr sz="1200"/>
          </a:p>
        </p:txBody>
      </p:sp>
      <p:cxnSp>
        <p:nvCxnSpPr>
          <p:cNvPr id="6557" name="Google Shape;6557;p67"/>
          <p:cNvCxnSpPr>
            <a:stCxn id="6558" idx="0"/>
            <a:endCxn id="6555" idx="2"/>
          </p:cNvCxnSpPr>
          <p:nvPr/>
        </p:nvCxnSpPr>
        <p:spPr>
          <a:xfrm>
            <a:off x="5726683" y="2571743"/>
            <a:ext cx="67500" cy="0"/>
          </a:xfrm>
          <a:prstGeom prst="straightConnector1">
            <a:avLst/>
          </a:prstGeom>
          <a:noFill/>
          <a:ln cap="flat" cmpd="sng" w="9525">
            <a:solidFill>
              <a:schemeClr val="dk2"/>
            </a:solidFill>
            <a:prstDash val="solid"/>
            <a:round/>
            <a:headEnd len="med" w="med" type="none"/>
            <a:tailEnd len="med" w="med" type="none"/>
          </a:ln>
        </p:spPr>
      </p:cxnSp>
      <p:cxnSp>
        <p:nvCxnSpPr>
          <p:cNvPr id="6559" name="Google Shape;6559;p67"/>
          <p:cNvCxnSpPr>
            <a:stCxn id="6555" idx="0"/>
            <a:endCxn id="6556" idx="2"/>
          </p:cNvCxnSpPr>
          <p:nvPr/>
        </p:nvCxnSpPr>
        <p:spPr>
          <a:xfrm>
            <a:off x="6069283" y="2571743"/>
            <a:ext cx="67500" cy="0"/>
          </a:xfrm>
          <a:prstGeom prst="straightConnector1">
            <a:avLst/>
          </a:prstGeom>
          <a:noFill/>
          <a:ln cap="flat" cmpd="sng" w="9525">
            <a:solidFill>
              <a:schemeClr val="dk2"/>
            </a:solidFill>
            <a:prstDash val="solid"/>
            <a:round/>
            <a:headEnd len="med" w="med" type="none"/>
            <a:tailEnd len="med" w="med" type="none"/>
          </a:ln>
        </p:spPr>
      </p:cxnSp>
      <p:sp>
        <p:nvSpPr>
          <p:cNvPr id="6560" name="Google Shape;6560;p67"/>
          <p:cNvSpPr/>
          <p:nvPr/>
        </p:nvSpPr>
        <p:spPr>
          <a:xfrm rot="5400000">
            <a:off x="4141729" y="3386155"/>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561" name="Google Shape;6561;p67"/>
          <p:cNvSpPr/>
          <p:nvPr/>
        </p:nvSpPr>
        <p:spPr>
          <a:xfrm rot="5400000">
            <a:off x="4486204" y="338615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62" name="Google Shape;6562;p67"/>
          <p:cNvSpPr/>
          <p:nvPr/>
        </p:nvSpPr>
        <p:spPr>
          <a:xfrm rot="5400000">
            <a:off x="4830683" y="33861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63" name="Google Shape;6563;p67"/>
          <p:cNvSpPr/>
          <p:nvPr/>
        </p:nvSpPr>
        <p:spPr>
          <a:xfrm rot="5400000">
            <a:off x="5180257" y="338615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cxnSp>
        <p:nvCxnSpPr>
          <p:cNvPr id="6564" name="Google Shape;6564;p67"/>
          <p:cNvCxnSpPr>
            <a:stCxn id="6562" idx="0"/>
            <a:endCxn id="6563" idx="2"/>
          </p:cNvCxnSpPr>
          <p:nvPr/>
        </p:nvCxnSpPr>
        <p:spPr>
          <a:xfrm>
            <a:off x="5385383" y="3523705"/>
            <a:ext cx="74400" cy="0"/>
          </a:xfrm>
          <a:prstGeom prst="straightConnector1">
            <a:avLst/>
          </a:prstGeom>
          <a:noFill/>
          <a:ln cap="flat" cmpd="sng" w="9525">
            <a:solidFill>
              <a:schemeClr val="dk2"/>
            </a:solidFill>
            <a:prstDash val="solid"/>
            <a:round/>
            <a:headEnd len="med" w="med" type="none"/>
            <a:tailEnd len="med" w="med" type="none"/>
          </a:ln>
        </p:spPr>
      </p:cxnSp>
      <p:sp>
        <p:nvSpPr>
          <p:cNvPr id="6565" name="Google Shape;6565;p67"/>
          <p:cNvSpPr/>
          <p:nvPr/>
        </p:nvSpPr>
        <p:spPr>
          <a:xfrm rot="5400000">
            <a:off x="5529829" y="3386155"/>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6566" name="Google Shape;6566;p67"/>
          <p:cNvCxnSpPr>
            <a:stCxn id="6548" idx="3"/>
            <a:endCxn id="6560" idx="2"/>
          </p:cNvCxnSpPr>
          <p:nvPr/>
        </p:nvCxnSpPr>
        <p:spPr>
          <a:xfrm flipH="1" rot="-5400000">
            <a:off x="4048775" y="3151205"/>
            <a:ext cx="534900" cy="210300"/>
          </a:xfrm>
          <a:prstGeom prst="bentConnector2">
            <a:avLst/>
          </a:prstGeom>
          <a:noFill/>
          <a:ln cap="flat" cmpd="sng" w="9525">
            <a:solidFill>
              <a:schemeClr val="dk2"/>
            </a:solidFill>
            <a:prstDash val="solid"/>
            <a:round/>
            <a:headEnd len="med" w="med" type="none"/>
            <a:tailEnd len="med" w="med" type="none"/>
          </a:ln>
        </p:spPr>
      </p:cxnSp>
      <p:sp>
        <p:nvSpPr>
          <p:cNvPr id="6567" name="Google Shape;6567;p67"/>
          <p:cNvSpPr/>
          <p:nvPr/>
        </p:nvSpPr>
        <p:spPr>
          <a:xfrm rot="5400000">
            <a:off x="6199978" y="2434205"/>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568" name="Google Shape;6568;p67"/>
          <p:cNvSpPr/>
          <p:nvPr/>
        </p:nvSpPr>
        <p:spPr>
          <a:xfrm rot="5400000">
            <a:off x="6544453" y="24342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69" name="Google Shape;6569;p67"/>
          <p:cNvSpPr/>
          <p:nvPr/>
        </p:nvSpPr>
        <p:spPr>
          <a:xfrm rot="5400000">
            <a:off x="6888932" y="2434205"/>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70" name="Google Shape;6570;p67"/>
          <p:cNvSpPr/>
          <p:nvPr/>
        </p:nvSpPr>
        <p:spPr>
          <a:xfrm rot="5400000">
            <a:off x="7233403" y="2434205"/>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sp>
        <p:nvSpPr>
          <p:cNvPr id="6571" name="Google Shape;6571;p67"/>
          <p:cNvSpPr/>
          <p:nvPr/>
        </p:nvSpPr>
        <p:spPr>
          <a:xfrm rot="5400000">
            <a:off x="5163226" y="1482243"/>
            <a:ext cx="834300" cy="2751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572" name="Google Shape;6572;p67"/>
          <p:cNvSpPr/>
          <p:nvPr/>
        </p:nvSpPr>
        <p:spPr>
          <a:xfrm rot="5400000">
            <a:off x="5507701" y="1482243"/>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573" name="Google Shape;6573;p67"/>
          <p:cNvSpPr/>
          <p:nvPr/>
        </p:nvSpPr>
        <p:spPr>
          <a:xfrm rot="5400000">
            <a:off x="5852180" y="1482243"/>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74" name="Google Shape;6574;p67"/>
          <p:cNvSpPr/>
          <p:nvPr/>
        </p:nvSpPr>
        <p:spPr>
          <a:xfrm rot="5400000">
            <a:off x="6201754" y="1482243"/>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575" name="Google Shape;6575;p67"/>
          <p:cNvSpPr/>
          <p:nvPr/>
        </p:nvSpPr>
        <p:spPr>
          <a:xfrm rot="5400000">
            <a:off x="6551326" y="1482243"/>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6576" name="Google Shape;6576;p67"/>
          <p:cNvCxnSpPr>
            <a:stCxn id="6551" idx="1"/>
            <a:endCxn id="6571" idx="2"/>
          </p:cNvCxnSpPr>
          <p:nvPr/>
        </p:nvCxnSpPr>
        <p:spPr>
          <a:xfrm rot="-5400000">
            <a:off x="5073575" y="1785305"/>
            <a:ext cx="534900" cy="203700"/>
          </a:xfrm>
          <a:prstGeom prst="bentConnector2">
            <a:avLst/>
          </a:prstGeom>
          <a:noFill/>
          <a:ln cap="flat" cmpd="sng" w="9525">
            <a:solidFill>
              <a:schemeClr val="dk2"/>
            </a:solidFill>
            <a:prstDash val="solid"/>
            <a:round/>
            <a:headEnd len="med" w="med" type="none"/>
            <a:tailEnd len="med" w="med" type="none"/>
          </a:ln>
        </p:spPr>
      </p:cxnSp>
      <p:cxnSp>
        <p:nvCxnSpPr>
          <p:cNvPr id="6577" name="Google Shape;6577;p67"/>
          <p:cNvCxnSpPr>
            <a:stCxn id="6536" idx="2"/>
            <a:endCxn id="6503" idx="0"/>
          </p:cNvCxnSpPr>
          <p:nvPr/>
        </p:nvCxnSpPr>
        <p:spPr>
          <a:xfrm flipH="1">
            <a:off x="1247025" y="2571755"/>
            <a:ext cx="67500" cy="600"/>
          </a:xfrm>
          <a:prstGeom prst="bentConnector3">
            <a:avLst>
              <a:gd fmla="val 49926" name="adj1"/>
            </a:avLst>
          </a:prstGeom>
          <a:noFill/>
          <a:ln cap="flat" cmpd="sng" w="9525">
            <a:solidFill>
              <a:schemeClr val="dk2"/>
            </a:solidFill>
            <a:prstDash val="solid"/>
            <a:round/>
            <a:headEnd len="med" w="med" type="none"/>
            <a:tailEnd len="med" w="med" type="none"/>
          </a:ln>
        </p:spPr>
      </p:cxnSp>
      <p:cxnSp>
        <p:nvCxnSpPr>
          <p:cNvPr id="6578" name="Google Shape;6578;p67"/>
          <p:cNvCxnSpPr>
            <a:stCxn id="6546" idx="2"/>
            <a:endCxn id="6537" idx="0"/>
          </p:cNvCxnSpPr>
          <p:nvPr/>
        </p:nvCxnSpPr>
        <p:spPr>
          <a:xfrm flipH="1">
            <a:off x="1932250" y="2571755"/>
            <a:ext cx="67500" cy="600"/>
          </a:xfrm>
          <a:prstGeom prst="bentConnector3">
            <a:avLst>
              <a:gd fmla="val 49981" name="adj1"/>
            </a:avLst>
          </a:prstGeom>
          <a:noFill/>
          <a:ln cap="flat" cmpd="sng" w="9525">
            <a:solidFill>
              <a:schemeClr val="dk2"/>
            </a:solidFill>
            <a:prstDash val="solid"/>
            <a:round/>
            <a:headEnd len="med" w="med" type="none"/>
            <a:tailEnd len="med" w="med" type="none"/>
          </a:ln>
        </p:spPr>
      </p:cxnSp>
      <p:cxnSp>
        <p:nvCxnSpPr>
          <p:cNvPr id="6579" name="Google Shape;6579;p67"/>
          <p:cNvCxnSpPr>
            <a:stCxn id="6517" idx="0"/>
            <a:endCxn id="6512" idx="2"/>
          </p:cNvCxnSpPr>
          <p:nvPr/>
        </p:nvCxnSpPr>
        <p:spPr>
          <a:xfrm>
            <a:off x="3302850"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0" name="Google Shape;6580;p67"/>
          <p:cNvCxnSpPr>
            <a:stCxn id="6512" idx="0"/>
            <a:endCxn id="6547" idx="2"/>
          </p:cNvCxnSpPr>
          <p:nvPr/>
        </p:nvCxnSpPr>
        <p:spPr>
          <a:xfrm>
            <a:off x="3645550" y="2571755"/>
            <a:ext cx="85200" cy="600"/>
          </a:xfrm>
          <a:prstGeom prst="bentConnector3">
            <a:avLst>
              <a:gd fmla="val 50044" name="adj1"/>
            </a:avLst>
          </a:prstGeom>
          <a:noFill/>
          <a:ln cap="flat" cmpd="sng" w="9525">
            <a:solidFill>
              <a:schemeClr val="dk2"/>
            </a:solidFill>
            <a:prstDash val="solid"/>
            <a:round/>
            <a:headEnd len="med" w="med" type="none"/>
            <a:tailEnd len="med" w="med" type="none"/>
          </a:ln>
        </p:spPr>
      </p:cxnSp>
      <p:cxnSp>
        <p:nvCxnSpPr>
          <p:cNvPr id="6581" name="Google Shape;6581;p67"/>
          <p:cNvCxnSpPr>
            <a:stCxn id="6547" idx="0"/>
            <a:endCxn id="6548" idx="2"/>
          </p:cNvCxnSpPr>
          <p:nvPr/>
        </p:nvCxnSpPr>
        <p:spPr>
          <a:xfrm>
            <a:off x="40059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2" name="Google Shape;6582;p67"/>
          <p:cNvCxnSpPr>
            <a:stCxn id="6548" idx="0"/>
            <a:endCxn id="6549" idx="2"/>
          </p:cNvCxnSpPr>
          <p:nvPr/>
        </p:nvCxnSpPr>
        <p:spPr>
          <a:xfrm>
            <a:off x="43486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3" name="Google Shape;6583;p67"/>
          <p:cNvCxnSpPr>
            <a:stCxn id="6549" idx="0"/>
            <a:endCxn id="6550" idx="2"/>
          </p:cNvCxnSpPr>
          <p:nvPr/>
        </p:nvCxnSpPr>
        <p:spPr>
          <a:xfrm>
            <a:off x="46913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4" name="Google Shape;6584;p67"/>
          <p:cNvCxnSpPr>
            <a:stCxn id="6550" idx="0"/>
            <a:endCxn id="6551" idx="2"/>
          </p:cNvCxnSpPr>
          <p:nvPr/>
        </p:nvCxnSpPr>
        <p:spPr>
          <a:xfrm>
            <a:off x="5034025" y="2571755"/>
            <a:ext cx="67500" cy="600"/>
          </a:xfrm>
          <a:prstGeom prst="bentConnector3">
            <a:avLst>
              <a:gd fmla="val 50074" name="adj1"/>
            </a:avLst>
          </a:prstGeom>
          <a:noFill/>
          <a:ln cap="flat" cmpd="sng" w="9525">
            <a:solidFill>
              <a:schemeClr val="dk2"/>
            </a:solidFill>
            <a:prstDash val="solid"/>
            <a:round/>
            <a:headEnd len="med" w="med" type="none"/>
            <a:tailEnd len="med" w="med" type="none"/>
          </a:ln>
        </p:spPr>
      </p:cxnSp>
      <p:cxnSp>
        <p:nvCxnSpPr>
          <p:cNvPr id="6585" name="Google Shape;6585;p67"/>
          <p:cNvCxnSpPr>
            <a:stCxn id="6556" idx="0"/>
            <a:endCxn id="6567" idx="2"/>
          </p:cNvCxnSpPr>
          <p:nvPr/>
        </p:nvCxnSpPr>
        <p:spPr>
          <a:xfrm>
            <a:off x="6411983" y="2571743"/>
            <a:ext cx="67500" cy="600"/>
          </a:xfrm>
          <a:prstGeom prst="bentConnector3">
            <a:avLst>
              <a:gd fmla="val 50070" name="adj1"/>
            </a:avLst>
          </a:prstGeom>
          <a:noFill/>
          <a:ln cap="flat" cmpd="sng" w="9525">
            <a:solidFill>
              <a:schemeClr val="dk2"/>
            </a:solidFill>
            <a:prstDash val="solid"/>
            <a:round/>
            <a:headEnd len="med" w="med" type="none"/>
            <a:tailEnd len="med" w="med" type="none"/>
          </a:ln>
        </p:spPr>
      </p:cxnSp>
      <p:cxnSp>
        <p:nvCxnSpPr>
          <p:cNvPr id="6586" name="Google Shape;6586;p67"/>
          <p:cNvCxnSpPr>
            <a:stCxn id="6571" idx="0"/>
            <a:endCxn id="6572" idx="2"/>
          </p:cNvCxnSpPr>
          <p:nvPr/>
        </p:nvCxnSpPr>
        <p:spPr>
          <a:xfrm>
            <a:off x="5717926" y="1619793"/>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6587" name="Google Shape;6587;p67"/>
          <p:cNvCxnSpPr>
            <a:stCxn id="6572" idx="0"/>
            <a:endCxn id="6573" idx="2"/>
          </p:cNvCxnSpPr>
          <p:nvPr/>
        </p:nvCxnSpPr>
        <p:spPr>
          <a:xfrm>
            <a:off x="6062401" y="1619793"/>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6588" name="Google Shape;6588;p67"/>
          <p:cNvCxnSpPr>
            <a:stCxn id="6573" idx="0"/>
            <a:endCxn id="6574" idx="2"/>
          </p:cNvCxnSpPr>
          <p:nvPr/>
        </p:nvCxnSpPr>
        <p:spPr>
          <a:xfrm>
            <a:off x="6406880" y="1619793"/>
            <a:ext cx="74400" cy="600"/>
          </a:xfrm>
          <a:prstGeom prst="bentConnector3">
            <a:avLst>
              <a:gd fmla="val 50050" name="adj1"/>
            </a:avLst>
          </a:prstGeom>
          <a:noFill/>
          <a:ln cap="flat" cmpd="sng" w="9525">
            <a:solidFill>
              <a:schemeClr val="dk2"/>
            </a:solidFill>
            <a:prstDash val="solid"/>
            <a:round/>
            <a:headEnd len="med" w="med" type="none"/>
            <a:tailEnd len="med" w="med" type="none"/>
          </a:ln>
        </p:spPr>
      </p:cxnSp>
      <p:cxnSp>
        <p:nvCxnSpPr>
          <p:cNvPr id="6589" name="Google Shape;6589;p67"/>
          <p:cNvCxnSpPr>
            <a:stCxn id="6574" idx="0"/>
            <a:endCxn id="6575" idx="2"/>
          </p:cNvCxnSpPr>
          <p:nvPr/>
        </p:nvCxnSpPr>
        <p:spPr>
          <a:xfrm>
            <a:off x="6756454" y="1619793"/>
            <a:ext cx="74400" cy="600"/>
          </a:xfrm>
          <a:prstGeom prst="bentConnector3">
            <a:avLst>
              <a:gd fmla="val 50049" name="adj1"/>
            </a:avLst>
          </a:prstGeom>
          <a:noFill/>
          <a:ln cap="flat" cmpd="sng" w="9525">
            <a:solidFill>
              <a:schemeClr val="dk2"/>
            </a:solidFill>
            <a:prstDash val="solid"/>
            <a:round/>
            <a:headEnd len="med" w="med" type="none"/>
            <a:tailEnd len="med" w="med" type="none"/>
          </a:ln>
        </p:spPr>
      </p:cxnSp>
      <p:cxnSp>
        <p:nvCxnSpPr>
          <p:cNvPr id="6590" name="Google Shape;6590;p67"/>
          <p:cNvCxnSpPr>
            <a:stCxn id="6567" idx="0"/>
            <a:endCxn id="6568" idx="2"/>
          </p:cNvCxnSpPr>
          <p:nvPr/>
        </p:nvCxnSpPr>
        <p:spPr>
          <a:xfrm>
            <a:off x="6754678" y="2571755"/>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6591" name="Google Shape;6591;p67"/>
          <p:cNvCxnSpPr>
            <a:stCxn id="6568" idx="0"/>
            <a:endCxn id="6569" idx="2"/>
          </p:cNvCxnSpPr>
          <p:nvPr/>
        </p:nvCxnSpPr>
        <p:spPr>
          <a:xfrm>
            <a:off x="7099153" y="2571755"/>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6592" name="Google Shape;6592;p67"/>
          <p:cNvCxnSpPr>
            <a:stCxn id="6569" idx="0"/>
            <a:endCxn id="6570" idx="2"/>
          </p:cNvCxnSpPr>
          <p:nvPr/>
        </p:nvCxnSpPr>
        <p:spPr>
          <a:xfrm>
            <a:off x="7443632" y="2571755"/>
            <a:ext cx="69300" cy="600"/>
          </a:xfrm>
          <a:prstGeom prst="bentConnector3">
            <a:avLst>
              <a:gd fmla="val 50051" name="adj1"/>
            </a:avLst>
          </a:prstGeom>
          <a:noFill/>
          <a:ln cap="flat" cmpd="sng" w="9525">
            <a:solidFill>
              <a:schemeClr val="dk2"/>
            </a:solidFill>
            <a:prstDash val="solid"/>
            <a:round/>
            <a:headEnd len="med" w="med" type="none"/>
            <a:tailEnd len="med" w="med" type="none"/>
          </a:ln>
        </p:spPr>
      </p:cxnSp>
      <p:cxnSp>
        <p:nvCxnSpPr>
          <p:cNvPr id="6593" name="Google Shape;6593;p67"/>
          <p:cNvCxnSpPr>
            <a:stCxn id="6560" idx="0"/>
            <a:endCxn id="6561" idx="2"/>
          </p:cNvCxnSpPr>
          <p:nvPr/>
        </p:nvCxnSpPr>
        <p:spPr>
          <a:xfrm>
            <a:off x="4696429" y="3523705"/>
            <a:ext cx="69300" cy="600"/>
          </a:xfrm>
          <a:prstGeom prst="bentConnector3">
            <a:avLst>
              <a:gd fmla="val 50054" name="adj1"/>
            </a:avLst>
          </a:prstGeom>
          <a:noFill/>
          <a:ln cap="flat" cmpd="sng" w="9525">
            <a:solidFill>
              <a:schemeClr val="dk2"/>
            </a:solidFill>
            <a:prstDash val="solid"/>
            <a:round/>
            <a:headEnd len="med" w="med" type="none"/>
            <a:tailEnd len="med" w="med" type="none"/>
          </a:ln>
        </p:spPr>
      </p:cxnSp>
      <p:cxnSp>
        <p:nvCxnSpPr>
          <p:cNvPr id="6594" name="Google Shape;6594;p67"/>
          <p:cNvCxnSpPr>
            <a:stCxn id="6561" idx="0"/>
            <a:endCxn id="6562" idx="2"/>
          </p:cNvCxnSpPr>
          <p:nvPr/>
        </p:nvCxnSpPr>
        <p:spPr>
          <a:xfrm>
            <a:off x="5040904" y="3523705"/>
            <a:ext cx="69300" cy="600"/>
          </a:xfrm>
          <a:prstGeom prst="bentConnector3">
            <a:avLst>
              <a:gd fmla="val 50057" name="adj1"/>
            </a:avLst>
          </a:prstGeom>
          <a:noFill/>
          <a:ln cap="flat" cmpd="sng" w="9525">
            <a:solidFill>
              <a:schemeClr val="dk2"/>
            </a:solidFill>
            <a:prstDash val="solid"/>
            <a:round/>
            <a:headEnd len="med" w="med" type="none"/>
            <a:tailEnd len="med" w="med" type="none"/>
          </a:ln>
        </p:spPr>
      </p:cxnSp>
      <p:cxnSp>
        <p:nvCxnSpPr>
          <p:cNvPr id="6595" name="Google Shape;6595;p67"/>
          <p:cNvCxnSpPr>
            <a:stCxn id="6563" idx="0"/>
            <a:endCxn id="6565" idx="2"/>
          </p:cNvCxnSpPr>
          <p:nvPr/>
        </p:nvCxnSpPr>
        <p:spPr>
          <a:xfrm>
            <a:off x="5734957" y="3523705"/>
            <a:ext cx="74400" cy="600"/>
          </a:xfrm>
          <a:prstGeom prst="bentConnector3">
            <a:avLst>
              <a:gd fmla="val 50049" name="adj1"/>
            </a:avLst>
          </a:prstGeom>
          <a:noFill/>
          <a:ln cap="flat" cmpd="sng" w="9525">
            <a:solidFill>
              <a:schemeClr val="dk2"/>
            </a:solidFill>
            <a:prstDash val="solid"/>
            <a:round/>
            <a:headEnd len="med" w="med" type="none"/>
            <a:tailEnd len="med" w="med" type="none"/>
          </a:ln>
        </p:spPr>
      </p:cxnSp>
      <p:sp>
        <p:nvSpPr>
          <p:cNvPr id="6596" name="Google Shape;6596;p67"/>
          <p:cNvSpPr txBox="1"/>
          <p:nvPr/>
        </p:nvSpPr>
        <p:spPr>
          <a:xfrm>
            <a:off x="6392800" y="3361850"/>
            <a:ext cx="1471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Auxiliary Classifier</a:t>
            </a:r>
            <a:endParaRPr sz="1100"/>
          </a:p>
        </p:txBody>
      </p:sp>
      <p:cxnSp>
        <p:nvCxnSpPr>
          <p:cNvPr id="6597" name="Google Shape;6597;p67"/>
          <p:cNvCxnSpPr/>
          <p:nvPr/>
        </p:nvCxnSpPr>
        <p:spPr>
          <a:xfrm flipH="1">
            <a:off x="6187475" y="3523100"/>
            <a:ext cx="279900" cy="600"/>
          </a:xfrm>
          <a:prstGeom prst="bentConnector3">
            <a:avLst>
              <a:gd fmla="val 50000" name="adj1"/>
            </a:avLst>
          </a:prstGeom>
          <a:noFill/>
          <a:ln cap="flat" cmpd="sng" w="9525">
            <a:solidFill>
              <a:srgbClr val="980000"/>
            </a:solidFill>
            <a:prstDash val="solid"/>
            <a:round/>
            <a:headEnd len="med" w="med" type="none"/>
            <a:tailEnd len="med" w="med" type="triangle"/>
          </a:ln>
        </p:spPr>
      </p:cxnSp>
      <p:sp>
        <p:nvSpPr>
          <p:cNvPr id="6598" name="Google Shape;6598;p67"/>
          <p:cNvSpPr txBox="1"/>
          <p:nvPr/>
        </p:nvSpPr>
        <p:spPr>
          <a:xfrm>
            <a:off x="7385825" y="1476458"/>
            <a:ext cx="14715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Auxiliary Classifier</a:t>
            </a:r>
            <a:endParaRPr sz="1100"/>
          </a:p>
        </p:txBody>
      </p:sp>
      <p:cxnSp>
        <p:nvCxnSpPr>
          <p:cNvPr id="6599" name="Google Shape;6599;p67"/>
          <p:cNvCxnSpPr/>
          <p:nvPr/>
        </p:nvCxnSpPr>
        <p:spPr>
          <a:xfrm flipH="1">
            <a:off x="7180500" y="1637708"/>
            <a:ext cx="279900" cy="600"/>
          </a:xfrm>
          <a:prstGeom prst="bentConnector3">
            <a:avLst>
              <a:gd fmla="val 50000" name="adj1"/>
            </a:avLst>
          </a:prstGeom>
          <a:noFill/>
          <a:ln cap="flat" cmpd="sng" w="9525">
            <a:solidFill>
              <a:srgbClr val="980000"/>
            </a:solidFill>
            <a:prstDash val="solid"/>
            <a:round/>
            <a:headEnd len="med" w="med" type="none"/>
            <a:tailEnd len="med" w="med" type="triangle"/>
          </a:ln>
        </p:spPr>
      </p:cxnSp>
      <p:sp>
        <p:nvSpPr>
          <p:cNvPr id="6600" name="Google Shape;6600;p67"/>
          <p:cNvSpPr/>
          <p:nvPr/>
        </p:nvSpPr>
        <p:spPr>
          <a:xfrm rot="5400000">
            <a:off x="64062" y="3693950"/>
            <a:ext cx="1453500" cy="39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601" name="Google Shape;6601;p67"/>
          <p:cNvSpPr/>
          <p:nvPr/>
        </p:nvSpPr>
        <p:spPr>
          <a:xfrm rot="5400000">
            <a:off x="550620" y="3693950"/>
            <a:ext cx="1453500" cy="390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ConvTranspose2d</a:t>
            </a:r>
            <a:endParaRPr sz="1200"/>
          </a:p>
        </p:txBody>
      </p:sp>
      <p:sp>
        <p:nvSpPr>
          <p:cNvPr id="6602" name="Google Shape;6602;p67"/>
          <p:cNvSpPr/>
          <p:nvPr/>
        </p:nvSpPr>
        <p:spPr>
          <a:xfrm rot="5400000">
            <a:off x="1037106" y="3693950"/>
            <a:ext cx="1453500" cy="390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603" name="Google Shape;6603;p67"/>
          <p:cNvCxnSpPr>
            <a:stCxn id="6600" idx="0"/>
            <a:endCxn id="6601" idx="2"/>
          </p:cNvCxnSpPr>
          <p:nvPr/>
        </p:nvCxnSpPr>
        <p:spPr>
          <a:xfrm>
            <a:off x="986112" y="3889250"/>
            <a:ext cx="96000" cy="0"/>
          </a:xfrm>
          <a:prstGeom prst="straightConnector1">
            <a:avLst/>
          </a:prstGeom>
          <a:noFill/>
          <a:ln cap="flat" cmpd="sng" w="9525">
            <a:solidFill>
              <a:schemeClr val="dk2"/>
            </a:solidFill>
            <a:prstDash val="solid"/>
            <a:round/>
            <a:headEnd len="med" w="med" type="none"/>
            <a:tailEnd len="med" w="med" type="none"/>
          </a:ln>
        </p:spPr>
      </p:cxnSp>
      <p:cxnSp>
        <p:nvCxnSpPr>
          <p:cNvPr id="6604" name="Google Shape;6604;p67"/>
          <p:cNvCxnSpPr>
            <a:stCxn id="6602" idx="0"/>
            <a:endCxn id="6602" idx="0"/>
          </p:cNvCxnSpPr>
          <p:nvPr/>
        </p:nvCxnSpPr>
        <p:spPr>
          <a:xfrm>
            <a:off x="195915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05" name="Google Shape;6605;p67"/>
          <p:cNvCxnSpPr>
            <a:stCxn id="6602" idx="0"/>
            <a:endCxn id="6602" idx="0"/>
          </p:cNvCxnSpPr>
          <p:nvPr/>
        </p:nvCxnSpPr>
        <p:spPr>
          <a:xfrm>
            <a:off x="195915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06" name="Google Shape;6606;p67"/>
          <p:cNvCxnSpPr>
            <a:stCxn id="6602" idx="0"/>
            <a:endCxn id="6602" idx="0"/>
          </p:cNvCxnSpPr>
          <p:nvPr/>
        </p:nvCxnSpPr>
        <p:spPr>
          <a:xfrm>
            <a:off x="195915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07" name="Google Shape;6607;p67"/>
          <p:cNvCxnSpPr/>
          <p:nvPr/>
        </p:nvCxnSpPr>
        <p:spPr>
          <a:xfrm>
            <a:off x="1568646" y="3889235"/>
            <a:ext cx="0" cy="0"/>
          </a:xfrm>
          <a:prstGeom prst="straightConnector1">
            <a:avLst/>
          </a:prstGeom>
          <a:noFill/>
          <a:ln cap="flat" cmpd="sng" w="9525">
            <a:solidFill>
              <a:schemeClr val="dk2"/>
            </a:solidFill>
            <a:prstDash val="solid"/>
            <a:round/>
            <a:headEnd len="med" w="med" type="none"/>
            <a:tailEnd len="med" w="med" type="none"/>
          </a:ln>
        </p:spPr>
      </p:cxnSp>
      <p:cxnSp>
        <p:nvCxnSpPr>
          <p:cNvPr id="6608" name="Google Shape;6608;p67"/>
          <p:cNvCxnSpPr/>
          <p:nvPr/>
        </p:nvCxnSpPr>
        <p:spPr>
          <a:xfrm>
            <a:off x="1959227" y="3889235"/>
            <a:ext cx="0" cy="0"/>
          </a:xfrm>
          <a:prstGeom prst="straightConnector1">
            <a:avLst/>
          </a:prstGeom>
          <a:noFill/>
          <a:ln cap="flat" cmpd="sng" w="9525">
            <a:solidFill>
              <a:schemeClr val="dk2"/>
            </a:solidFill>
            <a:prstDash val="solid"/>
            <a:round/>
            <a:headEnd len="med" w="med" type="none"/>
            <a:tailEnd len="med" w="med" type="none"/>
          </a:ln>
        </p:spPr>
      </p:cxnSp>
      <p:cxnSp>
        <p:nvCxnSpPr>
          <p:cNvPr id="6609" name="Google Shape;6609;p67"/>
          <p:cNvCxnSpPr/>
          <p:nvPr/>
        </p:nvCxnSpPr>
        <p:spPr>
          <a:xfrm>
            <a:off x="1568646" y="3889235"/>
            <a:ext cx="0" cy="0"/>
          </a:xfrm>
          <a:prstGeom prst="straightConnector1">
            <a:avLst/>
          </a:prstGeom>
          <a:noFill/>
          <a:ln cap="flat" cmpd="sng" w="9525">
            <a:solidFill>
              <a:schemeClr val="dk2"/>
            </a:solidFill>
            <a:prstDash val="solid"/>
            <a:round/>
            <a:headEnd len="med" w="med" type="none"/>
            <a:tailEnd len="med" w="med" type="none"/>
          </a:ln>
        </p:spPr>
      </p:cxnSp>
      <p:cxnSp>
        <p:nvCxnSpPr>
          <p:cNvPr id="6610" name="Google Shape;6610;p67"/>
          <p:cNvCxnSpPr>
            <a:stCxn id="6602" idx="2"/>
          </p:cNvCxnSpPr>
          <p:nvPr/>
        </p:nvCxnSpPr>
        <p:spPr>
          <a:xfrm rot="10800000">
            <a:off x="1472856" y="3889250"/>
            <a:ext cx="95700" cy="0"/>
          </a:xfrm>
          <a:prstGeom prst="straightConnector1">
            <a:avLst/>
          </a:prstGeom>
          <a:noFill/>
          <a:ln cap="flat" cmpd="sng" w="9525">
            <a:solidFill>
              <a:schemeClr val="dk2"/>
            </a:solidFill>
            <a:prstDash val="solid"/>
            <a:round/>
            <a:headEnd len="med" w="med" type="none"/>
            <a:tailEnd len="med" w="med" type="none"/>
          </a:ln>
        </p:spPr>
      </p:cxnSp>
      <p:cxnSp>
        <p:nvCxnSpPr>
          <p:cNvPr id="6611" name="Google Shape;6611;p67"/>
          <p:cNvCxnSpPr>
            <a:endCxn id="6601" idx="0"/>
          </p:cNvCxnSpPr>
          <p:nvPr/>
        </p:nvCxnSpPr>
        <p:spPr>
          <a:xfrm rot="10800000">
            <a:off x="1472670" y="3889250"/>
            <a:ext cx="95700" cy="0"/>
          </a:xfrm>
          <a:prstGeom prst="straightConnector1">
            <a:avLst/>
          </a:prstGeom>
          <a:noFill/>
          <a:ln cap="flat" cmpd="sng" w="9525">
            <a:solidFill>
              <a:schemeClr val="dk2"/>
            </a:solidFill>
            <a:prstDash val="solid"/>
            <a:round/>
            <a:headEnd len="med" w="med" type="none"/>
            <a:tailEnd len="med" w="med" type="none"/>
          </a:ln>
        </p:spPr>
      </p:cxnSp>
      <p:sp>
        <p:nvSpPr>
          <p:cNvPr id="6612" name="Google Shape;6612;p67"/>
          <p:cNvSpPr/>
          <p:nvPr/>
        </p:nvSpPr>
        <p:spPr>
          <a:xfrm rot="5400000">
            <a:off x="1523379" y="3693950"/>
            <a:ext cx="1453500" cy="390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613" name="Google Shape;6613;p67"/>
          <p:cNvSpPr/>
          <p:nvPr/>
        </p:nvSpPr>
        <p:spPr>
          <a:xfrm rot="5400000">
            <a:off x="2009866" y="3693950"/>
            <a:ext cx="1453500" cy="390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Max-Pool</a:t>
            </a:r>
            <a:endParaRPr sz="1200"/>
          </a:p>
        </p:txBody>
      </p:sp>
      <p:cxnSp>
        <p:nvCxnSpPr>
          <p:cNvPr id="6614" name="Google Shape;6614;p67"/>
          <p:cNvCxnSpPr>
            <a:stCxn id="6613" idx="0"/>
            <a:endCxn id="6613" idx="0"/>
          </p:cNvCxnSpPr>
          <p:nvPr/>
        </p:nvCxnSpPr>
        <p:spPr>
          <a:xfrm>
            <a:off x="293191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15" name="Google Shape;6615;p67"/>
          <p:cNvCxnSpPr>
            <a:stCxn id="6613" idx="0"/>
            <a:endCxn id="6613" idx="0"/>
          </p:cNvCxnSpPr>
          <p:nvPr/>
        </p:nvCxnSpPr>
        <p:spPr>
          <a:xfrm>
            <a:off x="293191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16" name="Google Shape;6616;p67"/>
          <p:cNvCxnSpPr>
            <a:stCxn id="6613" idx="0"/>
            <a:endCxn id="6613" idx="0"/>
          </p:cNvCxnSpPr>
          <p:nvPr/>
        </p:nvCxnSpPr>
        <p:spPr>
          <a:xfrm>
            <a:off x="2931916" y="3889250"/>
            <a:ext cx="0" cy="0"/>
          </a:xfrm>
          <a:prstGeom prst="straightConnector1">
            <a:avLst/>
          </a:prstGeom>
          <a:noFill/>
          <a:ln cap="flat" cmpd="sng" w="9525">
            <a:solidFill>
              <a:schemeClr val="dk2"/>
            </a:solidFill>
            <a:prstDash val="solid"/>
            <a:round/>
            <a:headEnd len="med" w="med" type="none"/>
            <a:tailEnd len="med" w="med" type="none"/>
          </a:ln>
        </p:spPr>
      </p:cxnSp>
      <p:cxnSp>
        <p:nvCxnSpPr>
          <p:cNvPr id="6617" name="Google Shape;6617;p67"/>
          <p:cNvCxnSpPr/>
          <p:nvPr/>
        </p:nvCxnSpPr>
        <p:spPr>
          <a:xfrm>
            <a:off x="1785020" y="4154737"/>
            <a:ext cx="0" cy="0"/>
          </a:xfrm>
          <a:prstGeom prst="straightConnector1">
            <a:avLst/>
          </a:prstGeom>
          <a:noFill/>
          <a:ln cap="flat" cmpd="sng" w="9525">
            <a:solidFill>
              <a:schemeClr val="dk2"/>
            </a:solidFill>
            <a:prstDash val="solid"/>
            <a:round/>
            <a:headEnd len="med" w="med" type="none"/>
            <a:tailEnd len="med" w="med" type="none"/>
          </a:ln>
        </p:spPr>
      </p:cxnSp>
      <p:cxnSp>
        <p:nvCxnSpPr>
          <p:cNvPr id="6618" name="Google Shape;6618;p67"/>
          <p:cNvCxnSpPr/>
          <p:nvPr/>
        </p:nvCxnSpPr>
        <p:spPr>
          <a:xfrm>
            <a:off x="2175601" y="4154737"/>
            <a:ext cx="0" cy="0"/>
          </a:xfrm>
          <a:prstGeom prst="straightConnector1">
            <a:avLst/>
          </a:prstGeom>
          <a:noFill/>
          <a:ln cap="flat" cmpd="sng" w="9525">
            <a:solidFill>
              <a:schemeClr val="dk2"/>
            </a:solidFill>
            <a:prstDash val="solid"/>
            <a:round/>
            <a:headEnd len="med" w="med" type="none"/>
            <a:tailEnd len="med" w="med" type="none"/>
          </a:ln>
        </p:spPr>
      </p:cxnSp>
      <p:cxnSp>
        <p:nvCxnSpPr>
          <p:cNvPr id="6619" name="Google Shape;6619;p67"/>
          <p:cNvCxnSpPr/>
          <p:nvPr/>
        </p:nvCxnSpPr>
        <p:spPr>
          <a:xfrm>
            <a:off x="1785020" y="4154737"/>
            <a:ext cx="0" cy="0"/>
          </a:xfrm>
          <a:prstGeom prst="straightConnector1">
            <a:avLst/>
          </a:prstGeom>
          <a:noFill/>
          <a:ln cap="flat" cmpd="sng" w="9525">
            <a:solidFill>
              <a:schemeClr val="dk2"/>
            </a:solidFill>
            <a:prstDash val="solid"/>
            <a:round/>
            <a:headEnd len="med" w="med" type="none"/>
            <a:tailEnd len="med" w="med" type="none"/>
          </a:ln>
        </p:spPr>
      </p:cxnSp>
      <p:cxnSp>
        <p:nvCxnSpPr>
          <p:cNvPr id="6620" name="Google Shape;6620;p67"/>
          <p:cNvCxnSpPr>
            <a:stCxn id="6613" idx="2"/>
          </p:cNvCxnSpPr>
          <p:nvPr/>
        </p:nvCxnSpPr>
        <p:spPr>
          <a:xfrm rot="10800000">
            <a:off x="2445616" y="3889250"/>
            <a:ext cx="95700" cy="0"/>
          </a:xfrm>
          <a:prstGeom prst="straightConnector1">
            <a:avLst/>
          </a:prstGeom>
          <a:noFill/>
          <a:ln cap="flat" cmpd="sng" w="9525">
            <a:solidFill>
              <a:schemeClr val="dk2"/>
            </a:solidFill>
            <a:prstDash val="solid"/>
            <a:round/>
            <a:headEnd len="med" w="med" type="none"/>
            <a:tailEnd len="med" w="med" type="none"/>
          </a:ln>
        </p:spPr>
      </p:cxnSp>
      <p:cxnSp>
        <p:nvCxnSpPr>
          <p:cNvPr id="6621" name="Google Shape;6621;p67"/>
          <p:cNvCxnSpPr>
            <a:endCxn id="6612" idx="0"/>
          </p:cNvCxnSpPr>
          <p:nvPr/>
        </p:nvCxnSpPr>
        <p:spPr>
          <a:xfrm rot="10800000">
            <a:off x="2445429" y="3889250"/>
            <a:ext cx="95700" cy="0"/>
          </a:xfrm>
          <a:prstGeom prst="straightConnector1">
            <a:avLst/>
          </a:prstGeom>
          <a:noFill/>
          <a:ln cap="flat" cmpd="sng" w="9525">
            <a:solidFill>
              <a:schemeClr val="dk2"/>
            </a:solidFill>
            <a:prstDash val="solid"/>
            <a:round/>
            <a:headEnd len="med" w="med" type="none"/>
            <a:tailEnd len="med" w="med" type="none"/>
          </a:ln>
        </p:spPr>
      </p:cxnSp>
      <p:cxnSp>
        <p:nvCxnSpPr>
          <p:cNvPr id="6622" name="Google Shape;6622;p67"/>
          <p:cNvCxnSpPr>
            <a:stCxn id="6612" idx="2"/>
            <a:endCxn id="6602" idx="0"/>
          </p:cNvCxnSpPr>
          <p:nvPr/>
        </p:nvCxnSpPr>
        <p:spPr>
          <a:xfrm flipH="1">
            <a:off x="1959129" y="3889250"/>
            <a:ext cx="95700" cy="600"/>
          </a:xfrm>
          <a:prstGeom prst="bentConnector3">
            <a:avLst>
              <a:gd fmla="val 49926" name="adj1"/>
            </a:avLst>
          </a:prstGeom>
          <a:noFill/>
          <a:ln cap="flat" cmpd="sng" w="9525">
            <a:solidFill>
              <a:schemeClr val="dk2"/>
            </a:solidFill>
            <a:prstDash val="solid"/>
            <a:round/>
            <a:headEnd len="med" w="med" type="none"/>
            <a:tailEnd len="med" w="med" type="none"/>
          </a:ln>
        </p:spPr>
      </p:cxnSp>
      <p:cxnSp>
        <p:nvCxnSpPr>
          <p:cNvPr id="6623" name="Google Shape;6623;p67"/>
          <p:cNvCxnSpPr>
            <a:endCxn id="6613" idx="0"/>
          </p:cNvCxnSpPr>
          <p:nvPr/>
        </p:nvCxnSpPr>
        <p:spPr>
          <a:xfrm flipH="1">
            <a:off x="2931916" y="3888050"/>
            <a:ext cx="95700" cy="12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7" name="Shape 6627"/>
        <p:cNvGrpSpPr/>
        <p:nvPr/>
      </p:nvGrpSpPr>
      <p:grpSpPr>
        <a:xfrm>
          <a:off x="0" y="0"/>
          <a:ext cx="0" cy="0"/>
          <a:chOff x="0" y="0"/>
          <a:chExt cx="0" cy="0"/>
        </a:xfrm>
      </p:grpSpPr>
      <p:sp>
        <p:nvSpPr>
          <p:cNvPr id="6628" name="Google Shape;6628;p68"/>
          <p:cNvSpPr/>
          <p:nvPr/>
        </p:nvSpPr>
        <p:spPr>
          <a:xfrm>
            <a:off x="1786400" y="340147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629" name="Google Shape;6629;p68"/>
          <p:cNvSpPr/>
          <p:nvPr/>
        </p:nvSpPr>
        <p:spPr>
          <a:xfrm>
            <a:off x="1083513" y="2410100"/>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0" name="Google Shape;6630;p68"/>
          <p:cNvSpPr/>
          <p:nvPr/>
        </p:nvSpPr>
        <p:spPr>
          <a:xfrm>
            <a:off x="2475263" y="2702150"/>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1" name="Google Shape;6631;p68"/>
          <p:cNvSpPr/>
          <p:nvPr/>
        </p:nvSpPr>
        <p:spPr>
          <a:xfrm>
            <a:off x="2475263" y="2131525"/>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6632" name="Google Shape;6632;p68"/>
          <p:cNvSpPr/>
          <p:nvPr/>
        </p:nvSpPr>
        <p:spPr>
          <a:xfrm>
            <a:off x="3171138" y="2688788"/>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3" name="Google Shape;6633;p68"/>
          <p:cNvSpPr/>
          <p:nvPr/>
        </p:nvSpPr>
        <p:spPr>
          <a:xfrm>
            <a:off x="3171138" y="213151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6634" name="Google Shape;6634;p68"/>
          <p:cNvSpPr/>
          <p:nvPr/>
        </p:nvSpPr>
        <p:spPr>
          <a:xfrm>
            <a:off x="1779388" y="2716675"/>
            <a:ext cx="559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Pool</a:t>
            </a:r>
            <a:endParaRPr sz="1000"/>
          </a:p>
        </p:txBody>
      </p:sp>
      <p:sp>
        <p:nvSpPr>
          <p:cNvPr id="6635" name="Google Shape;6635;p68"/>
          <p:cNvSpPr/>
          <p:nvPr/>
        </p:nvSpPr>
        <p:spPr>
          <a:xfrm>
            <a:off x="1779388" y="2131525"/>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36" name="Google Shape;6636;p68"/>
          <p:cNvSpPr/>
          <p:nvPr/>
        </p:nvSpPr>
        <p:spPr>
          <a:xfrm>
            <a:off x="1797302" y="94022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637" name="Google Shape;6637;p68"/>
          <p:cNvCxnSpPr>
            <a:stCxn id="6628" idx="0"/>
            <a:endCxn id="6630" idx="2"/>
          </p:cNvCxnSpPr>
          <p:nvPr/>
        </p:nvCxnSpPr>
        <p:spPr>
          <a:xfrm rot="-5400000">
            <a:off x="2428400" y="3075075"/>
            <a:ext cx="304500" cy="348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6638" name="Google Shape;6638;p68"/>
          <p:cNvCxnSpPr>
            <a:stCxn id="6628" idx="0"/>
            <a:endCxn id="6629" idx="2"/>
          </p:cNvCxnSpPr>
          <p:nvPr/>
        </p:nvCxnSpPr>
        <p:spPr>
          <a:xfrm flipH="1" rot="5400000">
            <a:off x="1586450" y="2581425"/>
            <a:ext cx="596700" cy="1043400"/>
          </a:xfrm>
          <a:prstGeom prst="curvedConnector3">
            <a:avLst>
              <a:gd fmla="val 27149" name="adj1"/>
            </a:avLst>
          </a:prstGeom>
          <a:noFill/>
          <a:ln cap="flat" cmpd="sng" w="9525">
            <a:solidFill>
              <a:schemeClr val="dk2"/>
            </a:solidFill>
            <a:prstDash val="solid"/>
            <a:round/>
            <a:headEnd len="med" w="med" type="none"/>
            <a:tailEnd len="med" w="med" type="triangle"/>
          </a:ln>
        </p:spPr>
      </p:cxnSp>
      <p:cxnSp>
        <p:nvCxnSpPr>
          <p:cNvPr id="6639" name="Google Shape;6639;p68"/>
          <p:cNvCxnSpPr>
            <a:stCxn id="6628" idx="0"/>
            <a:endCxn id="6632" idx="2"/>
          </p:cNvCxnSpPr>
          <p:nvPr/>
        </p:nvCxnSpPr>
        <p:spPr>
          <a:xfrm rot="-5400000">
            <a:off x="2769650" y="2720325"/>
            <a:ext cx="318000" cy="1044300"/>
          </a:xfrm>
          <a:prstGeom prst="curvedConnector3">
            <a:avLst>
              <a:gd fmla="val 49982" name="adj1"/>
            </a:avLst>
          </a:prstGeom>
          <a:noFill/>
          <a:ln cap="flat" cmpd="sng" w="9525">
            <a:solidFill>
              <a:schemeClr val="dk2"/>
            </a:solidFill>
            <a:prstDash val="solid"/>
            <a:round/>
            <a:headEnd len="med" w="med" type="none"/>
            <a:tailEnd len="med" w="med" type="triangle"/>
          </a:ln>
        </p:spPr>
      </p:cxnSp>
      <p:cxnSp>
        <p:nvCxnSpPr>
          <p:cNvPr id="6640" name="Google Shape;6640;p68"/>
          <p:cNvCxnSpPr>
            <a:stCxn id="6628" idx="0"/>
            <a:endCxn id="6634" idx="2"/>
          </p:cNvCxnSpPr>
          <p:nvPr/>
        </p:nvCxnSpPr>
        <p:spPr>
          <a:xfrm flipH="1" rot="5400000">
            <a:off x="2087750" y="3082725"/>
            <a:ext cx="290100" cy="347400"/>
          </a:xfrm>
          <a:prstGeom prst="curvedConnector3">
            <a:avLst>
              <a:gd fmla="val 49983" name="adj1"/>
            </a:avLst>
          </a:prstGeom>
          <a:noFill/>
          <a:ln cap="flat" cmpd="sng" w="9525">
            <a:solidFill>
              <a:schemeClr val="dk2"/>
            </a:solidFill>
            <a:prstDash val="solid"/>
            <a:round/>
            <a:headEnd len="med" w="med" type="none"/>
            <a:tailEnd len="med" w="med" type="triangle"/>
          </a:ln>
        </p:spPr>
      </p:cxnSp>
      <p:cxnSp>
        <p:nvCxnSpPr>
          <p:cNvPr id="6641" name="Google Shape;6641;p68"/>
          <p:cNvCxnSpPr>
            <a:stCxn id="6630" idx="0"/>
            <a:endCxn id="6631" idx="2"/>
          </p:cNvCxnSpPr>
          <p:nvPr/>
        </p:nvCxnSpPr>
        <p:spPr>
          <a:xfrm rot="-5400000">
            <a:off x="2667263" y="2613950"/>
            <a:ext cx="175800" cy="600"/>
          </a:xfrm>
          <a:prstGeom prst="curvedConnector3">
            <a:avLst>
              <a:gd fmla="val 50007" name="adj1"/>
            </a:avLst>
          </a:prstGeom>
          <a:noFill/>
          <a:ln cap="flat" cmpd="sng" w="9525">
            <a:solidFill>
              <a:schemeClr val="dk2"/>
            </a:solidFill>
            <a:prstDash val="solid"/>
            <a:round/>
            <a:headEnd len="med" w="med" type="none"/>
            <a:tailEnd len="med" w="med" type="triangle"/>
          </a:ln>
        </p:spPr>
      </p:cxnSp>
      <p:cxnSp>
        <p:nvCxnSpPr>
          <p:cNvPr id="6642" name="Google Shape;6642;p68"/>
          <p:cNvCxnSpPr>
            <a:stCxn id="6632" idx="0"/>
            <a:endCxn id="6633" idx="2"/>
          </p:cNvCxnSpPr>
          <p:nvPr/>
        </p:nvCxnSpPr>
        <p:spPr>
          <a:xfrm rot="-5400000">
            <a:off x="3369738" y="2607188"/>
            <a:ext cx="162600" cy="600"/>
          </a:xfrm>
          <a:prstGeom prst="curvedConnector3">
            <a:avLst>
              <a:gd fmla="val 49962" name="adj1"/>
            </a:avLst>
          </a:prstGeom>
          <a:noFill/>
          <a:ln cap="flat" cmpd="sng" w="9525">
            <a:solidFill>
              <a:schemeClr val="dk2"/>
            </a:solidFill>
            <a:prstDash val="solid"/>
            <a:round/>
            <a:headEnd len="med" w="med" type="none"/>
            <a:tailEnd len="med" w="med" type="triangle"/>
          </a:ln>
        </p:spPr>
      </p:cxnSp>
      <p:cxnSp>
        <p:nvCxnSpPr>
          <p:cNvPr id="6643" name="Google Shape;6643;p68"/>
          <p:cNvCxnSpPr>
            <a:stCxn id="6634" idx="0"/>
            <a:endCxn id="6635" idx="2"/>
          </p:cNvCxnSpPr>
          <p:nvPr/>
        </p:nvCxnSpPr>
        <p:spPr>
          <a:xfrm rot="-5400000">
            <a:off x="1964038" y="2621125"/>
            <a:ext cx="190500" cy="600"/>
          </a:xfrm>
          <a:prstGeom prst="curvedConnector3">
            <a:avLst>
              <a:gd fmla="val 49961" name="adj1"/>
            </a:avLst>
          </a:prstGeom>
          <a:noFill/>
          <a:ln cap="flat" cmpd="sng" w="9525">
            <a:solidFill>
              <a:schemeClr val="dk2"/>
            </a:solidFill>
            <a:prstDash val="solid"/>
            <a:round/>
            <a:headEnd len="med" w="med" type="none"/>
            <a:tailEnd len="med" w="med" type="triangle"/>
          </a:ln>
        </p:spPr>
      </p:cxnSp>
      <p:cxnSp>
        <p:nvCxnSpPr>
          <p:cNvPr id="6644" name="Google Shape;6644;p68"/>
          <p:cNvCxnSpPr>
            <a:stCxn id="6629" idx="0"/>
            <a:endCxn id="6636" idx="2"/>
          </p:cNvCxnSpPr>
          <p:nvPr/>
        </p:nvCxnSpPr>
        <p:spPr>
          <a:xfrm rot="-5400000">
            <a:off x="1352613" y="1345400"/>
            <a:ext cx="1075200" cy="1054200"/>
          </a:xfrm>
          <a:prstGeom prst="curvedConnector3">
            <a:avLst>
              <a:gd fmla="val 76353" name="adj1"/>
            </a:avLst>
          </a:prstGeom>
          <a:noFill/>
          <a:ln cap="flat" cmpd="sng" w="9525">
            <a:solidFill>
              <a:schemeClr val="dk2"/>
            </a:solidFill>
            <a:prstDash val="solid"/>
            <a:round/>
            <a:headEnd len="med" w="med" type="none"/>
            <a:tailEnd len="med" w="med" type="triangle"/>
          </a:ln>
        </p:spPr>
      </p:cxnSp>
      <p:cxnSp>
        <p:nvCxnSpPr>
          <p:cNvPr id="6645" name="Google Shape;6645;p68"/>
          <p:cNvCxnSpPr>
            <a:stCxn id="6631" idx="0"/>
            <a:endCxn id="6636" idx="2"/>
          </p:cNvCxnSpPr>
          <p:nvPr/>
        </p:nvCxnSpPr>
        <p:spPr>
          <a:xfrm flipH="1" rot="5400000">
            <a:off x="2187863" y="1564525"/>
            <a:ext cx="796500" cy="3375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646" name="Google Shape;6646;p68"/>
          <p:cNvCxnSpPr>
            <a:stCxn id="6633" idx="0"/>
            <a:endCxn id="6647" idx="2"/>
          </p:cNvCxnSpPr>
          <p:nvPr/>
        </p:nvCxnSpPr>
        <p:spPr>
          <a:xfrm rot="-5400000">
            <a:off x="3378138" y="2047813"/>
            <a:ext cx="156300" cy="11100"/>
          </a:xfrm>
          <a:prstGeom prst="curvedConnector3">
            <a:avLst>
              <a:gd fmla="val 50025" name="adj1"/>
            </a:avLst>
          </a:prstGeom>
          <a:noFill/>
          <a:ln cap="flat" cmpd="sng" w="9525">
            <a:solidFill>
              <a:schemeClr val="dk2"/>
            </a:solidFill>
            <a:prstDash val="solid"/>
            <a:round/>
            <a:headEnd len="med" w="med" type="none"/>
            <a:tailEnd len="med" w="med" type="triangle"/>
          </a:ln>
        </p:spPr>
      </p:cxnSp>
      <p:cxnSp>
        <p:nvCxnSpPr>
          <p:cNvPr id="6648" name="Google Shape;6648;p68"/>
          <p:cNvCxnSpPr>
            <a:stCxn id="6635" idx="0"/>
            <a:endCxn id="6636" idx="2"/>
          </p:cNvCxnSpPr>
          <p:nvPr/>
        </p:nvCxnSpPr>
        <p:spPr>
          <a:xfrm rot="-5400000">
            <a:off x="1839988" y="1554025"/>
            <a:ext cx="796500" cy="3585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6647" name="Google Shape;6647;p68"/>
          <p:cNvSpPr/>
          <p:nvPr/>
        </p:nvSpPr>
        <p:spPr>
          <a:xfrm>
            <a:off x="3182138" y="158033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cxnSp>
        <p:nvCxnSpPr>
          <p:cNvPr id="6649" name="Google Shape;6649;p68"/>
          <p:cNvCxnSpPr>
            <a:stCxn id="6647" idx="0"/>
            <a:endCxn id="6636" idx="2"/>
          </p:cNvCxnSpPr>
          <p:nvPr/>
        </p:nvCxnSpPr>
        <p:spPr>
          <a:xfrm flipH="1" rot="5400000">
            <a:off x="2816888" y="935483"/>
            <a:ext cx="245400" cy="10443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6650" name="Google Shape;6650;p68"/>
          <p:cNvSpPr/>
          <p:nvPr/>
        </p:nvSpPr>
        <p:spPr>
          <a:xfrm>
            <a:off x="5289700" y="340147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layer</a:t>
            </a:r>
            <a:endParaRPr sz="1000"/>
          </a:p>
        </p:txBody>
      </p:sp>
      <p:sp>
        <p:nvSpPr>
          <p:cNvPr id="6651" name="Google Shape;6651;p68"/>
          <p:cNvSpPr/>
          <p:nvPr/>
        </p:nvSpPr>
        <p:spPr>
          <a:xfrm>
            <a:off x="4137888" y="2478913"/>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2" name="Google Shape;6652;p68"/>
          <p:cNvSpPr/>
          <p:nvPr/>
        </p:nvSpPr>
        <p:spPr>
          <a:xfrm>
            <a:off x="5820408" y="2770913"/>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3" name="Google Shape;6653;p68"/>
          <p:cNvSpPr/>
          <p:nvPr/>
        </p:nvSpPr>
        <p:spPr>
          <a:xfrm>
            <a:off x="7032008" y="2718276"/>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4" name="Google Shape;6654;p68"/>
          <p:cNvSpPr/>
          <p:nvPr/>
        </p:nvSpPr>
        <p:spPr>
          <a:xfrm>
            <a:off x="7032008" y="2161001"/>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3x3 conv.</a:t>
            </a:r>
            <a:endParaRPr sz="1000"/>
          </a:p>
        </p:txBody>
      </p:sp>
      <p:sp>
        <p:nvSpPr>
          <p:cNvPr id="6655" name="Google Shape;6655;p68"/>
          <p:cNvSpPr/>
          <p:nvPr/>
        </p:nvSpPr>
        <p:spPr>
          <a:xfrm>
            <a:off x="4833763" y="2785488"/>
            <a:ext cx="559200" cy="394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Pool</a:t>
            </a:r>
            <a:endParaRPr sz="1000"/>
          </a:p>
        </p:txBody>
      </p:sp>
      <p:sp>
        <p:nvSpPr>
          <p:cNvPr id="6656" name="Google Shape;6656;p68"/>
          <p:cNvSpPr/>
          <p:nvPr/>
        </p:nvSpPr>
        <p:spPr>
          <a:xfrm>
            <a:off x="4833763" y="2200338"/>
            <a:ext cx="559200" cy="394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1x1 conv.</a:t>
            </a:r>
            <a:endParaRPr sz="1000"/>
          </a:p>
        </p:txBody>
      </p:sp>
      <p:sp>
        <p:nvSpPr>
          <p:cNvPr id="6657" name="Google Shape;6657;p68"/>
          <p:cNvSpPr/>
          <p:nvPr/>
        </p:nvSpPr>
        <p:spPr>
          <a:xfrm>
            <a:off x="5300602" y="940225"/>
            <a:ext cx="12402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Filter concatenation</a:t>
            </a:r>
            <a:endParaRPr sz="1000"/>
          </a:p>
        </p:txBody>
      </p:sp>
      <p:cxnSp>
        <p:nvCxnSpPr>
          <p:cNvPr id="6658" name="Google Shape;6658;p68"/>
          <p:cNvCxnSpPr>
            <a:stCxn id="6650" idx="0"/>
            <a:endCxn id="6652" idx="2"/>
          </p:cNvCxnSpPr>
          <p:nvPr/>
        </p:nvCxnSpPr>
        <p:spPr>
          <a:xfrm rot="-5400000">
            <a:off x="5887000" y="3188475"/>
            <a:ext cx="235800" cy="1902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6659" name="Google Shape;6659;p68"/>
          <p:cNvCxnSpPr>
            <a:stCxn id="6650" idx="0"/>
            <a:endCxn id="6651" idx="2"/>
          </p:cNvCxnSpPr>
          <p:nvPr/>
        </p:nvCxnSpPr>
        <p:spPr>
          <a:xfrm flipH="1" rot="5400000">
            <a:off x="4899850" y="2391525"/>
            <a:ext cx="527700" cy="1492200"/>
          </a:xfrm>
          <a:prstGeom prst="curvedConnector3">
            <a:avLst>
              <a:gd fmla="val 13976" name="adj1"/>
            </a:avLst>
          </a:prstGeom>
          <a:noFill/>
          <a:ln cap="flat" cmpd="sng" w="9525">
            <a:solidFill>
              <a:schemeClr val="dk2"/>
            </a:solidFill>
            <a:prstDash val="solid"/>
            <a:round/>
            <a:headEnd len="med" w="med" type="none"/>
            <a:tailEnd len="med" w="med" type="triangle"/>
          </a:ln>
        </p:spPr>
      </p:cxnSp>
      <p:cxnSp>
        <p:nvCxnSpPr>
          <p:cNvPr id="6660" name="Google Shape;6660;p68"/>
          <p:cNvCxnSpPr>
            <a:stCxn id="6650" idx="0"/>
            <a:endCxn id="6653" idx="2"/>
          </p:cNvCxnSpPr>
          <p:nvPr/>
        </p:nvCxnSpPr>
        <p:spPr>
          <a:xfrm rot="-5400000">
            <a:off x="6466600" y="2556375"/>
            <a:ext cx="288300" cy="14019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6661" name="Google Shape;6661;p68"/>
          <p:cNvCxnSpPr>
            <a:stCxn id="6650" idx="0"/>
            <a:endCxn id="6655" idx="2"/>
          </p:cNvCxnSpPr>
          <p:nvPr/>
        </p:nvCxnSpPr>
        <p:spPr>
          <a:xfrm flipH="1" rot="5400000">
            <a:off x="5401000" y="2892675"/>
            <a:ext cx="221100" cy="796500"/>
          </a:xfrm>
          <a:prstGeom prst="curvedConnector3">
            <a:avLst>
              <a:gd fmla="val 50020" name="adj1"/>
            </a:avLst>
          </a:prstGeom>
          <a:noFill/>
          <a:ln cap="flat" cmpd="sng" w="9525">
            <a:solidFill>
              <a:schemeClr val="dk2"/>
            </a:solidFill>
            <a:prstDash val="solid"/>
            <a:round/>
            <a:headEnd len="med" w="med" type="none"/>
            <a:tailEnd len="med" w="med" type="triangle"/>
          </a:ln>
        </p:spPr>
      </p:cxnSp>
      <p:cxnSp>
        <p:nvCxnSpPr>
          <p:cNvPr id="6662" name="Google Shape;6662;p68"/>
          <p:cNvCxnSpPr>
            <a:stCxn id="6652" idx="0"/>
            <a:endCxn id="6663" idx="2"/>
          </p:cNvCxnSpPr>
          <p:nvPr/>
        </p:nvCxnSpPr>
        <p:spPr>
          <a:xfrm rot="-5400000">
            <a:off x="6178308" y="2492213"/>
            <a:ext cx="200400" cy="357000"/>
          </a:xfrm>
          <a:prstGeom prst="curvedConnector3">
            <a:avLst>
              <a:gd fmla="val 49987" name="adj1"/>
            </a:avLst>
          </a:prstGeom>
          <a:noFill/>
          <a:ln cap="flat" cmpd="sng" w="9525">
            <a:solidFill>
              <a:schemeClr val="dk2"/>
            </a:solidFill>
            <a:prstDash val="solid"/>
            <a:round/>
            <a:headEnd len="med" w="med" type="none"/>
            <a:tailEnd len="med" w="med" type="triangle"/>
          </a:ln>
        </p:spPr>
      </p:cxnSp>
      <p:cxnSp>
        <p:nvCxnSpPr>
          <p:cNvPr id="6664" name="Google Shape;6664;p68"/>
          <p:cNvCxnSpPr>
            <a:stCxn id="6653" idx="0"/>
            <a:endCxn id="6654" idx="2"/>
          </p:cNvCxnSpPr>
          <p:nvPr/>
        </p:nvCxnSpPr>
        <p:spPr>
          <a:xfrm rot="-5400000">
            <a:off x="7230608" y="2636676"/>
            <a:ext cx="162600" cy="600"/>
          </a:xfrm>
          <a:prstGeom prst="curvedConnector3">
            <a:avLst>
              <a:gd fmla="val 49962" name="adj1"/>
            </a:avLst>
          </a:prstGeom>
          <a:noFill/>
          <a:ln cap="flat" cmpd="sng" w="9525">
            <a:solidFill>
              <a:schemeClr val="dk2"/>
            </a:solidFill>
            <a:prstDash val="solid"/>
            <a:round/>
            <a:headEnd len="med" w="med" type="none"/>
            <a:tailEnd len="med" w="med" type="triangle"/>
          </a:ln>
        </p:spPr>
      </p:cxnSp>
      <p:cxnSp>
        <p:nvCxnSpPr>
          <p:cNvPr id="6665" name="Google Shape;6665;p68"/>
          <p:cNvCxnSpPr>
            <a:stCxn id="6655" idx="0"/>
            <a:endCxn id="6656" idx="2"/>
          </p:cNvCxnSpPr>
          <p:nvPr/>
        </p:nvCxnSpPr>
        <p:spPr>
          <a:xfrm rot="-5400000">
            <a:off x="5018413" y="2689938"/>
            <a:ext cx="190500" cy="600"/>
          </a:xfrm>
          <a:prstGeom prst="curvedConnector3">
            <a:avLst>
              <a:gd fmla="val 49961" name="adj1"/>
            </a:avLst>
          </a:prstGeom>
          <a:noFill/>
          <a:ln cap="flat" cmpd="sng" w="9525">
            <a:solidFill>
              <a:schemeClr val="dk2"/>
            </a:solidFill>
            <a:prstDash val="solid"/>
            <a:round/>
            <a:headEnd len="med" w="med" type="none"/>
            <a:tailEnd len="med" w="med" type="triangle"/>
          </a:ln>
        </p:spPr>
      </p:cxnSp>
      <p:cxnSp>
        <p:nvCxnSpPr>
          <p:cNvPr id="6666" name="Google Shape;6666;p68"/>
          <p:cNvCxnSpPr>
            <a:stCxn id="6651" idx="0"/>
            <a:endCxn id="6657" idx="2"/>
          </p:cNvCxnSpPr>
          <p:nvPr/>
        </p:nvCxnSpPr>
        <p:spPr>
          <a:xfrm rot="-5400000">
            <a:off x="4597188" y="1155313"/>
            <a:ext cx="1143900" cy="1503300"/>
          </a:xfrm>
          <a:prstGeom prst="curvedConnector3">
            <a:avLst>
              <a:gd fmla="val 76581" name="adj1"/>
            </a:avLst>
          </a:prstGeom>
          <a:noFill/>
          <a:ln cap="flat" cmpd="sng" w="9525">
            <a:solidFill>
              <a:schemeClr val="dk2"/>
            </a:solidFill>
            <a:prstDash val="solid"/>
            <a:round/>
            <a:headEnd len="med" w="med" type="none"/>
            <a:tailEnd len="med" w="med" type="triangle"/>
          </a:ln>
        </p:spPr>
      </p:cxnSp>
      <p:cxnSp>
        <p:nvCxnSpPr>
          <p:cNvPr id="6667" name="Google Shape;6667;p68"/>
          <p:cNvCxnSpPr>
            <a:stCxn id="6654" idx="0"/>
            <a:endCxn id="6668" idx="2"/>
          </p:cNvCxnSpPr>
          <p:nvPr/>
        </p:nvCxnSpPr>
        <p:spPr>
          <a:xfrm flipH="1" rot="5400000">
            <a:off x="7036658" y="1886051"/>
            <a:ext cx="185700" cy="364200"/>
          </a:xfrm>
          <a:prstGeom prst="curvedConnector3">
            <a:avLst>
              <a:gd fmla="val 49967" name="adj1"/>
            </a:avLst>
          </a:prstGeom>
          <a:noFill/>
          <a:ln cap="flat" cmpd="sng" w="9525">
            <a:solidFill>
              <a:schemeClr val="dk2"/>
            </a:solidFill>
            <a:prstDash val="solid"/>
            <a:round/>
            <a:headEnd len="med" w="med" type="none"/>
            <a:tailEnd len="med" w="med" type="triangle"/>
          </a:ln>
        </p:spPr>
      </p:cxnSp>
      <p:cxnSp>
        <p:nvCxnSpPr>
          <p:cNvPr id="6669" name="Google Shape;6669;p68"/>
          <p:cNvCxnSpPr>
            <a:stCxn id="6656" idx="0"/>
            <a:endCxn id="6657" idx="2"/>
          </p:cNvCxnSpPr>
          <p:nvPr/>
        </p:nvCxnSpPr>
        <p:spPr>
          <a:xfrm rot="-5400000">
            <a:off x="5084413" y="1364088"/>
            <a:ext cx="865200" cy="807300"/>
          </a:xfrm>
          <a:prstGeom prst="curvedConnector3">
            <a:avLst>
              <a:gd fmla="val 50003" name="adj1"/>
            </a:avLst>
          </a:prstGeom>
          <a:noFill/>
          <a:ln cap="flat" cmpd="sng" w="9525">
            <a:solidFill>
              <a:schemeClr val="dk2"/>
            </a:solidFill>
            <a:prstDash val="solid"/>
            <a:round/>
            <a:headEnd len="med" w="med" type="none"/>
            <a:tailEnd len="med" w="med" type="triangle"/>
          </a:ln>
        </p:spPr>
      </p:cxnSp>
      <p:sp>
        <p:nvSpPr>
          <p:cNvPr id="6668" name="Google Shape;6668;p68"/>
          <p:cNvSpPr/>
          <p:nvPr/>
        </p:nvSpPr>
        <p:spPr>
          <a:xfrm>
            <a:off x="6667808" y="1580622"/>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1x3 conv.</a:t>
            </a:r>
            <a:endParaRPr sz="1000"/>
          </a:p>
        </p:txBody>
      </p:sp>
      <p:cxnSp>
        <p:nvCxnSpPr>
          <p:cNvPr id="6670" name="Google Shape;6670;p68"/>
          <p:cNvCxnSpPr>
            <a:stCxn id="6668" idx="0"/>
            <a:endCxn id="6657" idx="2"/>
          </p:cNvCxnSpPr>
          <p:nvPr/>
        </p:nvCxnSpPr>
        <p:spPr>
          <a:xfrm flipH="1" rot="5400000">
            <a:off x="6311258" y="944472"/>
            <a:ext cx="245700" cy="1026600"/>
          </a:xfrm>
          <a:prstGeom prst="curvedConnector3">
            <a:avLst>
              <a:gd fmla="val 49979" name="adj1"/>
            </a:avLst>
          </a:prstGeom>
          <a:noFill/>
          <a:ln cap="flat" cmpd="sng" w="9525">
            <a:solidFill>
              <a:schemeClr val="dk2"/>
            </a:solidFill>
            <a:prstDash val="solid"/>
            <a:round/>
            <a:headEnd len="med" w="med" type="none"/>
            <a:tailEnd len="med" w="med" type="triangle"/>
          </a:ln>
        </p:spPr>
      </p:cxnSp>
      <p:sp>
        <p:nvSpPr>
          <p:cNvPr id="6671" name="Google Shape;6671;p68"/>
          <p:cNvSpPr/>
          <p:nvPr/>
        </p:nvSpPr>
        <p:spPr>
          <a:xfrm>
            <a:off x="7357683" y="1583118"/>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3x1 conv.</a:t>
            </a:r>
            <a:endParaRPr sz="1000"/>
          </a:p>
        </p:txBody>
      </p:sp>
      <p:sp>
        <p:nvSpPr>
          <p:cNvPr id="6672" name="Google Shape;6672;p68"/>
          <p:cNvSpPr/>
          <p:nvPr/>
        </p:nvSpPr>
        <p:spPr>
          <a:xfrm>
            <a:off x="5505883" y="2184347"/>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1x3 conv.</a:t>
            </a:r>
            <a:endParaRPr sz="1000"/>
          </a:p>
        </p:txBody>
      </p:sp>
      <p:sp>
        <p:nvSpPr>
          <p:cNvPr id="6663" name="Google Shape;6663;p68"/>
          <p:cNvSpPr/>
          <p:nvPr/>
        </p:nvSpPr>
        <p:spPr>
          <a:xfrm>
            <a:off x="6177462" y="2175765"/>
            <a:ext cx="5592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3x1 conv.</a:t>
            </a:r>
            <a:endParaRPr sz="1000"/>
          </a:p>
        </p:txBody>
      </p:sp>
      <p:cxnSp>
        <p:nvCxnSpPr>
          <p:cNvPr id="6673" name="Google Shape;6673;p68"/>
          <p:cNvCxnSpPr>
            <a:stCxn id="6652" idx="0"/>
            <a:endCxn id="6672" idx="2"/>
          </p:cNvCxnSpPr>
          <p:nvPr/>
        </p:nvCxnSpPr>
        <p:spPr>
          <a:xfrm flipH="1" rot="5400000">
            <a:off x="5846958" y="2517863"/>
            <a:ext cx="191700" cy="314400"/>
          </a:xfrm>
          <a:prstGeom prst="curvedConnector3">
            <a:avLst>
              <a:gd fmla="val 50017" name="adj1"/>
            </a:avLst>
          </a:prstGeom>
          <a:noFill/>
          <a:ln cap="flat" cmpd="sng" w="9525">
            <a:solidFill>
              <a:schemeClr val="dk2"/>
            </a:solidFill>
            <a:prstDash val="solid"/>
            <a:round/>
            <a:headEnd len="med" w="med" type="none"/>
            <a:tailEnd len="med" w="med" type="triangle"/>
          </a:ln>
        </p:spPr>
      </p:cxnSp>
      <p:cxnSp>
        <p:nvCxnSpPr>
          <p:cNvPr id="6674" name="Google Shape;6674;p68"/>
          <p:cNvCxnSpPr>
            <a:stCxn id="6672" idx="0"/>
          </p:cNvCxnSpPr>
          <p:nvPr/>
        </p:nvCxnSpPr>
        <p:spPr>
          <a:xfrm rot="-5400000">
            <a:off x="5462833" y="1726397"/>
            <a:ext cx="780600" cy="1353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6675" name="Google Shape;6675;p68"/>
          <p:cNvCxnSpPr>
            <a:stCxn id="6663" idx="0"/>
            <a:endCxn id="6657" idx="2"/>
          </p:cNvCxnSpPr>
          <p:nvPr/>
        </p:nvCxnSpPr>
        <p:spPr>
          <a:xfrm flipH="1" rot="5400000">
            <a:off x="5768562" y="1487265"/>
            <a:ext cx="840600" cy="536400"/>
          </a:xfrm>
          <a:prstGeom prst="curvedConnector3">
            <a:avLst>
              <a:gd fmla="val 50008" name="adj1"/>
            </a:avLst>
          </a:prstGeom>
          <a:noFill/>
          <a:ln cap="flat" cmpd="sng" w="9525">
            <a:solidFill>
              <a:schemeClr val="dk2"/>
            </a:solidFill>
            <a:prstDash val="solid"/>
            <a:round/>
            <a:headEnd len="med" w="med" type="none"/>
            <a:tailEnd len="med" w="med" type="triangle"/>
          </a:ln>
        </p:spPr>
      </p:cxnSp>
      <p:cxnSp>
        <p:nvCxnSpPr>
          <p:cNvPr id="6676" name="Google Shape;6676;p68"/>
          <p:cNvCxnSpPr>
            <a:stCxn id="6654" idx="0"/>
            <a:endCxn id="6671" idx="2"/>
          </p:cNvCxnSpPr>
          <p:nvPr/>
        </p:nvCxnSpPr>
        <p:spPr>
          <a:xfrm rot="-5400000">
            <a:off x="7383008" y="1906601"/>
            <a:ext cx="183000" cy="325800"/>
          </a:xfrm>
          <a:prstGeom prst="curvedConnector3">
            <a:avLst>
              <a:gd fmla="val 50023" name="adj1"/>
            </a:avLst>
          </a:prstGeom>
          <a:noFill/>
          <a:ln cap="flat" cmpd="sng" w="9525">
            <a:solidFill>
              <a:schemeClr val="dk2"/>
            </a:solidFill>
            <a:prstDash val="solid"/>
            <a:round/>
            <a:headEnd len="med" w="med" type="none"/>
            <a:tailEnd len="med" w="med" type="triangle"/>
          </a:ln>
        </p:spPr>
      </p:cxnSp>
      <p:cxnSp>
        <p:nvCxnSpPr>
          <p:cNvPr id="6677" name="Google Shape;6677;p68"/>
          <p:cNvCxnSpPr>
            <a:stCxn id="6671" idx="0"/>
            <a:endCxn id="6657" idx="2"/>
          </p:cNvCxnSpPr>
          <p:nvPr/>
        </p:nvCxnSpPr>
        <p:spPr>
          <a:xfrm flipH="1" rot="5400000">
            <a:off x="6654933" y="600768"/>
            <a:ext cx="248100" cy="1716600"/>
          </a:xfrm>
          <a:prstGeom prst="curvedConnector3">
            <a:avLst>
              <a:gd fmla="val 75632" name="adj1"/>
            </a:avLst>
          </a:prstGeom>
          <a:noFill/>
          <a:ln cap="flat" cmpd="sng" w="9525">
            <a:solidFill>
              <a:schemeClr val="dk2"/>
            </a:solidFill>
            <a:prstDash val="solid"/>
            <a:round/>
            <a:headEnd len="med" w="med" type="none"/>
            <a:tailEnd len="med" w="med" type="triangle"/>
          </a:ln>
        </p:spPr>
      </p:cxnSp>
      <p:sp>
        <p:nvSpPr>
          <p:cNvPr id="6678" name="Google Shape;6678;p68"/>
          <p:cNvSpPr txBox="1"/>
          <p:nvPr/>
        </p:nvSpPr>
        <p:spPr>
          <a:xfrm>
            <a:off x="2204246" y="3741267"/>
            <a:ext cx="4263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679" name="Google Shape;6679;p68"/>
          <p:cNvSpPr txBox="1"/>
          <p:nvPr/>
        </p:nvSpPr>
        <p:spPr>
          <a:xfrm>
            <a:off x="5771742" y="3728072"/>
            <a:ext cx="4263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3" name="Shape 6683"/>
        <p:cNvGrpSpPr/>
        <p:nvPr/>
      </p:nvGrpSpPr>
      <p:grpSpPr>
        <a:xfrm>
          <a:off x="0" y="0"/>
          <a:ext cx="0" cy="0"/>
          <a:chOff x="0" y="0"/>
          <a:chExt cx="0" cy="0"/>
        </a:xfrm>
      </p:grpSpPr>
      <p:sp>
        <p:nvSpPr>
          <p:cNvPr id="6684" name="Google Shape;6684;p69"/>
          <p:cNvSpPr/>
          <p:nvPr/>
        </p:nvSpPr>
        <p:spPr>
          <a:xfrm>
            <a:off x="15894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685" name="Google Shape;6685;p69"/>
          <p:cNvSpPr/>
          <p:nvPr/>
        </p:nvSpPr>
        <p:spPr>
          <a:xfrm>
            <a:off x="2326596"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6686" name="Google Shape;6686;p69"/>
          <p:cNvSpPr/>
          <p:nvPr/>
        </p:nvSpPr>
        <p:spPr>
          <a:xfrm>
            <a:off x="30638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R3</a:t>
            </a:r>
            <a:endParaRPr sz="1000"/>
          </a:p>
        </p:txBody>
      </p:sp>
      <p:sp>
        <p:nvSpPr>
          <p:cNvPr id="6687" name="Google Shape;6687;p69"/>
          <p:cNvSpPr/>
          <p:nvPr/>
        </p:nvSpPr>
        <p:spPr>
          <a:xfrm>
            <a:off x="209463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8" name="Google Shape;6688;p69"/>
          <p:cNvSpPr/>
          <p:nvPr/>
        </p:nvSpPr>
        <p:spPr>
          <a:xfrm>
            <a:off x="284366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9" name="Google Shape;6689;p69"/>
          <p:cNvSpPr/>
          <p:nvPr/>
        </p:nvSpPr>
        <p:spPr>
          <a:xfrm>
            <a:off x="13788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0" name="Google Shape;6690;p69"/>
          <p:cNvCxnSpPr>
            <a:stCxn id="6689" idx="0"/>
            <a:endCxn id="6687" idx="0"/>
          </p:cNvCxnSpPr>
          <p:nvPr/>
        </p:nvCxnSpPr>
        <p:spPr>
          <a:xfrm flipH="1" rot="-5400000">
            <a:off x="1787850" y="4323150"/>
            <a:ext cx="600" cy="715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691" name="Google Shape;6691;p69"/>
          <p:cNvCxnSpPr>
            <a:stCxn id="6687" idx="0"/>
            <a:endCxn id="6688" idx="0"/>
          </p:cNvCxnSpPr>
          <p:nvPr/>
        </p:nvCxnSpPr>
        <p:spPr>
          <a:xfrm flipH="1" rot="-5400000">
            <a:off x="2520335" y="4306500"/>
            <a:ext cx="600" cy="7491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6692" name="Google Shape;6692;p69"/>
          <p:cNvSpPr/>
          <p:nvPr/>
        </p:nvSpPr>
        <p:spPr>
          <a:xfrm>
            <a:off x="36021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3" name="Google Shape;6693;p69"/>
          <p:cNvCxnSpPr>
            <a:stCxn id="6688" idx="0"/>
            <a:endCxn id="6692" idx="0"/>
          </p:cNvCxnSpPr>
          <p:nvPr/>
        </p:nvCxnSpPr>
        <p:spPr>
          <a:xfrm flipH="1" rot="-5400000">
            <a:off x="3274015" y="4301850"/>
            <a:ext cx="600" cy="7584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694" name="Google Shape;6694;p69"/>
          <p:cNvCxnSpPr>
            <a:stCxn id="6689" idx="6"/>
            <a:endCxn id="6684" idx="1"/>
          </p:cNvCxnSpPr>
          <p:nvPr/>
        </p:nvCxnSpPr>
        <p:spPr>
          <a:xfrm>
            <a:off x="1481700" y="4732200"/>
            <a:ext cx="107700" cy="0"/>
          </a:xfrm>
          <a:prstGeom prst="straightConnector1">
            <a:avLst/>
          </a:prstGeom>
          <a:noFill/>
          <a:ln cap="flat" cmpd="sng" w="9525">
            <a:solidFill>
              <a:schemeClr val="dk2"/>
            </a:solidFill>
            <a:prstDash val="solid"/>
            <a:round/>
            <a:headEnd len="med" w="med" type="none"/>
            <a:tailEnd len="med" w="med" type="none"/>
          </a:ln>
        </p:spPr>
      </p:cxnSp>
      <p:cxnSp>
        <p:nvCxnSpPr>
          <p:cNvPr id="6695" name="Google Shape;6695;p69"/>
          <p:cNvCxnSpPr>
            <a:stCxn id="6684" idx="3"/>
            <a:endCxn id="6687" idx="2"/>
          </p:cNvCxnSpPr>
          <p:nvPr/>
        </p:nvCxnSpPr>
        <p:spPr>
          <a:xfrm>
            <a:off x="1992600" y="4732200"/>
            <a:ext cx="102000" cy="0"/>
          </a:xfrm>
          <a:prstGeom prst="straightConnector1">
            <a:avLst/>
          </a:prstGeom>
          <a:noFill/>
          <a:ln cap="flat" cmpd="sng" w="9525">
            <a:solidFill>
              <a:schemeClr val="dk2"/>
            </a:solidFill>
            <a:prstDash val="solid"/>
            <a:round/>
            <a:headEnd len="med" w="med" type="none"/>
            <a:tailEnd len="med" w="med" type="none"/>
          </a:ln>
        </p:spPr>
      </p:cxnSp>
      <p:cxnSp>
        <p:nvCxnSpPr>
          <p:cNvPr id="6696" name="Google Shape;6696;p69"/>
          <p:cNvCxnSpPr>
            <a:stCxn id="6687" idx="6"/>
            <a:endCxn id="6685" idx="1"/>
          </p:cNvCxnSpPr>
          <p:nvPr/>
        </p:nvCxnSpPr>
        <p:spPr>
          <a:xfrm>
            <a:off x="2197535" y="4732200"/>
            <a:ext cx="129000" cy="0"/>
          </a:xfrm>
          <a:prstGeom prst="straightConnector1">
            <a:avLst/>
          </a:prstGeom>
          <a:noFill/>
          <a:ln cap="flat" cmpd="sng" w="9525">
            <a:solidFill>
              <a:schemeClr val="dk2"/>
            </a:solidFill>
            <a:prstDash val="solid"/>
            <a:round/>
            <a:headEnd len="med" w="med" type="none"/>
            <a:tailEnd len="med" w="med" type="none"/>
          </a:ln>
        </p:spPr>
      </p:cxnSp>
      <p:cxnSp>
        <p:nvCxnSpPr>
          <p:cNvPr id="6697" name="Google Shape;6697;p69"/>
          <p:cNvCxnSpPr>
            <a:stCxn id="6685" idx="3"/>
            <a:endCxn id="6688" idx="2"/>
          </p:cNvCxnSpPr>
          <p:nvPr/>
        </p:nvCxnSpPr>
        <p:spPr>
          <a:xfrm>
            <a:off x="2729796" y="473220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6698" name="Google Shape;6698;p69"/>
          <p:cNvCxnSpPr>
            <a:stCxn id="6688" idx="6"/>
            <a:endCxn id="6686" idx="1"/>
          </p:cNvCxnSpPr>
          <p:nvPr/>
        </p:nvCxnSpPr>
        <p:spPr>
          <a:xfrm>
            <a:off x="2946565" y="4732200"/>
            <a:ext cx="117300" cy="0"/>
          </a:xfrm>
          <a:prstGeom prst="straightConnector1">
            <a:avLst/>
          </a:prstGeom>
          <a:noFill/>
          <a:ln cap="flat" cmpd="sng" w="9525">
            <a:solidFill>
              <a:schemeClr val="dk2"/>
            </a:solidFill>
            <a:prstDash val="solid"/>
            <a:round/>
            <a:headEnd len="med" w="med" type="none"/>
            <a:tailEnd len="med" w="med" type="none"/>
          </a:ln>
        </p:spPr>
      </p:cxnSp>
      <p:cxnSp>
        <p:nvCxnSpPr>
          <p:cNvPr id="6699" name="Google Shape;6699;p69"/>
          <p:cNvCxnSpPr>
            <a:stCxn id="6686" idx="3"/>
            <a:endCxn id="6692" idx="2"/>
          </p:cNvCxnSpPr>
          <p:nvPr/>
        </p:nvCxnSpPr>
        <p:spPr>
          <a:xfrm>
            <a:off x="3467000" y="4732200"/>
            <a:ext cx="135000" cy="0"/>
          </a:xfrm>
          <a:prstGeom prst="straightConnector1">
            <a:avLst/>
          </a:prstGeom>
          <a:noFill/>
          <a:ln cap="flat" cmpd="sng" w="9525">
            <a:solidFill>
              <a:schemeClr val="dk2"/>
            </a:solidFill>
            <a:prstDash val="solid"/>
            <a:round/>
            <a:headEnd len="med" w="med" type="none"/>
            <a:tailEnd len="med" w="med" type="none"/>
          </a:ln>
        </p:spPr>
      </p:cxnSp>
      <p:cxnSp>
        <p:nvCxnSpPr>
          <p:cNvPr id="6700" name="Google Shape;6700;p69"/>
          <p:cNvCxnSpPr>
            <a:stCxn id="6692" idx="6"/>
          </p:cNvCxnSpPr>
          <p:nvPr/>
        </p:nvCxnSpPr>
        <p:spPr>
          <a:xfrm flipH="1" rot="10800000">
            <a:off x="3705000" y="4724400"/>
            <a:ext cx="252600" cy="7800"/>
          </a:xfrm>
          <a:prstGeom prst="straightConnector1">
            <a:avLst/>
          </a:prstGeom>
          <a:noFill/>
          <a:ln cap="flat" cmpd="sng" w="9525">
            <a:solidFill>
              <a:schemeClr val="dk2"/>
            </a:solidFill>
            <a:prstDash val="solid"/>
            <a:round/>
            <a:headEnd len="med" w="med" type="none"/>
            <a:tailEnd len="med" w="med" type="triangle"/>
          </a:ln>
        </p:spPr>
      </p:cxnSp>
      <p:sp>
        <p:nvSpPr>
          <p:cNvPr id="6701" name="Google Shape;6701;p69"/>
          <p:cNvSpPr/>
          <p:nvPr/>
        </p:nvSpPr>
        <p:spPr>
          <a:xfrm>
            <a:off x="48263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02" name="Google Shape;6702;p69"/>
          <p:cNvSpPr/>
          <p:nvPr/>
        </p:nvSpPr>
        <p:spPr>
          <a:xfrm>
            <a:off x="5563496"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6703" name="Google Shape;6703;p69"/>
          <p:cNvSpPr/>
          <p:nvPr/>
        </p:nvSpPr>
        <p:spPr>
          <a:xfrm>
            <a:off x="6300700" y="460095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R3</a:t>
            </a:r>
            <a:endParaRPr sz="1000"/>
          </a:p>
        </p:txBody>
      </p:sp>
      <p:sp>
        <p:nvSpPr>
          <p:cNvPr id="6704" name="Google Shape;6704;p69"/>
          <p:cNvSpPr/>
          <p:nvPr/>
        </p:nvSpPr>
        <p:spPr>
          <a:xfrm>
            <a:off x="533153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5" name="Google Shape;6705;p69"/>
          <p:cNvSpPr/>
          <p:nvPr/>
        </p:nvSpPr>
        <p:spPr>
          <a:xfrm>
            <a:off x="6080565"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6" name="Google Shape;6706;p69"/>
          <p:cNvSpPr/>
          <p:nvPr/>
        </p:nvSpPr>
        <p:spPr>
          <a:xfrm>
            <a:off x="46157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7" name="Google Shape;6707;p69"/>
          <p:cNvCxnSpPr>
            <a:stCxn id="6706" idx="0"/>
            <a:endCxn id="6704" idx="0"/>
          </p:cNvCxnSpPr>
          <p:nvPr/>
        </p:nvCxnSpPr>
        <p:spPr>
          <a:xfrm flipH="1" rot="-5400000">
            <a:off x="5024750" y="4323150"/>
            <a:ext cx="600" cy="715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708" name="Google Shape;6708;p69"/>
          <p:cNvCxnSpPr>
            <a:stCxn id="6704" idx="0"/>
            <a:endCxn id="6705" idx="0"/>
          </p:cNvCxnSpPr>
          <p:nvPr/>
        </p:nvCxnSpPr>
        <p:spPr>
          <a:xfrm flipH="1" rot="-5400000">
            <a:off x="5757235" y="4306500"/>
            <a:ext cx="600" cy="7491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6709" name="Google Shape;6709;p69"/>
          <p:cNvSpPr/>
          <p:nvPr/>
        </p:nvSpPr>
        <p:spPr>
          <a:xfrm>
            <a:off x="6839000" y="468075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10" name="Google Shape;6710;p69"/>
          <p:cNvCxnSpPr>
            <a:stCxn id="6705" idx="0"/>
            <a:endCxn id="6709" idx="0"/>
          </p:cNvCxnSpPr>
          <p:nvPr/>
        </p:nvCxnSpPr>
        <p:spPr>
          <a:xfrm flipH="1" rot="-5400000">
            <a:off x="6510915" y="4301850"/>
            <a:ext cx="600" cy="7584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6711" name="Google Shape;6711;p69"/>
          <p:cNvCxnSpPr>
            <a:stCxn id="6706" idx="6"/>
            <a:endCxn id="6701" idx="1"/>
          </p:cNvCxnSpPr>
          <p:nvPr/>
        </p:nvCxnSpPr>
        <p:spPr>
          <a:xfrm>
            <a:off x="4718600" y="4732200"/>
            <a:ext cx="107700" cy="0"/>
          </a:xfrm>
          <a:prstGeom prst="straightConnector1">
            <a:avLst/>
          </a:prstGeom>
          <a:noFill/>
          <a:ln cap="flat" cmpd="sng" w="9525">
            <a:solidFill>
              <a:schemeClr val="dk2"/>
            </a:solidFill>
            <a:prstDash val="solid"/>
            <a:round/>
            <a:headEnd len="med" w="med" type="none"/>
            <a:tailEnd len="med" w="med" type="none"/>
          </a:ln>
        </p:spPr>
      </p:cxnSp>
      <p:cxnSp>
        <p:nvCxnSpPr>
          <p:cNvPr id="6712" name="Google Shape;6712;p69"/>
          <p:cNvCxnSpPr>
            <a:stCxn id="6701" idx="3"/>
            <a:endCxn id="6704" idx="2"/>
          </p:cNvCxnSpPr>
          <p:nvPr/>
        </p:nvCxnSpPr>
        <p:spPr>
          <a:xfrm>
            <a:off x="5229500" y="4732200"/>
            <a:ext cx="102000" cy="0"/>
          </a:xfrm>
          <a:prstGeom prst="straightConnector1">
            <a:avLst/>
          </a:prstGeom>
          <a:noFill/>
          <a:ln cap="flat" cmpd="sng" w="9525">
            <a:solidFill>
              <a:schemeClr val="dk2"/>
            </a:solidFill>
            <a:prstDash val="solid"/>
            <a:round/>
            <a:headEnd len="med" w="med" type="none"/>
            <a:tailEnd len="med" w="med" type="none"/>
          </a:ln>
        </p:spPr>
      </p:cxnSp>
      <p:cxnSp>
        <p:nvCxnSpPr>
          <p:cNvPr id="6713" name="Google Shape;6713;p69"/>
          <p:cNvCxnSpPr>
            <a:stCxn id="6704" idx="6"/>
            <a:endCxn id="6702" idx="1"/>
          </p:cNvCxnSpPr>
          <p:nvPr/>
        </p:nvCxnSpPr>
        <p:spPr>
          <a:xfrm>
            <a:off x="5434435" y="4732200"/>
            <a:ext cx="129000" cy="0"/>
          </a:xfrm>
          <a:prstGeom prst="straightConnector1">
            <a:avLst/>
          </a:prstGeom>
          <a:noFill/>
          <a:ln cap="flat" cmpd="sng" w="9525">
            <a:solidFill>
              <a:schemeClr val="dk2"/>
            </a:solidFill>
            <a:prstDash val="solid"/>
            <a:round/>
            <a:headEnd len="med" w="med" type="none"/>
            <a:tailEnd len="med" w="med" type="none"/>
          </a:ln>
        </p:spPr>
      </p:cxnSp>
      <p:cxnSp>
        <p:nvCxnSpPr>
          <p:cNvPr id="6714" name="Google Shape;6714;p69"/>
          <p:cNvCxnSpPr>
            <a:stCxn id="6702" idx="3"/>
            <a:endCxn id="6705" idx="2"/>
          </p:cNvCxnSpPr>
          <p:nvPr/>
        </p:nvCxnSpPr>
        <p:spPr>
          <a:xfrm>
            <a:off x="5966696" y="473220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6715" name="Google Shape;6715;p69"/>
          <p:cNvCxnSpPr>
            <a:stCxn id="6705" idx="6"/>
            <a:endCxn id="6703" idx="1"/>
          </p:cNvCxnSpPr>
          <p:nvPr/>
        </p:nvCxnSpPr>
        <p:spPr>
          <a:xfrm>
            <a:off x="6183465" y="4732200"/>
            <a:ext cx="117300" cy="0"/>
          </a:xfrm>
          <a:prstGeom prst="straightConnector1">
            <a:avLst/>
          </a:prstGeom>
          <a:noFill/>
          <a:ln cap="flat" cmpd="sng" w="9525">
            <a:solidFill>
              <a:schemeClr val="dk2"/>
            </a:solidFill>
            <a:prstDash val="solid"/>
            <a:round/>
            <a:headEnd len="med" w="med" type="none"/>
            <a:tailEnd len="med" w="med" type="none"/>
          </a:ln>
        </p:spPr>
      </p:cxnSp>
      <p:cxnSp>
        <p:nvCxnSpPr>
          <p:cNvPr id="6716" name="Google Shape;6716;p69"/>
          <p:cNvCxnSpPr>
            <a:stCxn id="6703" idx="3"/>
            <a:endCxn id="6709" idx="2"/>
          </p:cNvCxnSpPr>
          <p:nvPr/>
        </p:nvCxnSpPr>
        <p:spPr>
          <a:xfrm>
            <a:off x="6703900" y="4732200"/>
            <a:ext cx="135000" cy="0"/>
          </a:xfrm>
          <a:prstGeom prst="straightConnector1">
            <a:avLst/>
          </a:prstGeom>
          <a:noFill/>
          <a:ln cap="flat" cmpd="sng" w="9525">
            <a:solidFill>
              <a:schemeClr val="dk2"/>
            </a:solidFill>
            <a:prstDash val="solid"/>
            <a:round/>
            <a:headEnd len="med" w="med" type="none"/>
            <a:tailEnd len="med" w="med" type="none"/>
          </a:ln>
        </p:spPr>
      </p:cxnSp>
      <p:cxnSp>
        <p:nvCxnSpPr>
          <p:cNvPr id="6717" name="Google Shape;6717;p69"/>
          <p:cNvCxnSpPr>
            <a:stCxn id="6709" idx="6"/>
          </p:cNvCxnSpPr>
          <p:nvPr/>
        </p:nvCxnSpPr>
        <p:spPr>
          <a:xfrm flipH="1" rot="10800000">
            <a:off x="6941900" y="4724400"/>
            <a:ext cx="252600" cy="7800"/>
          </a:xfrm>
          <a:prstGeom prst="straightConnector1">
            <a:avLst/>
          </a:prstGeom>
          <a:noFill/>
          <a:ln cap="flat" cmpd="sng" w="9525">
            <a:solidFill>
              <a:schemeClr val="dk2"/>
            </a:solidFill>
            <a:prstDash val="solid"/>
            <a:round/>
            <a:headEnd len="med" w="med" type="none"/>
            <a:tailEnd len="med" w="med" type="triangle"/>
          </a:ln>
        </p:spPr>
      </p:cxnSp>
      <p:sp>
        <p:nvSpPr>
          <p:cNvPr id="6718" name="Google Shape;6718;p69"/>
          <p:cNvSpPr/>
          <p:nvPr/>
        </p:nvSpPr>
        <p:spPr>
          <a:xfrm>
            <a:off x="4826300" y="4129275"/>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19" name="Google Shape;6719;p69"/>
          <p:cNvSpPr/>
          <p:nvPr/>
        </p:nvSpPr>
        <p:spPr>
          <a:xfrm>
            <a:off x="5331535" y="4209075"/>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0" name="Google Shape;6720;p69"/>
          <p:cNvCxnSpPr>
            <a:stCxn id="6718" idx="3"/>
            <a:endCxn id="6719" idx="2"/>
          </p:cNvCxnSpPr>
          <p:nvPr/>
        </p:nvCxnSpPr>
        <p:spPr>
          <a:xfrm>
            <a:off x="5229500" y="4260525"/>
            <a:ext cx="102000" cy="0"/>
          </a:xfrm>
          <a:prstGeom prst="straightConnector1">
            <a:avLst/>
          </a:prstGeom>
          <a:noFill/>
          <a:ln cap="flat" cmpd="sng" w="9525">
            <a:solidFill>
              <a:schemeClr val="dk2"/>
            </a:solidFill>
            <a:prstDash val="solid"/>
            <a:round/>
            <a:headEnd len="med" w="med" type="none"/>
            <a:tailEnd len="med" w="med" type="none"/>
          </a:ln>
        </p:spPr>
      </p:cxnSp>
      <p:sp>
        <p:nvSpPr>
          <p:cNvPr id="6721" name="Google Shape;6721;p69"/>
          <p:cNvSpPr/>
          <p:nvPr/>
        </p:nvSpPr>
        <p:spPr>
          <a:xfrm>
            <a:off x="4826300" y="3705505"/>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22" name="Google Shape;6722;p69"/>
          <p:cNvSpPr/>
          <p:nvPr/>
        </p:nvSpPr>
        <p:spPr>
          <a:xfrm>
            <a:off x="5331535" y="3785305"/>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3" name="Google Shape;6723;p69"/>
          <p:cNvCxnSpPr>
            <a:stCxn id="6721" idx="3"/>
            <a:endCxn id="6722" idx="2"/>
          </p:cNvCxnSpPr>
          <p:nvPr/>
        </p:nvCxnSpPr>
        <p:spPr>
          <a:xfrm>
            <a:off x="5229500" y="3836755"/>
            <a:ext cx="102000" cy="0"/>
          </a:xfrm>
          <a:prstGeom prst="straightConnector1">
            <a:avLst/>
          </a:prstGeom>
          <a:noFill/>
          <a:ln cap="flat" cmpd="sng" w="9525">
            <a:solidFill>
              <a:schemeClr val="dk2"/>
            </a:solidFill>
            <a:prstDash val="solid"/>
            <a:round/>
            <a:headEnd len="med" w="med" type="none"/>
            <a:tailEnd len="med" w="med" type="none"/>
          </a:ln>
        </p:spPr>
      </p:cxnSp>
      <p:sp>
        <p:nvSpPr>
          <p:cNvPr id="6724" name="Google Shape;6724;p69"/>
          <p:cNvSpPr/>
          <p:nvPr/>
        </p:nvSpPr>
        <p:spPr>
          <a:xfrm>
            <a:off x="4826288" y="3214668"/>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R1</a:t>
            </a:r>
            <a:endParaRPr sz="1000"/>
          </a:p>
        </p:txBody>
      </p:sp>
      <p:sp>
        <p:nvSpPr>
          <p:cNvPr id="6725" name="Google Shape;6725;p69"/>
          <p:cNvSpPr/>
          <p:nvPr/>
        </p:nvSpPr>
        <p:spPr>
          <a:xfrm>
            <a:off x="5331523" y="3294468"/>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6" name="Google Shape;6726;p69"/>
          <p:cNvCxnSpPr>
            <a:stCxn id="6724" idx="3"/>
            <a:endCxn id="6725" idx="2"/>
          </p:cNvCxnSpPr>
          <p:nvPr/>
        </p:nvCxnSpPr>
        <p:spPr>
          <a:xfrm>
            <a:off x="5229488" y="3345918"/>
            <a:ext cx="102000" cy="0"/>
          </a:xfrm>
          <a:prstGeom prst="straightConnector1">
            <a:avLst/>
          </a:prstGeom>
          <a:noFill/>
          <a:ln cap="flat" cmpd="sng" w="9525">
            <a:solidFill>
              <a:schemeClr val="dk2"/>
            </a:solidFill>
            <a:prstDash val="solid"/>
            <a:round/>
            <a:headEnd len="med" w="med" type="none"/>
            <a:tailEnd len="med" w="med" type="none"/>
          </a:ln>
        </p:spPr>
      </p:cxnSp>
      <p:cxnSp>
        <p:nvCxnSpPr>
          <p:cNvPr id="6727" name="Google Shape;6727;p69"/>
          <p:cNvCxnSpPr>
            <a:endCxn id="6719" idx="0"/>
          </p:cNvCxnSpPr>
          <p:nvPr/>
        </p:nvCxnSpPr>
        <p:spPr>
          <a:xfrm flipH="1" rot="10800000">
            <a:off x="4665085" y="4209075"/>
            <a:ext cx="717900" cy="477000"/>
          </a:xfrm>
          <a:prstGeom prst="bentConnector4">
            <a:avLst>
              <a:gd fmla="val 444" name="adj1"/>
              <a:gd fmla="val 136567" name="adj2"/>
            </a:avLst>
          </a:prstGeom>
          <a:noFill/>
          <a:ln cap="flat" cmpd="sng" w="9525">
            <a:solidFill>
              <a:schemeClr val="dk2"/>
            </a:solidFill>
            <a:prstDash val="solid"/>
            <a:round/>
            <a:headEnd len="med" w="med" type="none"/>
            <a:tailEnd len="med" w="med" type="none"/>
          </a:ln>
        </p:spPr>
      </p:cxnSp>
      <p:cxnSp>
        <p:nvCxnSpPr>
          <p:cNvPr id="6728" name="Google Shape;6728;p69"/>
          <p:cNvCxnSpPr>
            <a:stCxn id="6706" idx="0"/>
            <a:endCxn id="6722" idx="0"/>
          </p:cNvCxnSpPr>
          <p:nvPr/>
        </p:nvCxnSpPr>
        <p:spPr>
          <a:xfrm rot="-5400000">
            <a:off x="4577300" y="3875100"/>
            <a:ext cx="895500" cy="715800"/>
          </a:xfrm>
          <a:prstGeom prst="bentConnector3">
            <a:avLst>
              <a:gd fmla="val 126585" name="adj1"/>
            </a:avLst>
          </a:prstGeom>
          <a:noFill/>
          <a:ln cap="flat" cmpd="sng" w="9525">
            <a:solidFill>
              <a:schemeClr val="dk2"/>
            </a:solidFill>
            <a:prstDash val="solid"/>
            <a:round/>
            <a:headEnd len="med" w="med" type="none"/>
            <a:tailEnd len="med" w="med" type="none"/>
          </a:ln>
        </p:spPr>
      </p:cxnSp>
      <p:cxnSp>
        <p:nvCxnSpPr>
          <p:cNvPr id="6729" name="Google Shape;6729;p69"/>
          <p:cNvCxnSpPr>
            <a:stCxn id="6706" idx="0"/>
            <a:endCxn id="6725" idx="0"/>
          </p:cNvCxnSpPr>
          <p:nvPr/>
        </p:nvCxnSpPr>
        <p:spPr>
          <a:xfrm rot="-5400000">
            <a:off x="4331900" y="3629700"/>
            <a:ext cx="1386300" cy="715800"/>
          </a:xfrm>
          <a:prstGeom prst="bentConnector3">
            <a:avLst>
              <a:gd fmla="val 117176" name="adj1"/>
            </a:avLst>
          </a:prstGeom>
          <a:noFill/>
          <a:ln cap="flat" cmpd="sng" w="9525">
            <a:solidFill>
              <a:schemeClr val="dk2"/>
            </a:solidFill>
            <a:prstDash val="solid"/>
            <a:round/>
            <a:headEnd len="med" w="med" type="none"/>
            <a:tailEnd len="med" w="med" type="none"/>
          </a:ln>
        </p:spPr>
      </p:cxnSp>
      <p:sp>
        <p:nvSpPr>
          <p:cNvPr id="6730" name="Google Shape;6730;p69"/>
          <p:cNvSpPr/>
          <p:nvPr/>
        </p:nvSpPr>
        <p:spPr>
          <a:xfrm>
            <a:off x="5563496" y="3705500"/>
            <a:ext cx="403200" cy="26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R2</a:t>
            </a:r>
            <a:endParaRPr sz="1000"/>
          </a:p>
        </p:txBody>
      </p:sp>
      <p:sp>
        <p:nvSpPr>
          <p:cNvPr id="6731" name="Google Shape;6731;p69"/>
          <p:cNvSpPr/>
          <p:nvPr/>
        </p:nvSpPr>
        <p:spPr>
          <a:xfrm>
            <a:off x="6080565" y="3785300"/>
            <a:ext cx="102900" cy="1029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32" name="Google Shape;6732;p69"/>
          <p:cNvCxnSpPr>
            <a:stCxn id="6719" idx="6"/>
            <a:endCxn id="6705" idx="0"/>
          </p:cNvCxnSpPr>
          <p:nvPr/>
        </p:nvCxnSpPr>
        <p:spPr>
          <a:xfrm>
            <a:off x="5434435" y="4260525"/>
            <a:ext cx="697500" cy="420300"/>
          </a:xfrm>
          <a:prstGeom prst="curvedConnector2">
            <a:avLst/>
          </a:prstGeom>
          <a:noFill/>
          <a:ln cap="flat" cmpd="sng" w="9525">
            <a:solidFill>
              <a:schemeClr val="dk2"/>
            </a:solidFill>
            <a:prstDash val="solid"/>
            <a:round/>
            <a:headEnd len="med" w="med" type="none"/>
            <a:tailEnd len="med" w="med" type="none"/>
          </a:ln>
        </p:spPr>
      </p:cxnSp>
      <p:cxnSp>
        <p:nvCxnSpPr>
          <p:cNvPr id="6733" name="Google Shape;6733;p69"/>
          <p:cNvCxnSpPr>
            <a:stCxn id="6722" idx="6"/>
            <a:endCxn id="6730" idx="1"/>
          </p:cNvCxnSpPr>
          <p:nvPr/>
        </p:nvCxnSpPr>
        <p:spPr>
          <a:xfrm>
            <a:off x="5434435" y="3836755"/>
            <a:ext cx="129000" cy="0"/>
          </a:xfrm>
          <a:prstGeom prst="straightConnector1">
            <a:avLst/>
          </a:prstGeom>
          <a:noFill/>
          <a:ln cap="flat" cmpd="sng" w="9525">
            <a:solidFill>
              <a:schemeClr val="dk2"/>
            </a:solidFill>
            <a:prstDash val="solid"/>
            <a:round/>
            <a:headEnd len="med" w="med" type="none"/>
            <a:tailEnd len="med" w="med" type="none"/>
          </a:ln>
        </p:spPr>
      </p:cxnSp>
      <p:cxnSp>
        <p:nvCxnSpPr>
          <p:cNvPr id="6734" name="Google Shape;6734;p69"/>
          <p:cNvCxnSpPr>
            <a:stCxn id="6730" idx="3"/>
            <a:endCxn id="6731" idx="2"/>
          </p:cNvCxnSpPr>
          <p:nvPr/>
        </p:nvCxnSpPr>
        <p:spPr>
          <a:xfrm>
            <a:off x="5966696" y="3836750"/>
            <a:ext cx="114000" cy="0"/>
          </a:xfrm>
          <a:prstGeom prst="straightConnector1">
            <a:avLst/>
          </a:prstGeom>
          <a:noFill/>
          <a:ln cap="flat" cmpd="sng" w="9525">
            <a:solidFill>
              <a:schemeClr val="dk2"/>
            </a:solidFill>
            <a:prstDash val="solid"/>
            <a:round/>
            <a:headEnd len="med" w="med" type="none"/>
            <a:tailEnd len="med" w="med" type="none"/>
          </a:ln>
        </p:spPr>
      </p:cxnSp>
      <p:cxnSp>
        <p:nvCxnSpPr>
          <p:cNvPr id="6735" name="Google Shape;6735;p69"/>
          <p:cNvCxnSpPr>
            <a:stCxn id="6725" idx="6"/>
            <a:endCxn id="6731" idx="0"/>
          </p:cNvCxnSpPr>
          <p:nvPr/>
        </p:nvCxnSpPr>
        <p:spPr>
          <a:xfrm>
            <a:off x="5434423" y="3345918"/>
            <a:ext cx="697500" cy="439500"/>
          </a:xfrm>
          <a:prstGeom prst="curvedConnector2">
            <a:avLst/>
          </a:prstGeom>
          <a:noFill/>
          <a:ln cap="flat" cmpd="sng" w="9525">
            <a:solidFill>
              <a:schemeClr val="dk2"/>
            </a:solidFill>
            <a:prstDash val="solid"/>
            <a:round/>
            <a:headEnd len="med" w="med" type="none"/>
            <a:tailEnd len="med" w="med" type="none"/>
          </a:ln>
        </p:spPr>
      </p:cxnSp>
      <p:cxnSp>
        <p:nvCxnSpPr>
          <p:cNvPr id="6736" name="Google Shape;6736;p69"/>
          <p:cNvCxnSpPr>
            <a:stCxn id="6731" idx="6"/>
            <a:endCxn id="6709" idx="0"/>
          </p:cNvCxnSpPr>
          <p:nvPr/>
        </p:nvCxnSpPr>
        <p:spPr>
          <a:xfrm>
            <a:off x="6183465" y="3836750"/>
            <a:ext cx="707100" cy="843900"/>
          </a:xfrm>
          <a:prstGeom prst="curvedConnector2">
            <a:avLst/>
          </a:prstGeom>
          <a:noFill/>
          <a:ln cap="flat" cmpd="sng" w="9525">
            <a:solidFill>
              <a:schemeClr val="dk2"/>
            </a:solidFill>
            <a:prstDash val="solid"/>
            <a:round/>
            <a:headEnd len="med" w="med" type="none"/>
            <a:tailEnd len="med" w="med" type="none"/>
          </a:ln>
        </p:spPr>
      </p:cxnSp>
      <p:cxnSp>
        <p:nvCxnSpPr>
          <p:cNvPr id="6737" name="Google Shape;6737;p69"/>
          <p:cNvCxnSpPr>
            <a:stCxn id="6706" idx="0"/>
            <a:endCxn id="6718" idx="1"/>
          </p:cNvCxnSpPr>
          <p:nvPr/>
        </p:nvCxnSpPr>
        <p:spPr>
          <a:xfrm rot="-5400000">
            <a:off x="4536650" y="4390950"/>
            <a:ext cx="420300" cy="159300"/>
          </a:xfrm>
          <a:prstGeom prst="curvedConnector2">
            <a:avLst/>
          </a:prstGeom>
          <a:noFill/>
          <a:ln cap="flat" cmpd="sng" w="9525">
            <a:solidFill>
              <a:schemeClr val="dk2"/>
            </a:solidFill>
            <a:prstDash val="solid"/>
            <a:round/>
            <a:headEnd len="med" w="med" type="none"/>
            <a:tailEnd len="med" w="med" type="none"/>
          </a:ln>
        </p:spPr>
      </p:cxnSp>
      <p:cxnSp>
        <p:nvCxnSpPr>
          <p:cNvPr id="6738" name="Google Shape;6738;p69"/>
          <p:cNvCxnSpPr>
            <a:stCxn id="6706" idx="0"/>
            <a:endCxn id="6721" idx="1"/>
          </p:cNvCxnSpPr>
          <p:nvPr/>
        </p:nvCxnSpPr>
        <p:spPr>
          <a:xfrm rot="-5400000">
            <a:off x="4324850" y="4179150"/>
            <a:ext cx="843900" cy="159300"/>
          </a:xfrm>
          <a:prstGeom prst="curvedConnector2">
            <a:avLst/>
          </a:prstGeom>
          <a:noFill/>
          <a:ln cap="flat" cmpd="sng" w="9525">
            <a:solidFill>
              <a:schemeClr val="dk2"/>
            </a:solidFill>
            <a:prstDash val="solid"/>
            <a:round/>
            <a:headEnd len="med" w="med" type="none"/>
            <a:tailEnd len="med" w="med" type="none"/>
          </a:ln>
        </p:spPr>
      </p:cxnSp>
      <p:cxnSp>
        <p:nvCxnSpPr>
          <p:cNvPr id="6739" name="Google Shape;6739;p69"/>
          <p:cNvCxnSpPr>
            <a:stCxn id="6706" idx="0"/>
            <a:endCxn id="6724" idx="1"/>
          </p:cNvCxnSpPr>
          <p:nvPr/>
        </p:nvCxnSpPr>
        <p:spPr>
          <a:xfrm rot="-5400000">
            <a:off x="4079300" y="3933900"/>
            <a:ext cx="1334700" cy="159000"/>
          </a:xfrm>
          <a:prstGeom prst="curvedConnector2">
            <a:avLst/>
          </a:prstGeom>
          <a:noFill/>
          <a:ln cap="flat" cmpd="sng" w="9525">
            <a:solidFill>
              <a:schemeClr val="dk2"/>
            </a:solidFill>
            <a:prstDash val="solid"/>
            <a:round/>
            <a:headEnd len="med" w="med" type="none"/>
            <a:tailEnd len="med" w="med" type="none"/>
          </a:ln>
        </p:spPr>
      </p:cxnSp>
      <p:sp>
        <p:nvSpPr>
          <p:cNvPr id="6740" name="Google Shape;6740;p69"/>
          <p:cNvSpPr/>
          <p:nvPr/>
        </p:nvSpPr>
        <p:spPr>
          <a:xfrm>
            <a:off x="1800124" y="1077492"/>
            <a:ext cx="11004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Stacked layers</a:t>
            </a:r>
            <a:endParaRPr sz="1000"/>
          </a:p>
        </p:txBody>
      </p:sp>
      <p:cxnSp>
        <p:nvCxnSpPr>
          <p:cNvPr id="6741" name="Google Shape;6741;p69"/>
          <p:cNvCxnSpPr>
            <a:endCxn id="6740" idx="0"/>
          </p:cNvCxnSpPr>
          <p:nvPr/>
        </p:nvCxnSpPr>
        <p:spPr>
          <a:xfrm>
            <a:off x="2350324" y="721392"/>
            <a:ext cx="0" cy="356100"/>
          </a:xfrm>
          <a:prstGeom prst="straightConnector1">
            <a:avLst/>
          </a:prstGeom>
          <a:noFill/>
          <a:ln cap="flat" cmpd="sng" w="9525">
            <a:solidFill>
              <a:schemeClr val="dk2"/>
            </a:solidFill>
            <a:prstDash val="solid"/>
            <a:round/>
            <a:headEnd len="med" w="med" type="none"/>
            <a:tailEnd len="med" w="med" type="triangle"/>
          </a:ln>
        </p:spPr>
      </p:cxnSp>
      <p:sp>
        <p:nvSpPr>
          <p:cNvPr id="6742" name="Google Shape;6742;p69"/>
          <p:cNvSpPr/>
          <p:nvPr/>
        </p:nvSpPr>
        <p:spPr>
          <a:xfrm>
            <a:off x="1770563" y="326542"/>
            <a:ext cx="11595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input</a:t>
            </a:r>
            <a:endParaRPr sz="1000"/>
          </a:p>
        </p:txBody>
      </p:sp>
      <p:sp>
        <p:nvSpPr>
          <p:cNvPr id="6743" name="Google Shape;6743;p69"/>
          <p:cNvSpPr txBox="1"/>
          <p:nvPr/>
        </p:nvSpPr>
        <p:spPr>
          <a:xfrm>
            <a:off x="2104070" y="674592"/>
            <a:ext cx="2061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a:t>
            </a:r>
            <a:endParaRPr sz="1200"/>
          </a:p>
        </p:txBody>
      </p:sp>
      <p:sp>
        <p:nvSpPr>
          <p:cNvPr id="6744" name="Google Shape;6744;p69"/>
          <p:cNvSpPr txBox="1"/>
          <p:nvPr/>
        </p:nvSpPr>
        <p:spPr>
          <a:xfrm>
            <a:off x="1374112" y="1070308"/>
            <a:ext cx="8997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F(x)</a:t>
            </a:r>
            <a:endParaRPr sz="1200"/>
          </a:p>
        </p:txBody>
      </p:sp>
      <p:cxnSp>
        <p:nvCxnSpPr>
          <p:cNvPr id="6745" name="Google Shape;6745;p69"/>
          <p:cNvCxnSpPr/>
          <p:nvPr/>
        </p:nvCxnSpPr>
        <p:spPr>
          <a:xfrm>
            <a:off x="2350313" y="1476008"/>
            <a:ext cx="0" cy="356100"/>
          </a:xfrm>
          <a:prstGeom prst="straightConnector1">
            <a:avLst/>
          </a:prstGeom>
          <a:noFill/>
          <a:ln cap="flat" cmpd="sng" w="9525">
            <a:solidFill>
              <a:schemeClr val="dk2"/>
            </a:solidFill>
            <a:prstDash val="solid"/>
            <a:round/>
            <a:headEnd len="med" w="med" type="none"/>
            <a:tailEnd len="med" w="med" type="triangle"/>
          </a:ln>
        </p:spPr>
      </p:cxnSp>
      <p:sp>
        <p:nvSpPr>
          <p:cNvPr id="6746" name="Google Shape;6746;p69"/>
          <p:cNvSpPr txBox="1"/>
          <p:nvPr/>
        </p:nvSpPr>
        <p:spPr>
          <a:xfrm>
            <a:off x="1900462" y="1752233"/>
            <a:ext cx="8997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y=F(x)</a:t>
            </a:r>
            <a:endParaRPr sz="1200"/>
          </a:p>
        </p:txBody>
      </p:sp>
      <p:sp>
        <p:nvSpPr>
          <p:cNvPr id="6747" name="Google Shape;6747;p69"/>
          <p:cNvSpPr/>
          <p:nvPr/>
        </p:nvSpPr>
        <p:spPr>
          <a:xfrm>
            <a:off x="4479740" y="1066850"/>
            <a:ext cx="1100400" cy="394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Stacked layers</a:t>
            </a:r>
            <a:endParaRPr sz="1000"/>
          </a:p>
        </p:txBody>
      </p:sp>
      <p:cxnSp>
        <p:nvCxnSpPr>
          <p:cNvPr id="6748" name="Google Shape;6748;p69"/>
          <p:cNvCxnSpPr>
            <a:endCxn id="6747" idx="0"/>
          </p:cNvCxnSpPr>
          <p:nvPr/>
        </p:nvCxnSpPr>
        <p:spPr>
          <a:xfrm>
            <a:off x="5029940" y="710750"/>
            <a:ext cx="0" cy="356100"/>
          </a:xfrm>
          <a:prstGeom prst="straightConnector1">
            <a:avLst/>
          </a:prstGeom>
          <a:noFill/>
          <a:ln cap="flat" cmpd="sng" w="9525">
            <a:solidFill>
              <a:schemeClr val="dk2"/>
            </a:solidFill>
            <a:prstDash val="solid"/>
            <a:round/>
            <a:headEnd len="med" w="med" type="none"/>
            <a:tailEnd len="med" w="med" type="triangle"/>
          </a:ln>
        </p:spPr>
      </p:cxnSp>
      <p:sp>
        <p:nvSpPr>
          <p:cNvPr id="6749" name="Google Shape;6749;p69"/>
          <p:cNvSpPr/>
          <p:nvPr/>
        </p:nvSpPr>
        <p:spPr>
          <a:xfrm>
            <a:off x="4450179" y="315900"/>
            <a:ext cx="1159500" cy="3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Previous input</a:t>
            </a:r>
            <a:endParaRPr sz="1000"/>
          </a:p>
        </p:txBody>
      </p:sp>
      <p:sp>
        <p:nvSpPr>
          <p:cNvPr id="6750" name="Google Shape;6750;p69"/>
          <p:cNvSpPr txBox="1"/>
          <p:nvPr/>
        </p:nvSpPr>
        <p:spPr>
          <a:xfrm>
            <a:off x="4783687" y="678667"/>
            <a:ext cx="2061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a:t>
            </a:r>
            <a:endParaRPr sz="1200"/>
          </a:p>
        </p:txBody>
      </p:sp>
      <p:sp>
        <p:nvSpPr>
          <p:cNvPr id="6751" name="Google Shape;6751;p69"/>
          <p:cNvSpPr txBox="1"/>
          <p:nvPr/>
        </p:nvSpPr>
        <p:spPr>
          <a:xfrm>
            <a:off x="4053729" y="1059667"/>
            <a:ext cx="8997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F(x)</a:t>
            </a:r>
            <a:endParaRPr sz="1200"/>
          </a:p>
        </p:txBody>
      </p:sp>
      <p:cxnSp>
        <p:nvCxnSpPr>
          <p:cNvPr id="6752" name="Google Shape;6752;p69"/>
          <p:cNvCxnSpPr/>
          <p:nvPr/>
        </p:nvCxnSpPr>
        <p:spPr>
          <a:xfrm flipH="1">
            <a:off x="5028729" y="1465367"/>
            <a:ext cx="1200" cy="163800"/>
          </a:xfrm>
          <a:prstGeom prst="straightConnector1">
            <a:avLst/>
          </a:prstGeom>
          <a:noFill/>
          <a:ln cap="flat" cmpd="sng" w="9525">
            <a:solidFill>
              <a:schemeClr val="dk2"/>
            </a:solidFill>
            <a:prstDash val="solid"/>
            <a:round/>
            <a:headEnd len="med" w="med" type="none"/>
            <a:tailEnd len="med" w="med" type="triangle"/>
          </a:ln>
        </p:spPr>
      </p:cxnSp>
      <p:sp>
        <p:nvSpPr>
          <p:cNvPr id="6753" name="Google Shape;6753;p69"/>
          <p:cNvSpPr txBox="1"/>
          <p:nvPr/>
        </p:nvSpPr>
        <p:spPr>
          <a:xfrm>
            <a:off x="4580079" y="1994400"/>
            <a:ext cx="8997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y=F(x)+x</a:t>
            </a:r>
            <a:endParaRPr sz="1200"/>
          </a:p>
        </p:txBody>
      </p:sp>
      <p:sp>
        <p:nvSpPr>
          <p:cNvPr id="6754" name="Google Shape;6754;p69"/>
          <p:cNvSpPr/>
          <p:nvPr/>
        </p:nvSpPr>
        <p:spPr>
          <a:xfrm>
            <a:off x="4909563" y="1627100"/>
            <a:ext cx="252000" cy="252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5" name="Google Shape;6755;p69"/>
          <p:cNvCxnSpPr/>
          <p:nvPr/>
        </p:nvCxnSpPr>
        <p:spPr>
          <a:xfrm>
            <a:off x="5043488" y="863800"/>
            <a:ext cx="868200" cy="0"/>
          </a:xfrm>
          <a:prstGeom prst="straightConnector1">
            <a:avLst/>
          </a:prstGeom>
          <a:noFill/>
          <a:ln cap="flat" cmpd="sng" w="9525">
            <a:solidFill>
              <a:schemeClr val="dk2"/>
            </a:solidFill>
            <a:prstDash val="solid"/>
            <a:round/>
            <a:headEnd len="med" w="med" type="none"/>
            <a:tailEnd len="med" w="med" type="none"/>
          </a:ln>
        </p:spPr>
      </p:cxnSp>
      <p:cxnSp>
        <p:nvCxnSpPr>
          <p:cNvPr id="6756" name="Google Shape;6756;p69"/>
          <p:cNvCxnSpPr/>
          <p:nvPr/>
        </p:nvCxnSpPr>
        <p:spPr>
          <a:xfrm>
            <a:off x="5911779" y="856433"/>
            <a:ext cx="0" cy="902400"/>
          </a:xfrm>
          <a:prstGeom prst="straightConnector1">
            <a:avLst/>
          </a:prstGeom>
          <a:noFill/>
          <a:ln cap="flat" cmpd="sng" w="9525">
            <a:solidFill>
              <a:schemeClr val="dk2"/>
            </a:solidFill>
            <a:prstDash val="solid"/>
            <a:round/>
            <a:headEnd len="med" w="med" type="none"/>
            <a:tailEnd len="med" w="med" type="none"/>
          </a:ln>
        </p:spPr>
      </p:cxnSp>
      <p:cxnSp>
        <p:nvCxnSpPr>
          <p:cNvPr id="6757" name="Google Shape;6757;p69"/>
          <p:cNvCxnSpPr/>
          <p:nvPr/>
        </p:nvCxnSpPr>
        <p:spPr>
          <a:xfrm>
            <a:off x="5161563" y="1759700"/>
            <a:ext cx="756600" cy="0"/>
          </a:xfrm>
          <a:prstGeom prst="straightConnector1">
            <a:avLst/>
          </a:prstGeom>
          <a:noFill/>
          <a:ln cap="flat" cmpd="sng" w="9525">
            <a:solidFill>
              <a:schemeClr val="dk2"/>
            </a:solidFill>
            <a:prstDash val="solid"/>
            <a:round/>
            <a:headEnd len="med" w="med" type="triangle"/>
            <a:tailEnd len="med" w="med" type="none"/>
          </a:ln>
        </p:spPr>
      </p:cxnSp>
      <p:sp>
        <p:nvSpPr>
          <p:cNvPr id="6758" name="Google Shape;6758;p69"/>
          <p:cNvSpPr txBox="1"/>
          <p:nvPr/>
        </p:nvSpPr>
        <p:spPr>
          <a:xfrm>
            <a:off x="5855142" y="1082500"/>
            <a:ext cx="1925700" cy="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x </a:t>
            </a:r>
            <a:endParaRPr sz="1200"/>
          </a:p>
          <a:p>
            <a:pPr indent="0" lvl="0" marL="0" rtl="0" algn="l">
              <a:spcBef>
                <a:spcPts val="0"/>
              </a:spcBef>
              <a:spcAft>
                <a:spcPts val="0"/>
              </a:spcAft>
              <a:buNone/>
            </a:pPr>
            <a:r>
              <a:rPr lang="en" sz="1200"/>
              <a:t>identity</a:t>
            </a:r>
            <a:endParaRPr sz="1200"/>
          </a:p>
        </p:txBody>
      </p:sp>
      <p:cxnSp>
        <p:nvCxnSpPr>
          <p:cNvPr id="6759" name="Google Shape;6759;p69"/>
          <p:cNvCxnSpPr>
            <a:stCxn id="6754" idx="4"/>
          </p:cNvCxnSpPr>
          <p:nvPr/>
        </p:nvCxnSpPr>
        <p:spPr>
          <a:xfrm>
            <a:off x="5035563" y="1879100"/>
            <a:ext cx="0" cy="198900"/>
          </a:xfrm>
          <a:prstGeom prst="straightConnector1">
            <a:avLst/>
          </a:prstGeom>
          <a:noFill/>
          <a:ln cap="flat" cmpd="sng" w="9525">
            <a:solidFill>
              <a:schemeClr val="dk2"/>
            </a:solidFill>
            <a:prstDash val="solid"/>
            <a:round/>
            <a:headEnd len="med" w="med" type="none"/>
            <a:tailEnd len="med" w="med" type="triangle"/>
          </a:ln>
        </p:spPr>
      </p:cxnSp>
      <p:sp>
        <p:nvSpPr>
          <p:cNvPr id="6760" name="Google Shape;6760;p69"/>
          <p:cNvSpPr txBox="1"/>
          <p:nvPr/>
        </p:nvSpPr>
        <p:spPr>
          <a:xfrm>
            <a:off x="4751751" y="1569730"/>
            <a:ext cx="574200" cy="2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4" name="Shape 6764"/>
        <p:cNvGrpSpPr/>
        <p:nvPr/>
      </p:nvGrpSpPr>
      <p:grpSpPr>
        <a:xfrm>
          <a:off x="0" y="0"/>
          <a:ext cx="0" cy="0"/>
          <a:chOff x="0" y="0"/>
          <a:chExt cx="0" cy="0"/>
        </a:xfrm>
      </p:grpSpPr>
      <p:sp>
        <p:nvSpPr>
          <p:cNvPr id="6765" name="Google Shape;6765;p70"/>
          <p:cNvSpPr/>
          <p:nvPr/>
        </p:nvSpPr>
        <p:spPr>
          <a:xfrm rot="5400000">
            <a:off x="452075" y="2452330"/>
            <a:ext cx="8343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Input</a:t>
            </a:r>
            <a:endParaRPr sz="1200"/>
          </a:p>
        </p:txBody>
      </p:sp>
      <p:sp>
        <p:nvSpPr>
          <p:cNvPr id="6766" name="Google Shape;6766;p70"/>
          <p:cNvSpPr/>
          <p:nvPr/>
        </p:nvSpPr>
        <p:spPr>
          <a:xfrm rot="5400000">
            <a:off x="816925" y="2453330"/>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767" name="Google Shape;6767;p70"/>
          <p:cNvSpPr/>
          <p:nvPr/>
        </p:nvSpPr>
        <p:spPr>
          <a:xfrm rot="5400000">
            <a:off x="3111696" y="244440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cxnSp>
        <p:nvCxnSpPr>
          <p:cNvPr id="6768" name="Google Shape;6768;p70"/>
          <p:cNvCxnSpPr>
            <a:stCxn id="6765" idx="0"/>
            <a:endCxn id="6766" idx="2"/>
          </p:cNvCxnSpPr>
          <p:nvPr/>
        </p:nvCxnSpPr>
        <p:spPr>
          <a:xfrm>
            <a:off x="1006775" y="2589880"/>
            <a:ext cx="89700" cy="900"/>
          </a:xfrm>
          <a:prstGeom prst="straightConnector1">
            <a:avLst/>
          </a:prstGeom>
          <a:noFill/>
          <a:ln cap="flat" cmpd="sng" w="9525">
            <a:solidFill>
              <a:schemeClr val="dk2"/>
            </a:solidFill>
            <a:prstDash val="solid"/>
            <a:round/>
            <a:headEnd len="med" w="med" type="none"/>
            <a:tailEnd len="med" w="med" type="none"/>
          </a:ln>
        </p:spPr>
      </p:cxnSp>
      <p:cxnSp>
        <p:nvCxnSpPr>
          <p:cNvPr id="6769" name="Google Shape;6769;p70"/>
          <p:cNvCxnSpPr>
            <a:stCxn id="6767" idx="0"/>
            <a:endCxn id="6767"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6770" name="Google Shape;6770;p70"/>
          <p:cNvCxnSpPr>
            <a:stCxn id="6767" idx="0"/>
            <a:endCxn id="6767"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6771" name="Google Shape;6771;p70"/>
          <p:cNvCxnSpPr>
            <a:stCxn id="6767" idx="0"/>
            <a:endCxn id="6767" idx="0"/>
          </p:cNvCxnSpPr>
          <p:nvPr/>
        </p:nvCxnSpPr>
        <p:spPr>
          <a:xfrm>
            <a:off x="3666396" y="2581955"/>
            <a:ext cx="0" cy="0"/>
          </a:xfrm>
          <a:prstGeom prst="straightConnector1">
            <a:avLst/>
          </a:prstGeom>
          <a:noFill/>
          <a:ln cap="flat" cmpd="sng" w="9525">
            <a:solidFill>
              <a:schemeClr val="dk2"/>
            </a:solidFill>
            <a:prstDash val="solid"/>
            <a:round/>
            <a:headEnd len="med" w="med" type="none"/>
            <a:tailEnd len="med" w="med" type="none"/>
          </a:ln>
        </p:spPr>
      </p:cxnSp>
      <p:cxnSp>
        <p:nvCxnSpPr>
          <p:cNvPr id="6772" name="Google Shape;6772;p70"/>
          <p:cNvCxnSpPr/>
          <p:nvPr/>
        </p:nvCxnSpPr>
        <p:spPr>
          <a:xfrm>
            <a:off x="3129275" y="2560030"/>
            <a:ext cx="0" cy="0"/>
          </a:xfrm>
          <a:prstGeom prst="straightConnector1">
            <a:avLst/>
          </a:prstGeom>
          <a:noFill/>
          <a:ln cap="flat" cmpd="sng" w="9525">
            <a:solidFill>
              <a:schemeClr val="dk2"/>
            </a:solidFill>
            <a:prstDash val="solid"/>
            <a:round/>
            <a:headEnd len="med" w="med" type="none"/>
            <a:tailEnd len="med" w="med" type="none"/>
          </a:ln>
        </p:spPr>
      </p:cxnSp>
      <p:cxnSp>
        <p:nvCxnSpPr>
          <p:cNvPr id="6773" name="Google Shape;6773;p70"/>
          <p:cNvCxnSpPr/>
          <p:nvPr/>
        </p:nvCxnSpPr>
        <p:spPr>
          <a:xfrm>
            <a:off x="3129275" y="2560030"/>
            <a:ext cx="0" cy="0"/>
          </a:xfrm>
          <a:prstGeom prst="straightConnector1">
            <a:avLst/>
          </a:prstGeom>
          <a:noFill/>
          <a:ln cap="flat" cmpd="sng" w="9525">
            <a:solidFill>
              <a:schemeClr val="dk2"/>
            </a:solidFill>
            <a:prstDash val="solid"/>
            <a:round/>
            <a:headEnd len="med" w="med" type="none"/>
            <a:tailEnd len="med" w="med" type="none"/>
          </a:ln>
        </p:spPr>
      </p:cxnSp>
      <p:cxnSp>
        <p:nvCxnSpPr>
          <p:cNvPr id="6774" name="Google Shape;6774;p70"/>
          <p:cNvCxnSpPr>
            <a:stCxn id="6767" idx="2"/>
          </p:cNvCxnSpPr>
          <p:nvPr/>
        </p:nvCxnSpPr>
        <p:spPr>
          <a:xfrm rot="10800000">
            <a:off x="3323796" y="2581955"/>
            <a:ext cx="67500" cy="0"/>
          </a:xfrm>
          <a:prstGeom prst="straightConnector1">
            <a:avLst/>
          </a:prstGeom>
          <a:noFill/>
          <a:ln cap="flat" cmpd="sng" w="9525">
            <a:solidFill>
              <a:schemeClr val="dk2"/>
            </a:solidFill>
            <a:prstDash val="solid"/>
            <a:round/>
            <a:headEnd len="med" w="med" type="none"/>
            <a:tailEnd len="med" w="med" type="none"/>
          </a:ln>
        </p:spPr>
      </p:cxnSp>
      <p:cxnSp>
        <p:nvCxnSpPr>
          <p:cNvPr id="6775" name="Google Shape;6775;p70"/>
          <p:cNvCxnSpPr>
            <a:endCxn id="6766" idx="0"/>
          </p:cNvCxnSpPr>
          <p:nvPr/>
        </p:nvCxnSpPr>
        <p:spPr>
          <a:xfrm rot="10800000">
            <a:off x="1371625" y="2590880"/>
            <a:ext cx="67500" cy="0"/>
          </a:xfrm>
          <a:prstGeom prst="straightConnector1">
            <a:avLst/>
          </a:prstGeom>
          <a:noFill/>
          <a:ln cap="flat" cmpd="sng" w="9525">
            <a:solidFill>
              <a:schemeClr val="dk2"/>
            </a:solidFill>
            <a:prstDash val="solid"/>
            <a:round/>
            <a:headEnd len="med" w="med" type="none"/>
            <a:tailEnd len="med" w="med" type="none"/>
          </a:ln>
        </p:spPr>
      </p:cxnSp>
      <p:cxnSp>
        <p:nvCxnSpPr>
          <p:cNvPr id="6776" name="Google Shape;6776;p70"/>
          <p:cNvCxnSpPr/>
          <p:nvPr/>
        </p:nvCxnSpPr>
        <p:spPr>
          <a:xfrm>
            <a:off x="3281675" y="2712430"/>
            <a:ext cx="0" cy="0"/>
          </a:xfrm>
          <a:prstGeom prst="straightConnector1">
            <a:avLst/>
          </a:prstGeom>
          <a:noFill/>
          <a:ln cap="flat" cmpd="sng" w="9525">
            <a:solidFill>
              <a:schemeClr val="dk2"/>
            </a:solidFill>
            <a:prstDash val="solid"/>
            <a:round/>
            <a:headEnd len="med" w="med" type="none"/>
            <a:tailEnd len="med" w="med" type="none"/>
          </a:ln>
        </p:spPr>
      </p:cxnSp>
      <p:cxnSp>
        <p:nvCxnSpPr>
          <p:cNvPr id="6777" name="Google Shape;6777;p70"/>
          <p:cNvCxnSpPr/>
          <p:nvPr/>
        </p:nvCxnSpPr>
        <p:spPr>
          <a:xfrm>
            <a:off x="3281675" y="2712430"/>
            <a:ext cx="0" cy="0"/>
          </a:xfrm>
          <a:prstGeom prst="straightConnector1">
            <a:avLst/>
          </a:prstGeom>
          <a:noFill/>
          <a:ln cap="flat" cmpd="sng" w="9525">
            <a:solidFill>
              <a:schemeClr val="dk2"/>
            </a:solidFill>
            <a:prstDash val="solid"/>
            <a:round/>
            <a:headEnd len="med" w="med" type="none"/>
            <a:tailEnd len="med" w="med" type="none"/>
          </a:ln>
        </p:spPr>
      </p:cxnSp>
      <p:sp>
        <p:nvSpPr>
          <p:cNvPr id="6778" name="Google Shape;6778;p70"/>
          <p:cNvSpPr/>
          <p:nvPr/>
        </p:nvSpPr>
        <p:spPr>
          <a:xfrm>
            <a:off x="3749972" y="2164800"/>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2</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779" name="Google Shape;6779;p70"/>
          <p:cNvSpPr/>
          <p:nvPr/>
        </p:nvSpPr>
        <p:spPr>
          <a:xfrm>
            <a:off x="3825233" y="2467577"/>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0" name="Google Shape;6780;p70"/>
          <p:cNvSpPr/>
          <p:nvPr/>
        </p:nvSpPr>
        <p:spPr>
          <a:xfrm>
            <a:off x="4141781"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1" name="Google Shape;6781;p70"/>
          <p:cNvSpPr/>
          <p:nvPr/>
        </p:nvSpPr>
        <p:spPr>
          <a:xfrm>
            <a:off x="4458328"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2" name="Google Shape;6782;p70"/>
          <p:cNvSpPr/>
          <p:nvPr/>
        </p:nvSpPr>
        <p:spPr>
          <a:xfrm>
            <a:off x="4774876"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3" name="Google Shape;6783;p70"/>
          <p:cNvSpPr/>
          <p:nvPr/>
        </p:nvSpPr>
        <p:spPr>
          <a:xfrm>
            <a:off x="5091424"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84" name="Google Shape;6784;p70"/>
          <p:cNvCxnSpPr>
            <a:stCxn id="6779" idx="6"/>
            <a:endCxn id="6780" idx="2"/>
          </p:cNvCxnSpPr>
          <p:nvPr/>
        </p:nvCxnSpPr>
        <p:spPr>
          <a:xfrm>
            <a:off x="3919433" y="2514677"/>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6785" name="Google Shape;6785;p70"/>
          <p:cNvCxnSpPr>
            <a:stCxn id="6780" idx="6"/>
            <a:endCxn id="6781" idx="2"/>
          </p:cNvCxnSpPr>
          <p:nvPr/>
        </p:nvCxnSpPr>
        <p:spPr>
          <a:xfrm>
            <a:off x="4235981"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786" name="Google Shape;6786;p70"/>
          <p:cNvCxnSpPr>
            <a:stCxn id="6781" idx="6"/>
            <a:endCxn id="6782" idx="2"/>
          </p:cNvCxnSpPr>
          <p:nvPr/>
        </p:nvCxnSpPr>
        <p:spPr>
          <a:xfrm>
            <a:off x="4552528"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787" name="Google Shape;6787;p70"/>
          <p:cNvCxnSpPr>
            <a:stCxn id="6782" idx="6"/>
            <a:endCxn id="6783" idx="2"/>
          </p:cNvCxnSpPr>
          <p:nvPr/>
        </p:nvCxnSpPr>
        <p:spPr>
          <a:xfrm>
            <a:off x="4869076"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788" name="Google Shape;6788;p70"/>
          <p:cNvCxnSpPr>
            <a:stCxn id="6779" idx="4"/>
            <a:endCxn id="6781" idx="2"/>
          </p:cNvCxnSpPr>
          <p:nvPr/>
        </p:nvCxnSpPr>
        <p:spPr>
          <a:xfrm rot="-5400000">
            <a:off x="4142183" y="2245727"/>
            <a:ext cx="46200" cy="585900"/>
          </a:xfrm>
          <a:prstGeom prst="curvedConnector4">
            <a:avLst>
              <a:gd fmla="val -334140" name="adj1"/>
              <a:gd fmla="val 54028" name="adj2"/>
            </a:avLst>
          </a:prstGeom>
          <a:noFill/>
          <a:ln cap="flat" cmpd="sng" w="9525">
            <a:solidFill>
              <a:schemeClr val="dk2"/>
            </a:solidFill>
            <a:prstDash val="solid"/>
            <a:round/>
            <a:headEnd len="med" w="med" type="none"/>
            <a:tailEnd len="med" w="med" type="stealth"/>
          </a:ln>
        </p:spPr>
      </p:cxnSp>
      <p:cxnSp>
        <p:nvCxnSpPr>
          <p:cNvPr id="6789" name="Google Shape;6789;p70"/>
          <p:cNvCxnSpPr>
            <a:stCxn id="6779" idx="4"/>
            <a:endCxn id="6782" idx="2"/>
          </p:cNvCxnSpPr>
          <p:nvPr/>
        </p:nvCxnSpPr>
        <p:spPr>
          <a:xfrm rot="-5400000">
            <a:off x="4300433" y="2087477"/>
            <a:ext cx="46200" cy="902400"/>
          </a:xfrm>
          <a:prstGeom prst="curvedConnector4">
            <a:avLst>
              <a:gd fmla="val -676456" name="adj1"/>
              <a:gd fmla="val 52618" name="adj2"/>
            </a:avLst>
          </a:prstGeom>
          <a:noFill/>
          <a:ln cap="flat" cmpd="sng" w="9525">
            <a:solidFill>
              <a:schemeClr val="dk2"/>
            </a:solidFill>
            <a:prstDash val="solid"/>
            <a:round/>
            <a:headEnd len="med" w="med" type="none"/>
            <a:tailEnd len="med" w="med" type="stealth"/>
          </a:ln>
        </p:spPr>
      </p:cxnSp>
      <p:cxnSp>
        <p:nvCxnSpPr>
          <p:cNvPr id="6790" name="Google Shape;6790;p70"/>
          <p:cNvCxnSpPr>
            <a:stCxn id="6779" idx="4"/>
            <a:endCxn id="6783" idx="2"/>
          </p:cNvCxnSpPr>
          <p:nvPr/>
        </p:nvCxnSpPr>
        <p:spPr>
          <a:xfrm rot="-5400000">
            <a:off x="4458833" y="1929077"/>
            <a:ext cx="46200" cy="1219200"/>
          </a:xfrm>
          <a:prstGeom prst="curvedConnector4">
            <a:avLst>
              <a:gd fmla="val -780677" name="adj1"/>
              <a:gd fmla="val 51927" name="adj2"/>
            </a:avLst>
          </a:prstGeom>
          <a:noFill/>
          <a:ln cap="flat" cmpd="sng" w="9525">
            <a:solidFill>
              <a:schemeClr val="dk2"/>
            </a:solidFill>
            <a:prstDash val="solid"/>
            <a:round/>
            <a:headEnd len="med" w="med" type="none"/>
            <a:tailEnd len="med" w="med" type="stealth"/>
          </a:ln>
        </p:spPr>
      </p:cxnSp>
      <p:cxnSp>
        <p:nvCxnSpPr>
          <p:cNvPr id="6791" name="Google Shape;6791;p70"/>
          <p:cNvCxnSpPr>
            <a:stCxn id="6780" idx="4"/>
            <a:endCxn id="6782" idx="2"/>
          </p:cNvCxnSpPr>
          <p:nvPr/>
        </p:nvCxnSpPr>
        <p:spPr>
          <a:xfrm rot="-5400000">
            <a:off x="4458281" y="2246285"/>
            <a:ext cx="47100" cy="585900"/>
          </a:xfrm>
          <a:prstGeom prst="curvedConnector4">
            <a:avLst>
              <a:gd fmla="val -340212" name="adj1"/>
              <a:gd fmla="val 54028" name="adj2"/>
            </a:avLst>
          </a:prstGeom>
          <a:noFill/>
          <a:ln cap="flat" cmpd="sng" w="9525">
            <a:solidFill>
              <a:schemeClr val="dk2"/>
            </a:solidFill>
            <a:prstDash val="solid"/>
            <a:round/>
            <a:headEnd len="med" w="med" type="none"/>
            <a:tailEnd len="med" w="med" type="stealth"/>
          </a:ln>
        </p:spPr>
      </p:cxnSp>
      <p:cxnSp>
        <p:nvCxnSpPr>
          <p:cNvPr id="6792" name="Google Shape;6792;p70"/>
          <p:cNvCxnSpPr>
            <a:stCxn id="6780" idx="4"/>
            <a:endCxn id="6783" idx="2"/>
          </p:cNvCxnSpPr>
          <p:nvPr/>
        </p:nvCxnSpPr>
        <p:spPr>
          <a:xfrm rot="-5400000">
            <a:off x="4616531" y="2088035"/>
            <a:ext cx="47100" cy="902400"/>
          </a:xfrm>
          <a:prstGeom prst="curvedConnector4">
            <a:avLst>
              <a:gd fmla="val -632197" name="adj1"/>
              <a:gd fmla="val 52618" name="adj2"/>
            </a:avLst>
          </a:prstGeom>
          <a:noFill/>
          <a:ln cap="flat" cmpd="sng" w="9525">
            <a:solidFill>
              <a:schemeClr val="dk2"/>
            </a:solidFill>
            <a:prstDash val="solid"/>
            <a:round/>
            <a:headEnd len="med" w="med" type="none"/>
            <a:tailEnd len="med" w="med" type="stealth"/>
          </a:ln>
        </p:spPr>
      </p:cxnSp>
      <p:cxnSp>
        <p:nvCxnSpPr>
          <p:cNvPr id="6793" name="Google Shape;6793;p70"/>
          <p:cNvCxnSpPr>
            <a:stCxn id="6781" idx="4"/>
            <a:endCxn id="6783" idx="2"/>
          </p:cNvCxnSpPr>
          <p:nvPr/>
        </p:nvCxnSpPr>
        <p:spPr>
          <a:xfrm rot="-5400000">
            <a:off x="4774828" y="2246285"/>
            <a:ext cx="47100" cy="585900"/>
          </a:xfrm>
          <a:prstGeom prst="curvedConnector4">
            <a:avLst>
              <a:gd fmla="val -340212" name="adj1"/>
              <a:gd fmla="val 54028" name="adj2"/>
            </a:avLst>
          </a:prstGeom>
          <a:noFill/>
          <a:ln cap="flat" cmpd="sng" w="9525">
            <a:solidFill>
              <a:schemeClr val="dk2"/>
            </a:solidFill>
            <a:prstDash val="solid"/>
            <a:round/>
            <a:headEnd len="med" w="med" type="none"/>
            <a:tailEnd len="med" w="med" type="stealth"/>
          </a:ln>
        </p:spPr>
      </p:cxnSp>
      <p:sp>
        <p:nvSpPr>
          <p:cNvPr id="6794" name="Google Shape;6794;p70"/>
          <p:cNvSpPr/>
          <p:nvPr/>
        </p:nvSpPr>
        <p:spPr>
          <a:xfrm>
            <a:off x="6042557" y="2160564"/>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3</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795" name="Google Shape;6795;p70"/>
          <p:cNvSpPr/>
          <p:nvPr/>
        </p:nvSpPr>
        <p:spPr>
          <a:xfrm>
            <a:off x="6117817" y="2463342"/>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6" name="Google Shape;6796;p70"/>
          <p:cNvSpPr/>
          <p:nvPr/>
        </p:nvSpPr>
        <p:spPr>
          <a:xfrm>
            <a:off x="6434365"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7" name="Google Shape;6797;p70"/>
          <p:cNvSpPr/>
          <p:nvPr/>
        </p:nvSpPr>
        <p:spPr>
          <a:xfrm>
            <a:off x="6750913"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8" name="Google Shape;6798;p70"/>
          <p:cNvSpPr/>
          <p:nvPr/>
        </p:nvSpPr>
        <p:spPr>
          <a:xfrm>
            <a:off x="7067461"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9" name="Google Shape;6799;p70"/>
          <p:cNvSpPr/>
          <p:nvPr/>
        </p:nvSpPr>
        <p:spPr>
          <a:xfrm>
            <a:off x="7384008" y="2464350"/>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00" name="Google Shape;6800;p70"/>
          <p:cNvCxnSpPr>
            <a:stCxn id="6795" idx="6"/>
            <a:endCxn id="6796" idx="2"/>
          </p:cNvCxnSpPr>
          <p:nvPr/>
        </p:nvCxnSpPr>
        <p:spPr>
          <a:xfrm>
            <a:off x="6212017" y="2510442"/>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6801" name="Google Shape;6801;p70"/>
          <p:cNvCxnSpPr>
            <a:stCxn id="6796" idx="6"/>
            <a:endCxn id="6797" idx="2"/>
          </p:cNvCxnSpPr>
          <p:nvPr/>
        </p:nvCxnSpPr>
        <p:spPr>
          <a:xfrm>
            <a:off x="6528565"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02" name="Google Shape;6802;p70"/>
          <p:cNvCxnSpPr>
            <a:stCxn id="6797" idx="6"/>
            <a:endCxn id="6798" idx="2"/>
          </p:cNvCxnSpPr>
          <p:nvPr/>
        </p:nvCxnSpPr>
        <p:spPr>
          <a:xfrm>
            <a:off x="6845113"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03" name="Google Shape;6803;p70"/>
          <p:cNvCxnSpPr>
            <a:stCxn id="6798" idx="6"/>
            <a:endCxn id="6799" idx="2"/>
          </p:cNvCxnSpPr>
          <p:nvPr/>
        </p:nvCxnSpPr>
        <p:spPr>
          <a:xfrm>
            <a:off x="7161661" y="2511450"/>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04" name="Google Shape;6804;p70"/>
          <p:cNvCxnSpPr>
            <a:stCxn id="6795" idx="4"/>
            <a:endCxn id="6797" idx="2"/>
          </p:cNvCxnSpPr>
          <p:nvPr/>
        </p:nvCxnSpPr>
        <p:spPr>
          <a:xfrm rot="-5400000">
            <a:off x="6434767" y="2241492"/>
            <a:ext cx="46200" cy="585900"/>
          </a:xfrm>
          <a:prstGeom prst="curvedConnector4">
            <a:avLst>
              <a:gd fmla="val -352412" name="adj1"/>
              <a:gd fmla="val 54028" name="adj2"/>
            </a:avLst>
          </a:prstGeom>
          <a:noFill/>
          <a:ln cap="flat" cmpd="sng" w="9525">
            <a:solidFill>
              <a:schemeClr val="dk2"/>
            </a:solidFill>
            <a:prstDash val="solid"/>
            <a:round/>
            <a:headEnd len="med" w="med" type="none"/>
            <a:tailEnd len="med" w="med" type="stealth"/>
          </a:ln>
        </p:spPr>
      </p:cxnSp>
      <p:cxnSp>
        <p:nvCxnSpPr>
          <p:cNvPr id="6805" name="Google Shape;6805;p70"/>
          <p:cNvCxnSpPr>
            <a:stCxn id="6795" idx="4"/>
            <a:endCxn id="6798" idx="2"/>
          </p:cNvCxnSpPr>
          <p:nvPr/>
        </p:nvCxnSpPr>
        <p:spPr>
          <a:xfrm rot="-5400000">
            <a:off x="6593017" y="2083242"/>
            <a:ext cx="46200" cy="902400"/>
          </a:xfrm>
          <a:prstGeom prst="curvedConnector4">
            <a:avLst>
              <a:gd fmla="val -664967" name="adj1"/>
              <a:gd fmla="val 52618" name="adj2"/>
            </a:avLst>
          </a:prstGeom>
          <a:noFill/>
          <a:ln cap="flat" cmpd="sng" w="9525">
            <a:solidFill>
              <a:schemeClr val="dk2"/>
            </a:solidFill>
            <a:prstDash val="solid"/>
            <a:round/>
            <a:headEnd len="med" w="med" type="none"/>
            <a:tailEnd len="med" w="med" type="stealth"/>
          </a:ln>
        </p:spPr>
      </p:cxnSp>
      <p:cxnSp>
        <p:nvCxnSpPr>
          <p:cNvPr id="6806" name="Google Shape;6806;p70"/>
          <p:cNvCxnSpPr>
            <a:stCxn id="6795" idx="4"/>
            <a:endCxn id="6799" idx="2"/>
          </p:cNvCxnSpPr>
          <p:nvPr/>
        </p:nvCxnSpPr>
        <p:spPr>
          <a:xfrm rot="-5400000">
            <a:off x="6751417" y="1924842"/>
            <a:ext cx="46200" cy="1219200"/>
          </a:xfrm>
          <a:prstGeom prst="curvedConnector4">
            <a:avLst>
              <a:gd fmla="val -739371" name="adj1"/>
              <a:gd fmla="val 51927" name="adj2"/>
            </a:avLst>
          </a:prstGeom>
          <a:noFill/>
          <a:ln cap="flat" cmpd="sng" w="9525">
            <a:solidFill>
              <a:schemeClr val="dk2"/>
            </a:solidFill>
            <a:prstDash val="solid"/>
            <a:round/>
            <a:headEnd len="med" w="med" type="none"/>
            <a:tailEnd len="med" w="med" type="stealth"/>
          </a:ln>
        </p:spPr>
      </p:cxnSp>
      <p:cxnSp>
        <p:nvCxnSpPr>
          <p:cNvPr id="6807" name="Google Shape;6807;p70"/>
          <p:cNvCxnSpPr>
            <a:stCxn id="6796" idx="4"/>
            <a:endCxn id="6798" idx="2"/>
          </p:cNvCxnSpPr>
          <p:nvPr/>
        </p:nvCxnSpPr>
        <p:spPr>
          <a:xfrm rot="-5400000">
            <a:off x="6750865" y="2242050"/>
            <a:ext cx="47100" cy="585900"/>
          </a:xfrm>
          <a:prstGeom prst="curvedConnector4">
            <a:avLst>
              <a:gd fmla="val -372732" name="adj1"/>
              <a:gd fmla="val 54028" name="adj2"/>
            </a:avLst>
          </a:prstGeom>
          <a:noFill/>
          <a:ln cap="flat" cmpd="sng" w="9525">
            <a:solidFill>
              <a:schemeClr val="dk2"/>
            </a:solidFill>
            <a:prstDash val="solid"/>
            <a:round/>
            <a:headEnd len="med" w="med" type="none"/>
            <a:tailEnd len="med" w="med" type="stealth"/>
          </a:ln>
        </p:spPr>
      </p:cxnSp>
      <p:cxnSp>
        <p:nvCxnSpPr>
          <p:cNvPr id="6808" name="Google Shape;6808;p70"/>
          <p:cNvCxnSpPr>
            <a:stCxn id="6796" idx="4"/>
            <a:endCxn id="6799" idx="2"/>
          </p:cNvCxnSpPr>
          <p:nvPr/>
        </p:nvCxnSpPr>
        <p:spPr>
          <a:xfrm rot="-5400000">
            <a:off x="6909115" y="2083800"/>
            <a:ext cx="47100" cy="902400"/>
          </a:xfrm>
          <a:prstGeom prst="curvedConnector4">
            <a:avLst>
              <a:gd fmla="val -679313" name="adj1"/>
              <a:gd fmla="val 52618" name="adj2"/>
            </a:avLst>
          </a:prstGeom>
          <a:noFill/>
          <a:ln cap="flat" cmpd="sng" w="9525">
            <a:solidFill>
              <a:schemeClr val="dk2"/>
            </a:solidFill>
            <a:prstDash val="solid"/>
            <a:round/>
            <a:headEnd len="med" w="med" type="none"/>
            <a:tailEnd len="med" w="med" type="stealth"/>
          </a:ln>
        </p:spPr>
      </p:cxnSp>
      <p:cxnSp>
        <p:nvCxnSpPr>
          <p:cNvPr id="6809" name="Google Shape;6809;p70"/>
          <p:cNvCxnSpPr>
            <a:stCxn id="6797" idx="4"/>
            <a:endCxn id="6799" idx="2"/>
          </p:cNvCxnSpPr>
          <p:nvPr/>
        </p:nvCxnSpPr>
        <p:spPr>
          <a:xfrm rot="-5400000">
            <a:off x="7067413" y="2242050"/>
            <a:ext cx="47100" cy="585900"/>
          </a:xfrm>
          <a:prstGeom prst="curvedConnector4">
            <a:avLst>
              <a:gd fmla="val -328942" name="adj1"/>
              <a:gd fmla="val 54028" name="adj2"/>
            </a:avLst>
          </a:prstGeom>
          <a:noFill/>
          <a:ln cap="flat" cmpd="sng" w="9525">
            <a:solidFill>
              <a:schemeClr val="dk2"/>
            </a:solidFill>
            <a:prstDash val="solid"/>
            <a:round/>
            <a:headEnd len="med" w="med" type="none"/>
            <a:tailEnd len="med" w="med" type="stealth"/>
          </a:ln>
        </p:spPr>
      </p:cxnSp>
      <p:sp>
        <p:nvSpPr>
          <p:cNvPr id="6810" name="Google Shape;6810;p70"/>
          <p:cNvSpPr/>
          <p:nvPr/>
        </p:nvSpPr>
        <p:spPr>
          <a:xfrm rot="5400000">
            <a:off x="2772150" y="2444405"/>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811" name="Google Shape;6811;p70"/>
          <p:cNvSpPr/>
          <p:nvPr/>
        </p:nvSpPr>
        <p:spPr>
          <a:xfrm rot="5400000">
            <a:off x="5403018" y="2440772"/>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cxnSp>
        <p:nvCxnSpPr>
          <p:cNvPr id="6812" name="Google Shape;6812;p70"/>
          <p:cNvCxnSpPr/>
          <p:nvPr/>
        </p:nvCxnSpPr>
        <p:spPr>
          <a:xfrm>
            <a:off x="5420597" y="2538105"/>
            <a:ext cx="0" cy="0"/>
          </a:xfrm>
          <a:prstGeom prst="straightConnector1">
            <a:avLst/>
          </a:prstGeom>
          <a:noFill/>
          <a:ln cap="flat" cmpd="sng" w="9525">
            <a:solidFill>
              <a:schemeClr val="dk2"/>
            </a:solidFill>
            <a:prstDash val="solid"/>
            <a:round/>
            <a:headEnd len="med" w="med" type="none"/>
            <a:tailEnd len="med" w="med" type="none"/>
          </a:ln>
        </p:spPr>
      </p:cxnSp>
      <p:cxnSp>
        <p:nvCxnSpPr>
          <p:cNvPr id="6813" name="Google Shape;6813;p70"/>
          <p:cNvCxnSpPr/>
          <p:nvPr/>
        </p:nvCxnSpPr>
        <p:spPr>
          <a:xfrm>
            <a:off x="5420597" y="2538105"/>
            <a:ext cx="0" cy="0"/>
          </a:xfrm>
          <a:prstGeom prst="straightConnector1">
            <a:avLst/>
          </a:prstGeom>
          <a:noFill/>
          <a:ln cap="flat" cmpd="sng" w="9525">
            <a:solidFill>
              <a:schemeClr val="dk2"/>
            </a:solidFill>
            <a:prstDash val="solid"/>
            <a:round/>
            <a:headEnd len="med" w="med" type="none"/>
            <a:tailEnd len="med" w="med" type="none"/>
          </a:ln>
        </p:spPr>
      </p:cxnSp>
      <p:cxnSp>
        <p:nvCxnSpPr>
          <p:cNvPr id="6814" name="Google Shape;6814;p70"/>
          <p:cNvCxnSpPr>
            <a:stCxn id="6811" idx="2"/>
            <a:endCxn id="6815" idx="0"/>
          </p:cNvCxnSpPr>
          <p:nvPr/>
        </p:nvCxnSpPr>
        <p:spPr>
          <a:xfrm flipH="1">
            <a:off x="5618118" y="2578322"/>
            <a:ext cx="64500" cy="1200"/>
          </a:xfrm>
          <a:prstGeom prst="straightConnector1">
            <a:avLst/>
          </a:prstGeom>
          <a:noFill/>
          <a:ln cap="flat" cmpd="sng" w="9525">
            <a:solidFill>
              <a:schemeClr val="dk2"/>
            </a:solidFill>
            <a:prstDash val="solid"/>
            <a:round/>
            <a:headEnd len="med" w="med" type="none"/>
            <a:tailEnd len="med" w="med" type="none"/>
          </a:ln>
        </p:spPr>
      </p:cxnSp>
      <p:cxnSp>
        <p:nvCxnSpPr>
          <p:cNvPr id="6816" name="Google Shape;6816;p70"/>
          <p:cNvCxnSpPr/>
          <p:nvPr/>
        </p:nvCxnSpPr>
        <p:spPr>
          <a:xfrm>
            <a:off x="5586750" y="2690505"/>
            <a:ext cx="0" cy="0"/>
          </a:xfrm>
          <a:prstGeom prst="straightConnector1">
            <a:avLst/>
          </a:prstGeom>
          <a:noFill/>
          <a:ln cap="flat" cmpd="sng" w="9525">
            <a:solidFill>
              <a:schemeClr val="dk2"/>
            </a:solidFill>
            <a:prstDash val="solid"/>
            <a:round/>
            <a:headEnd len="med" w="med" type="none"/>
            <a:tailEnd len="med" w="med" type="none"/>
          </a:ln>
        </p:spPr>
      </p:cxnSp>
      <p:cxnSp>
        <p:nvCxnSpPr>
          <p:cNvPr id="6817" name="Google Shape;6817;p70"/>
          <p:cNvCxnSpPr/>
          <p:nvPr/>
        </p:nvCxnSpPr>
        <p:spPr>
          <a:xfrm>
            <a:off x="5586750" y="2690505"/>
            <a:ext cx="0" cy="0"/>
          </a:xfrm>
          <a:prstGeom prst="straightConnector1">
            <a:avLst/>
          </a:prstGeom>
          <a:noFill/>
          <a:ln cap="flat" cmpd="sng" w="9525">
            <a:solidFill>
              <a:schemeClr val="dk2"/>
            </a:solidFill>
            <a:prstDash val="solid"/>
            <a:round/>
            <a:headEnd len="med" w="med" type="none"/>
            <a:tailEnd len="med" w="med" type="none"/>
          </a:ln>
        </p:spPr>
      </p:cxnSp>
      <p:sp>
        <p:nvSpPr>
          <p:cNvPr id="6815" name="Google Shape;6815;p70"/>
          <p:cNvSpPr/>
          <p:nvPr/>
        </p:nvSpPr>
        <p:spPr>
          <a:xfrm rot="5400000">
            <a:off x="5063472" y="2441992"/>
            <a:ext cx="834300" cy="275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Conv</a:t>
            </a:r>
            <a:endParaRPr sz="1200"/>
          </a:p>
        </p:txBody>
      </p:sp>
      <p:sp>
        <p:nvSpPr>
          <p:cNvPr id="6818" name="Google Shape;6818;p70"/>
          <p:cNvSpPr/>
          <p:nvPr/>
        </p:nvSpPr>
        <p:spPr>
          <a:xfrm>
            <a:off x="1433072" y="2164800"/>
            <a:ext cx="1512000" cy="834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Dense Block 1</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6819" name="Google Shape;6819;p70"/>
          <p:cNvSpPr/>
          <p:nvPr/>
        </p:nvSpPr>
        <p:spPr>
          <a:xfrm>
            <a:off x="1508333" y="2467577"/>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0" name="Google Shape;6820;p70"/>
          <p:cNvSpPr/>
          <p:nvPr/>
        </p:nvSpPr>
        <p:spPr>
          <a:xfrm>
            <a:off x="1824881"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1" name="Google Shape;6821;p70"/>
          <p:cNvSpPr/>
          <p:nvPr/>
        </p:nvSpPr>
        <p:spPr>
          <a:xfrm>
            <a:off x="2141428"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2" name="Google Shape;6822;p70"/>
          <p:cNvSpPr/>
          <p:nvPr/>
        </p:nvSpPr>
        <p:spPr>
          <a:xfrm>
            <a:off x="2457976"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3" name="Google Shape;6823;p70"/>
          <p:cNvSpPr/>
          <p:nvPr/>
        </p:nvSpPr>
        <p:spPr>
          <a:xfrm>
            <a:off x="2774524" y="2468585"/>
            <a:ext cx="94200" cy="94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24" name="Google Shape;6824;p70"/>
          <p:cNvCxnSpPr>
            <a:stCxn id="6819" idx="6"/>
            <a:endCxn id="6820" idx="2"/>
          </p:cNvCxnSpPr>
          <p:nvPr/>
        </p:nvCxnSpPr>
        <p:spPr>
          <a:xfrm>
            <a:off x="1602533" y="2514677"/>
            <a:ext cx="222300" cy="900"/>
          </a:xfrm>
          <a:prstGeom prst="straightConnector1">
            <a:avLst/>
          </a:prstGeom>
          <a:noFill/>
          <a:ln cap="flat" cmpd="sng" w="9525">
            <a:solidFill>
              <a:schemeClr val="dk2"/>
            </a:solidFill>
            <a:prstDash val="solid"/>
            <a:round/>
            <a:headEnd len="med" w="med" type="none"/>
            <a:tailEnd len="med" w="med" type="stealth"/>
          </a:ln>
        </p:spPr>
      </p:cxnSp>
      <p:cxnSp>
        <p:nvCxnSpPr>
          <p:cNvPr id="6825" name="Google Shape;6825;p70"/>
          <p:cNvCxnSpPr>
            <a:stCxn id="6820" idx="6"/>
            <a:endCxn id="6821" idx="2"/>
          </p:cNvCxnSpPr>
          <p:nvPr/>
        </p:nvCxnSpPr>
        <p:spPr>
          <a:xfrm>
            <a:off x="1919081"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26" name="Google Shape;6826;p70"/>
          <p:cNvCxnSpPr>
            <a:stCxn id="6821" idx="6"/>
            <a:endCxn id="6822" idx="2"/>
          </p:cNvCxnSpPr>
          <p:nvPr/>
        </p:nvCxnSpPr>
        <p:spPr>
          <a:xfrm>
            <a:off x="2235628"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27" name="Google Shape;6827;p70"/>
          <p:cNvCxnSpPr>
            <a:stCxn id="6822" idx="6"/>
            <a:endCxn id="6823" idx="2"/>
          </p:cNvCxnSpPr>
          <p:nvPr/>
        </p:nvCxnSpPr>
        <p:spPr>
          <a:xfrm>
            <a:off x="2552176" y="2515685"/>
            <a:ext cx="222300" cy="0"/>
          </a:xfrm>
          <a:prstGeom prst="straightConnector1">
            <a:avLst/>
          </a:prstGeom>
          <a:noFill/>
          <a:ln cap="flat" cmpd="sng" w="9525">
            <a:solidFill>
              <a:schemeClr val="dk2"/>
            </a:solidFill>
            <a:prstDash val="solid"/>
            <a:round/>
            <a:headEnd len="med" w="med" type="none"/>
            <a:tailEnd len="med" w="med" type="stealth"/>
          </a:ln>
        </p:spPr>
      </p:cxnSp>
      <p:cxnSp>
        <p:nvCxnSpPr>
          <p:cNvPr id="6828" name="Google Shape;6828;p70"/>
          <p:cNvCxnSpPr>
            <a:stCxn id="6819" idx="4"/>
            <a:endCxn id="6821" idx="2"/>
          </p:cNvCxnSpPr>
          <p:nvPr/>
        </p:nvCxnSpPr>
        <p:spPr>
          <a:xfrm rot="-5400000">
            <a:off x="1825283" y="2245727"/>
            <a:ext cx="46200" cy="585900"/>
          </a:xfrm>
          <a:prstGeom prst="curvedConnector4">
            <a:avLst>
              <a:gd fmla="val -304378" name="adj1"/>
              <a:gd fmla="val 54028" name="adj2"/>
            </a:avLst>
          </a:prstGeom>
          <a:noFill/>
          <a:ln cap="flat" cmpd="sng" w="9525">
            <a:solidFill>
              <a:schemeClr val="dk2"/>
            </a:solidFill>
            <a:prstDash val="solid"/>
            <a:round/>
            <a:headEnd len="med" w="med" type="none"/>
            <a:tailEnd len="med" w="med" type="stealth"/>
          </a:ln>
        </p:spPr>
      </p:cxnSp>
      <p:cxnSp>
        <p:nvCxnSpPr>
          <p:cNvPr id="6829" name="Google Shape;6829;p70"/>
          <p:cNvCxnSpPr>
            <a:stCxn id="6819" idx="4"/>
            <a:endCxn id="6822" idx="2"/>
          </p:cNvCxnSpPr>
          <p:nvPr/>
        </p:nvCxnSpPr>
        <p:spPr>
          <a:xfrm rot="-5400000">
            <a:off x="1983533" y="2087477"/>
            <a:ext cx="46200" cy="902400"/>
          </a:xfrm>
          <a:prstGeom prst="curvedConnector4">
            <a:avLst>
              <a:gd fmla="val -602051" name="adj1"/>
              <a:gd fmla="val 52618" name="adj2"/>
            </a:avLst>
          </a:prstGeom>
          <a:noFill/>
          <a:ln cap="flat" cmpd="sng" w="9525">
            <a:solidFill>
              <a:schemeClr val="dk2"/>
            </a:solidFill>
            <a:prstDash val="solid"/>
            <a:round/>
            <a:headEnd len="med" w="med" type="none"/>
            <a:tailEnd len="med" w="med" type="stealth"/>
          </a:ln>
        </p:spPr>
      </p:cxnSp>
      <p:cxnSp>
        <p:nvCxnSpPr>
          <p:cNvPr id="6830" name="Google Shape;6830;p70"/>
          <p:cNvCxnSpPr>
            <a:stCxn id="6819" idx="4"/>
            <a:endCxn id="6823" idx="2"/>
          </p:cNvCxnSpPr>
          <p:nvPr/>
        </p:nvCxnSpPr>
        <p:spPr>
          <a:xfrm rot="-5400000">
            <a:off x="2141933" y="1929077"/>
            <a:ext cx="46200" cy="1219200"/>
          </a:xfrm>
          <a:prstGeom prst="curvedConnector4">
            <a:avLst>
              <a:gd fmla="val -691337" name="adj1"/>
              <a:gd fmla="val 51927" name="adj2"/>
            </a:avLst>
          </a:prstGeom>
          <a:noFill/>
          <a:ln cap="flat" cmpd="sng" w="9525">
            <a:solidFill>
              <a:schemeClr val="dk2"/>
            </a:solidFill>
            <a:prstDash val="solid"/>
            <a:round/>
            <a:headEnd len="med" w="med" type="none"/>
            <a:tailEnd len="med" w="med" type="stealth"/>
          </a:ln>
        </p:spPr>
      </p:cxnSp>
      <p:cxnSp>
        <p:nvCxnSpPr>
          <p:cNvPr id="6831" name="Google Shape;6831;p70"/>
          <p:cNvCxnSpPr>
            <a:stCxn id="6820" idx="4"/>
            <a:endCxn id="6822" idx="2"/>
          </p:cNvCxnSpPr>
          <p:nvPr/>
        </p:nvCxnSpPr>
        <p:spPr>
          <a:xfrm rot="-5400000">
            <a:off x="2141381" y="2246285"/>
            <a:ext cx="47100" cy="585900"/>
          </a:xfrm>
          <a:prstGeom prst="curvedConnector4">
            <a:avLst>
              <a:gd fmla="val -296422" name="adj1"/>
              <a:gd fmla="val 54028" name="adj2"/>
            </a:avLst>
          </a:prstGeom>
          <a:noFill/>
          <a:ln cap="flat" cmpd="sng" w="9525">
            <a:solidFill>
              <a:schemeClr val="dk2"/>
            </a:solidFill>
            <a:prstDash val="solid"/>
            <a:round/>
            <a:headEnd len="med" w="med" type="none"/>
            <a:tailEnd len="med" w="med" type="stealth"/>
          </a:ln>
        </p:spPr>
      </p:cxnSp>
      <p:cxnSp>
        <p:nvCxnSpPr>
          <p:cNvPr id="6832" name="Google Shape;6832;p70"/>
          <p:cNvCxnSpPr>
            <a:stCxn id="6820" idx="4"/>
            <a:endCxn id="6823" idx="2"/>
          </p:cNvCxnSpPr>
          <p:nvPr/>
        </p:nvCxnSpPr>
        <p:spPr>
          <a:xfrm rot="-5400000">
            <a:off x="2299631" y="2088035"/>
            <a:ext cx="47100" cy="902400"/>
          </a:xfrm>
          <a:prstGeom prst="curvedConnector4">
            <a:avLst>
              <a:gd fmla="val -661390" name="adj1"/>
              <a:gd fmla="val 52618" name="adj2"/>
            </a:avLst>
          </a:prstGeom>
          <a:noFill/>
          <a:ln cap="flat" cmpd="sng" w="9525">
            <a:solidFill>
              <a:schemeClr val="dk2"/>
            </a:solidFill>
            <a:prstDash val="solid"/>
            <a:round/>
            <a:headEnd len="med" w="med" type="none"/>
            <a:tailEnd len="med" w="med" type="stealth"/>
          </a:ln>
        </p:spPr>
      </p:cxnSp>
      <p:cxnSp>
        <p:nvCxnSpPr>
          <p:cNvPr id="6833" name="Google Shape;6833;p70"/>
          <p:cNvCxnSpPr>
            <a:stCxn id="6821" idx="4"/>
            <a:endCxn id="6823" idx="2"/>
          </p:cNvCxnSpPr>
          <p:nvPr/>
        </p:nvCxnSpPr>
        <p:spPr>
          <a:xfrm rot="-5400000">
            <a:off x="2457928" y="2246285"/>
            <a:ext cx="47100" cy="585900"/>
          </a:xfrm>
          <a:prstGeom prst="curvedConnector4">
            <a:avLst>
              <a:gd fmla="val -311018" name="adj1"/>
              <a:gd fmla="val 54028" name="adj2"/>
            </a:avLst>
          </a:prstGeom>
          <a:noFill/>
          <a:ln cap="flat" cmpd="sng" w="9525">
            <a:solidFill>
              <a:schemeClr val="dk2"/>
            </a:solidFill>
            <a:prstDash val="solid"/>
            <a:round/>
            <a:headEnd len="med" w="med" type="none"/>
            <a:tailEnd len="med" w="med" type="stealth"/>
          </a:ln>
        </p:spPr>
      </p:cxnSp>
      <p:cxnSp>
        <p:nvCxnSpPr>
          <p:cNvPr id="6834" name="Google Shape;6834;p70"/>
          <p:cNvCxnSpPr>
            <a:stCxn id="6818" idx="3"/>
            <a:endCxn id="6810" idx="2"/>
          </p:cNvCxnSpPr>
          <p:nvPr/>
        </p:nvCxnSpPr>
        <p:spPr>
          <a:xfrm>
            <a:off x="2945072" y="2581950"/>
            <a:ext cx="106800" cy="0"/>
          </a:xfrm>
          <a:prstGeom prst="straightConnector1">
            <a:avLst/>
          </a:prstGeom>
          <a:noFill/>
          <a:ln cap="flat" cmpd="sng" w="9525">
            <a:solidFill>
              <a:schemeClr val="dk2"/>
            </a:solidFill>
            <a:prstDash val="solid"/>
            <a:round/>
            <a:headEnd len="med" w="med" type="none"/>
            <a:tailEnd len="med" w="med" type="none"/>
          </a:ln>
        </p:spPr>
      </p:cxnSp>
      <p:cxnSp>
        <p:nvCxnSpPr>
          <p:cNvPr id="6835" name="Google Shape;6835;p70"/>
          <p:cNvCxnSpPr>
            <a:stCxn id="6778" idx="1"/>
            <a:endCxn id="6778" idx="1"/>
          </p:cNvCxnSpPr>
          <p:nvPr/>
        </p:nvCxnSpPr>
        <p:spPr>
          <a:xfrm>
            <a:off x="3749972" y="2581950"/>
            <a:ext cx="0" cy="0"/>
          </a:xfrm>
          <a:prstGeom prst="straightConnector1">
            <a:avLst/>
          </a:prstGeom>
          <a:noFill/>
          <a:ln cap="flat" cmpd="sng" w="9525">
            <a:solidFill>
              <a:schemeClr val="dk2"/>
            </a:solidFill>
            <a:prstDash val="solid"/>
            <a:round/>
            <a:headEnd len="med" w="med" type="none"/>
            <a:tailEnd len="med" w="med" type="none"/>
          </a:ln>
        </p:spPr>
      </p:cxnSp>
      <p:cxnSp>
        <p:nvCxnSpPr>
          <p:cNvPr id="6836" name="Google Shape;6836;p70"/>
          <p:cNvCxnSpPr>
            <a:stCxn id="6767" idx="0"/>
            <a:endCxn id="6778" idx="1"/>
          </p:cNvCxnSpPr>
          <p:nvPr/>
        </p:nvCxnSpPr>
        <p:spPr>
          <a:xfrm>
            <a:off x="3666396" y="2581955"/>
            <a:ext cx="83700" cy="0"/>
          </a:xfrm>
          <a:prstGeom prst="straightConnector1">
            <a:avLst/>
          </a:prstGeom>
          <a:noFill/>
          <a:ln cap="flat" cmpd="sng" w="9525">
            <a:solidFill>
              <a:schemeClr val="dk2"/>
            </a:solidFill>
            <a:prstDash val="solid"/>
            <a:round/>
            <a:headEnd len="med" w="med" type="none"/>
            <a:tailEnd len="med" w="med" type="none"/>
          </a:ln>
        </p:spPr>
      </p:cxnSp>
      <p:cxnSp>
        <p:nvCxnSpPr>
          <p:cNvPr id="6837" name="Google Shape;6837;p70"/>
          <p:cNvCxnSpPr>
            <a:stCxn id="6815" idx="2"/>
            <a:endCxn id="6778" idx="3"/>
          </p:cNvCxnSpPr>
          <p:nvPr/>
        </p:nvCxnSpPr>
        <p:spPr>
          <a:xfrm flipH="1">
            <a:off x="5262072" y="2579542"/>
            <a:ext cx="81000" cy="2400"/>
          </a:xfrm>
          <a:prstGeom prst="straightConnector1">
            <a:avLst/>
          </a:prstGeom>
          <a:noFill/>
          <a:ln cap="flat" cmpd="sng" w="9525">
            <a:solidFill>
              <a:schemeClr val="dk2"/>
            </a:solidFill>
            <a:prstDash val="solid"/>
            <a:round/>
            <a:headEnd len="med" w="med" type="none"/>
            <a:tailEnd len="med" w="med" type="none"/>
          </a:ln>
        </p:spPr>
      </p:cxnSp>
      <p:cxnSp>
        <p:nvCxnSpPr>
          <p:cNvPr id="6838" name="Google Shape;6838;p70"/>
          <p:cNvCxnSpPr>
            <a:stCxn id="6811" idx="0"/>
            <a:endCxn id="6794" idx="1"/>
          </p:cNvCxnSpPr>
          <p:nvPr/>
        </p:nvCxnSpPr>
        <p:spPr>
          <a:xfrm flipH="1" rot="10800000">
            <a:off x="5957718" y="2577722"/>
            <a:ext cx="84900" cy="600"/>
          </a:xfrm>
          <a:prstGeom prst="straightConnector1">
            <a:avLst/>
          </a:prstGeom>
          <a:noFill/>
          <a:ln cap="flat" cmpd="sng" w="9525">
            <a:solidFill>
              <a:schemeClr val="dk2"/>
            </a:solidFill>
            <a:prstDash val="solid"/>
            <a:round/>
            <a:headEnd len="med" w="med" type="none"/>
            <a:tailEnd len="med" w="med" type="none"/>
          </a:ln>
        </p:spPr>
      </p:cxnSp>
      <p:sp>
        <p:nvSpPr>
          <p:cNvPr id="6839" name="Google Shape;6839;p70"/>
          <p:cNvSpPr/>
          <p:nvPr/>
        </p:nvSpPr>
        <p:spPr>
          <a:xfrm rot="5400000">
            <a:off x="7359768" y="2438845"/>
            <a:ext cx="834300" cy="275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Avg-Pool</a:t>
            </a:r>
            <a:endParaRPr sz="1200"/>
          </a:p>
        </p:txBody>
      </p:sp>
      <p:sp>
        <p:nvSpPr>
          <p:cNvPr id="6840" name="Google Shape;6840;p70"/>
          <p:cNvSpPr/>
          <p:nvPr/>
        </p:nvSpPr>
        <p:spPr>
          <a:xfrm rot="5400000">
            <a:off x="7719707" y="2437404"/>
            <a:ext cx="834300" cy="275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FC</a:t>
            </a:r>
            <a:endParaRPr sz="1200"/>
          </a:p>
        </p:txBody>
      </p:sp>
      <p:sp>
        <p:nvSpPr>
          <p:cNvPr id="6841" name="Google Shape;6841;p70"/>
          <p:cNvSpPr/>
          <p:nvPr/>
        </p:nvSpPr>
        <p:spPr>
          <a:xfrm rot="5400000">
            <a:off x="8079628" y="2436982"/>
            <a:ext cx="834300" cy="275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Softmax</a:t>
            </a:r>
            <a:endParaRPr sz="1200"/>
          </a:p>
        </p:txBody>
      </p:sp>
      <p:cxnSp>
        <p:nvCxnSpPr>
          <p:cNvPr id="6842" name="Google Shape;6842;p70"/>
          <p:cNvCxnSpPr>
            <a:stCxn id="6794" idx="3"/>
            <a:endCxn id="6839" idx="2"/>
          </p:cNvCxnSpPr>
          <p:nvPr/>
        </p:nvCxnSpPr>
        <p:spPr>
          <a:xfrm flipH="1" rot="10800000">
            <a:off x="7554557" y="2576514"/>
            <a:ext cx="84900" cy="1200"/>
          </a:xfrm>
          <a:prstGeom prst="straightConnector1">
            <a:avLst/>
          </a:prstGeom>
          <a:noFill/>
          <a:ln cap="flat" cmpd="sng" w="9525">
            <a:solidFill>
              <a:schemeClr val="dk2"/>
            </a:solidFill>
            <a:prstDash val="solid"/>
            <a:round/>
            <a:headEnd len="med" w="med" type="none"/>
            <a:tailEnd len="med" w="med" type="none"/>
          </a:ln>
        </p:spPr>
      </p:cxnSp>
      <p:cxnSp>
        <p:nvCxnSpPr>
          <p:cNvPr id="6843" name="Google Shape;6843;p70"/>
          <p:cNvCxnSpPr>
            <a:stCxn id="6839" idx="0"/>
            <a:endCxn id="6840" idx="2"/>
          </p:cNvCxnSpPr>
          <p:nvPr/>
        </p:nvCxnSpPr>
        <p:spPr>
          <a:xfrm flipH="1" rot="10800000">
            <a:off x="7914468" y="2574895"/>
            <a:ext cx="84900" cy="1500"/>
          </a:xfrm>
          <a:prstGeom prst="straightConnector1">
            <a:avLst/>
          </a:prstGeom>
          <a:noFill/>
          <a:ln cap="flat" cmpd="sng" w="9525">
            <a:solidFill>
              <a:schemeClr val="dk2"/>
            </a:solidFill>
            <a:prstDash val="solid"/>
            <a:round/>
            <a:headEnd len="med" w="med" type="none"/>
            <a:tailEnd len="med" w="med" type="none"/>
          </a:ln>
        </p:spPr>
      </p:cxnSp>
      <p:cxnSp>
        <p:nvCxnSpPr>
          <p:cNvPr id="6844" name="Google Shape;6844;p70"/>
          <p:cNvCxnSpPr>
            <a:stCxn id="6840" idx="0"/>
            <a:endCxn id="6841" idx="2"/>
          </p:cNvCxnSpPr>
          <p:nvPr/>
        </p:nvCxnSpPr>
        <p:spPr>
          <a:xfrm flipH="1" rot="10800000">
            <a:off x="8274407" y="2574654"/>
            <a:ext cx="84900" cy="300"/>
          </a:xfrm>
          <a:prstGeom prst="straightConnector1">
            <a:avLst/>
          </a:prstGeom>
          <a:noFill/>
          <a:ln cap="flat" cmpd="sng" w="9525">
            <a:solidFill>
              <a:schemeClr val="dk2"/>
            </a:solidFill>
            <a:prstDash val="solid"/>
            <a:round/>
            <a:headEnd len="med" w="med" type="none"/>
            <a:tailEnd len="med" w="med" type="none"/>
          </a:ln>
        </p:spPr>
      </p:cxnSp>
      <p:cxnSp>
        <p:nvCxnSpPr>
          <p:cNvPr id="6845" name="Google Shape;6845;p70"/>
          <p:cNvCxnSpPr/>
          <p:nvPr/>
        </p:nvCxnSpPr>
        <p:spPr>
          <a:xfrm>
            <a:off x="3003200" y="3120100"/>
            <a:ext cx="707700" cy="0"/>
          </a:xfrm>
          <a:prstGeom prst="straightConnector1">
            <a:avLst/>
          </a:prstGeom>
          <a:noFill/>
          <a:ln cap="flat" cmpd="sng" w="9525">
            <a:solidFill>
              <a:schemeClr val="dk2"/>
            </a:solidFill>
            <a:prstDash val="solid"/>
            <a:round/>
            <a:headEnd len="med" w="med" type="none"/>
            <a:tailEnd len="med" w="med" type="none"/>
          </a:ln>
        </p:spPr>
      </p:cxnSp>
      <p:cxnSp>
        <p:nvCxnSpPr>
          <p:cNvPr id="6846" name="Google Shape;6846;p70"/>
          <p:cNvCxnSpPr/>
          <p:nvPr/>
        </p:nvCxnSpPr>
        <p:spPr>
          <a:xfrm rot="10800000">
            <a:off x="3007304" y="2978675"/>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47" name="Google Shape;6847;p70"/>
          <p:cNvCxnSpPr/>
          <p:nvPr/>
        </p:nvCxnSpPr>
        <p:spPr>
          <a:xfrm rot="10800000">
            <a:off x="3706711" y="2978675"/>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48" name="Google Shape;6848;p70"/>
          <p:cNvCxnSpPr/>
          <p:nvPr/>
        </p:nvCxnSpPr>
        <p:spPr>
          <a:xfrm>
            <a:off x="5298405" y="3120104"/>
            <a:ext cx="707700" cy="0"/>
          </a:xfrm>
          <a:prstGeom prst="straightConnector1">
            <a:avLst/>
          </a:prstGeom>
          <a:noFill/>
          <a:ln cap="flat" cmpd="sng" w="9525">
            <a:solidFill>
              <a:schemeClr val="dk2"/>
            </a:solidFill>
            <a:prstDash val="solid"/>
            <a:round/>
            <a:headEnd len="med" w="med" type="none"/>
            <a:tailEnd len="med" w="med" type="none"/>
          </a:ln>
        </p:spPr>
      </p:cxnSp>
      <p:cxnSp>
        <p:nvCxnSpPr>
          <p:cNvPr id="6849" name="Google Shape;6849;p70"/>
          <p:cNvCxnSpPr/>
          <p:nvPr/>
        </p:nvCxnSpPr>
        <p:spPr>
          <a:xfrm rot="10800000">
            <a:off x="5302509" y="2978679"/>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50" name="Google Shape;6850;p70"/>
          <p:cNvCxnSpPr/>
          <p:nvPr/>
        </p:nvCxnSpPr>
        <p:spPr>
          <a:xfrm rot="10800000">
            <a:off x="6001916" y="2978679"/>
            <a:ext cx="0" cy="142800"/>
          </a:xfrm>
          <a:prstGeom prst="straightConnector1">
            <a:avLst/>
          </a:prstGeom>
          <a:noFill/>
          <a:ln cap="flat" cmpd="sng" w="9525">
            <a:solidFill>
              <a:schemeClr val="dk2"/>
            </a:solidFill>
            <a:prstDash val="solid"/>
            <a:round/>
            <a:headEnd len="med" w="med" type="none"/>
            <a:tailEnd len="med" w="med" type="none"/>
          </a:ln>
        </p:spPr>
      </p:cxnSp>
      <p:cxnSp>
        <p:nvCxnSpPr>
          <p:cNvPr id="6851" name="Google Shape;6851;p70"/>
          <p:cNvCxnSpPr/>
          <p:nvPr/>
        </p:nvCxnSpPr>
        <p:spPr>
          <a:xfrm>
            <a:off x="3370500" y="3116043"/>
            <a:ext cx="0" cy="95400"/>
          </a:xfrm>
          <a:prstGeom prst="straightConnector1">
            <a:avLst/>
          </a:prstGeom>
          <a:noFill/>
          <a:ln cap="flat" cmpd="sng" w="9525">
            <a:solidFill>
              <a:schemeClr val="dk2"/>
            </a:solidFill>
            <a:prstDash val="solid"/>
            <a:round/>
            <a:headEnd len="med" w="med" type="none"/>
            <a:tailEnd len="med" w="med" type="none"/>
          </a:ln>
        </p:spPr>
      </p:cxnSp>
      <p:cxnSp>
        <p:nvCxnSpPr>
          <p:cNvPr id="6852" name="Google Shape;6852;p70"/>
          <p:cNvCxnSpPr/>
          <p:nvPr/>
        </p:nvCxnSpPr>
        <p:spPr>
          <a:xfrm>
            <a:off x="5656500" y="3116043"/>
            <a:ext cx="0" cy="95400"/>
          </a:xfrm>
          <a:prstGeom prst="straightConnector1">
            <a:avLst/>
          </a:prstGeom>
          <a:noFill/>
          <a:ln cap="flat" cmpd="sng" w="9525">
            <a:solidFill>
              <a:schemeClr val="dk2"/>
            </a:solidFill>
            <a:prstDash val="solid"/>
            <a:round/>
            <a:headEnd len="med" w="med" type="none"/>
            <a:tailEnd len="med" w="med" type="none"/>
          </a:ln>
        </p:spPr>
      </p:cxnSp>
      <p:cxnSp>
        <p:nvCxnSpPr>
          <p:cNvPr id="6853" name="Google Shape;6853;p70"/>
          <p:cNvCxnSpPr/>
          <p:nvPr/>
        </p:nvCxnSpPr>
        <p:spPr>
          <a:xfrm>
            <a:off x="3363693" y="3211275"/>
            <a:ext cx="2292900" cy="0"/>
          </a:xfrm>
          <a:prstGeom prst="straightConnector1">
            <a:avLst/>
          </a:prstGeom>
          <a:noFill/>
          <a:ln cap="flat" cmpd="sng" w="9525">
            <a:solidFill>
              <a:schemeClr val="dk2"/>
            </a:solidFill>
            <a:prstDash val="solid"/>
            <a:round/>
            <a:headEnd len="med" w="med" type="none"/>
            <a:tailEnd len="med" w="med" type="none"/>
          </a:ln>
        </p:spPr>
      </p:cxnSp>
      <p:sp>
        <p:nvSpPr>
          <p:cNvPr id="6854" name="Google Shape;6854;p70"/>
          <p:cNvSpPr txBox="1"/>
          <p:nvPr/>
        </p:nvSpPr>
        <p:spPr>
          <a:xfrm>
            <a:off x="3873950" y="3129643"/>
            <a:ext cx="3918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Transition layers</a:t>
            </a:r>
            <a:endParaRPr sz="1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8" name="Shape 6858"/>
        <p:cNvGrpSpPr/>
        <p:nvPr/>
      </p:nvGrpSpPr>
      <p:grpSpPr>
        <a:xfrm>
          <a:off x="0" y="0"/>
          <a:ext cx="0" cy="0"/>
          <a:chOff x="0" y="0"/>
          <a:chExt cx="0" cy="0"/>
        </a:xfrm>
      </p:grpSpPr>
      <p:sp>
        <p:nvSpPr>
          <p:cNvPr id="6859" name="Google Shape;6859;p71"/>
          <p:cNvSpPr/>
          <p:nvPr/>
        </p:nvSpPr>
        <p:spPr>
          <a:xfrm>
            <a:off x="926625"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860" name="Google Shape;6860;p71"/>
          <p:cNvSpPr txBox="1"/>
          <p:nvPr/>
        </p:nvSpPr>
        <p:spPr>
          <a:xfrm>
            <a:off x="2534565" y="3953986"/>
            <a:ext cx="38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61" name="Google Shape;6861;p71"/>
          <p:cNvSpPr/>
          <p:nvPr/>
        </p:nvSpPr>
        <p:spPr>
          <a:xfrm>
            <a:off x="1096112"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62" name="Google Shape;6862;p71"/>
          <p:cNvSpPr/>
          <p:nvPr/>
        </p:nvSpPr>
        <p:spPr>
          <a:xfrm>
            <a:off x="1252437" y="2546700"/>
            <a:ext cx="3840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0" spcFirstLastPara="1" rIns="0" wrap="square" tIns="90000">
            <a:noAutofit/>
          </a:bodyPr>
          <a:lstStyle/>
          <a:p>
            <a:pPr indent="0" lvl="0" marL="0" rtl="0" algn="ctr">
              <a:spcBef>
                <a:spcPts val="0"/>
              </a:spcBef>
              <a:spcAft>
                <a:spcPts val="0"/>
              </a:spcAft>
              <a:buNone/>
            </a:pPr>
            <a:r>
              <a:rPr lang="en" sz="900"/>
              <a:t>identity</a:t>
            </a:r>
            <a:endParaRPr sz="900"/>
          </a:p>
        </p:txBody>
      </p:sp>
      <p:sp>
        <p:nvSpPr>
          <p:cNvPr id="6863" name="Google Shape;6863;p71"/>
          <p:cNvSpPr/>
          <p:nvPr/>
        </p:nvSpPr>
        <p:spPr>
          <a:xfrm>
            <a:off x="1702124"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864" name="Google Shape;6864;p71"/>
          <p:cNvSpPr/>
          <p:nvPr/>
        </p:nvSpPr>
        <p:spPr>
          <a:xfrm>
            <a:off x="2025576" y="25467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865" name="Google Shape;6865;p71"/>
          <p:cNvSpPr/>
          <p:nvPr/>
        </p:nvSpPr>
        <p:spPr>
          <a:xfrm>
            <a:off x="2375100" y="2546700"/>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866" name="Google Shape;6866;p71"/>
          <p:cNvSpPr/>
          <p:nvPr/>
        </p:nvSpPr>
        <p:spPr>
          <a:xfrm>
            <a:off x="2725625" y="2546700"/>
            <a:ext cx="3840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900"/>
              <a:t>identity</a:t>
            </a:r>
            <a:endParaRPr sz="900"/>
          </a:p>
        </p:txBody>
      </p:sp>
      <p:sp>
        <p:nvSpPr>
          <p:cNvPr id="6867" name="Google Shape;6867;p71"/>
          <p:cNvSpPr/>
          <p:nvPr/>
        </p:nvSpPr>
        <p:spPr>
          <a:xfrm>
            <a:off x="3193967" y="2545788"/>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868" name="Google Shape;6868;p71"/>
          <p:cNvSpPr/>
          <p:nvPr/>
        </p:nvSpPr>
        <p:spPr>
          <a:xfrm>
            <a:off x="3510190" y="2545788"/>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869" name="Google Shape;6869;p71"/>
          <p:cNvSpPr/>
          <p:nvPr/>
        </p:nvSpPr>
        <p:spPr>
          <a:xfrm>
            <a:off x="3864510" y="25458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870" name="Google Shape;6870;p71"/>
          <p:cNvSpPr/>
          <p:nvPr/>
        </p:nvSpPr>
        <p:spPr>
          <a:xfrm>
            <a:off x="4184387" y="2545800"/>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871" name="Google Shape;6871;p71"/>
          <p:cNvSpPr/>
          <p:nvPr/>
        </p:nvSpPr>
        <p:spPr>
          <a:xfrm>
            <a:off x="1841625"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t>add</a:t>
            </a:r>
            <a:endParaRPr sz="800"/>
          </a:p>
        </p:txBody>
      </p:sp>
      <p:sp>
        <p:nvSpPr>
          <p:cNvPr id="6872" name="Google Shape;6872;p71"/>
          <p:cNvSpPr/>
          <p:nvPr/>
        </p:nvSpPr>
        <p:spPr>
          <a:xfrm>
            <a:off x="2566242"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73" name="Google Shape;6873;p71"/>
          <p:cNvSpPr/>
          <p:nvPr/>
        </p:nvSpPr>
        <p:spPr>
          <a:xfrm>
            <a:off x="3359261" y="2152173"/>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74" name="Google Shape;6874;p71"/>
          <p:cNvSpPr/>
          <p:nvPr/>
        </p:nvSpPr>
        <p:spPr>
          <a:xfrm>
            <a:off x="4039875" y="2153086"/>
            <a:ext cx="248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875" name="Google Shape;6875;p71"/>
          <p:cNvSpPr/>
          <p:nvPr/>
        </p:nvSpPr>
        <p:spPr>
          <a:xfrm>
            <a:off x="2309093" y="1762885"/>
            <a:ext cx="766200" cy="2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Filter concatenation</a:t>
            </a:r>
            <a:endParaRPr sz="900"/>
          </a:p>
        </p:txBody>
      </p:sp>
      <p:sp>
        <p:nvSpPr>
          <p:cNvPr id="6876" name="Google Shape;6876;p71"/>
          <p:cNvSpPr/>
          <p:nvPr/>
        </p:nvSpPr>
        <p:spPr>
          <a:xfrm>
            <a:off x="2568350" y="3030375"/>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a:t>
            </a:r>
            <a:endParaRPr baseline="-25000" sz="1000"/>
          </a:p>
        </p:txBody>
      </p:sp>
      <p:sp>
        <p:nvSpPr>
          <p:cNvPr id="6877" name="Google Shape;6877;p71"/>
          <p:cNvSpPr/>
          <p:nvPr/>
        </p:nvSpPr>
        <p:spPr>
          <a:xfrm>
            <a:off x="2573649" y="3806400"/>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i-1</a:t>
            </a:r>
            <a:endParaRPr baseline="-25000" sz="1000"/>
          </a:p>
        </p:txBody>
      </p:sp>
      <p:sp>
        <p:nvSpPr>
          <p:cNvPr id="6878" name="Google Shape;6878;p71"/>
          <p:cNvSpPr/>
          <p:nvPr/>
        </p:nvSpPr>
        <p:spPr>
          <a:xfrm>
            <a:off x="2563132" y="3404323"/>
            <a:ext cx="303912" cy="2405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p>
        </p:txBody>
      </p:sp>
      <p:sp>
        <p:nvSpPr>
          <p:cNvPr id="6879" name="Google Shape;6879;p71"/>
          <p:cNvSpPr txBox="1"/>
          <p:nvPr/>
        </p:nvSpPr>
        <p:spPr>
          <a:xfrm>
            <a:off x="2546093" y="3268471"/>
            <a:ext cx="511200" cy="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sz="800"/>
          </a:p>
        </p:txBody>
      </p:sp>
      <p:cxnSp>
        <p:nvCxnSpPr>
          <p:cNvPr id="6880" name="Google Shape;6880;p71"/>
          <p:cNvCxnSpPr>
            <a:stCxn id="6877" idx="3"/>
            <a:endCxn id="6870" idx="2"/>
          </p:cNvCxnSpPr>
          <p:nvPr/>
        </p:nvCxnSpPr>
        <p:spPr>
          <a:xfrm flipH="1" rot="10800000">
            <a:off x="2858949" y="2832000"/>
            <a:ext cx="1455600" cy="1080600"/>
          </a:xfrm>
          <a:prstGeom prst="curvedConnector2">
            <a:avLst/>
          </a:prstGeom>
          <a:noFill/>
          <a:ln cap="flat" cmpd="sng" w="9525">
            <a:solidFill>
              <a:schemeClr val="dk2"/>
            </a:solidFill>
            <a:prstDash val="dot"/>
            <a:round/>
            <a:headEnd len="med" w="med" type="none"/>
            <a:tailEnd len="med" w="med" type="triangle"/>
          </a:ln>
        </p:spPr>
      </p:cxnSp>
      <p:cxnSp>
        <p:nvCxnSpPr>
          <p:cNvPr id="6881" name="Google Shape;6881;p71"/>
          <p:cNvCxnSpPr>
            <a:stCxn id="6877" idx="3"/>
            <a:endCxn id="6869" idx="2"/>
          </p:cNvCxnSpPr>
          <p:nvPr/>
        </p:nvCxnSpPr>
        <p:spPr>
          <a:xfrm flipH="1" rot="10800000">
            <a:off x="2858949" y="2832000"/>
            <a:ext cx="1135500" cy="1080600"/>
          </a:xfrm>
          <a:prstGeom prst="curvedConnector2">
            <a:avLst/>
          </a:prstGeom>
          <a:noFill/>
          <a:ln cap="flat" cmpd="sng" w="9525">
            <a:solidFill>
              <a:schemeClr val="dk2"/>
            </a:solidFill>
            <a:prstDash val="dot"/>
            <a:round/>
            <a:headEnd len="med" w="med" type="none"/>
            <a:tailEnd len="med" w="med" type="triangle"/>
          </a:ln>
        </p:spPr>
      </p:cxnSp>
      <p:cxnSp>
        <p:nvCxnSpPr>
          <p:cNvPr id="6882" name="Google Shape;6882;p71"/>
          <p:cNvCxnSpPr>
            <a:stCxn id="6877" idx="3"/>
            <a:endCxn id="6868" idx="2"/>
          </p:cNvCxnSpPr>
          <p:nvPr/>
        </p:nvCxnSpPr>
        <p:spPr>
          <a:xfrm flipH="1" rot="10800000">
            <a:off x="2858949" y="2832000"/>
            <a:ext cx="781200" cy="1080600"/>
          </a:xfrm>
          <a:prstGeom prst="curvedConnector2">
            <a:avLst/>
          </a:prstGeom>
          <a:noFill/>
          <a:ln cap="flat" cmpd="sng" w="9525">
            <a:solidFill>
              <a:schemeClr val="dk2"/>
            </a:solidFill>
            <a:prstDash val="dot"/>
            <a:round/>
            <a:headEnd len="med" w="med" type="none"/>
            <a:tailEnd len="med" w="med" type="triangle"/>
          </a:ln>
        </p:spPr>
      </p:cxnSp>
      <p:cxnSp>
        <p:nvCxnSpPr>
          <p:cNvPr id="6883" name="Google Shape;6883;p71"/>
          <p:cNvCxnSpPr>
            <a:stCxn id="6877" idx="3"/>
            <a:endCxn id="6867" idx="2"/>
          </p:cNvCxnSpPr>
          <p:nvPr/>
        </p:nvCxnSpPr>
        <p:spPr>
          <a:xfrm flipH="1" rot="10800000">
            <a:off x="2858949" y="2832000"/>
            <a:ext cx="465000" cy="1080600"/>
          </a:xfrm>
          <a:prstGeom prst="curvedConnector2">
            <a:avLst/>
          </a:prstGeom>
          <a:noFill/>
          <a:ln cap="flat" cmpd="sng" w="9525">
            <a:solidFill>
              <a:schemeClr val="dk2"/>
            </a:solidFill>
            <a:prstDash val="dot"/>
            <a:round/>
            <a:headEnd len="med" w="med" type="none"/>
            <a:tailEnd len="med" w="med" type="triangle"/>
          </a:ln>
        </p:spPr>
      </p:cxnSp>
      <p:cxnSp>
        <p:nvCxnSpPr>
          <p:cNvPr id="6884" name="Google Shape;6884;p71"/>
          <p:cNvCxnSpPr>
            <a:stCxn id="6877" idx="3"/>
            <a:endCxn id="6866" idx="2"/>
          </p:cNvCxnSpPr>
          <p:nvPr/>
        </p:nvCxnSpPr>
        <p:spPr>
          <a:xfrm flipH="1" rot="10800000">
            <a:off x="2858949" y="2832900"/>
            <a:ext cx="58800" cy="1079700"/>
          </a:xfrm>
          <a:prstGeom prst="curvedConnector2">
            <a:avLst/>
          </a:prstGeom>
          <a:noFill/>
          <a:ln cap="flat" cmpd="sng" w="9525">
            <a:solidFill>
              <a:schemeClr val="dk2"/>
            </a:solidFill>
            <a:prstDash val="dot"/>
            <a:round/>
            <a:headEnd len="med" w="med" type="none"/>
            <a:tailEnd len="med" w="med" type="triangle"/>
          </a:ln>
        </p:spPr>
      </p:cxnSp>
      <p:cxnSp>
        <p:nvCxnSpPr>
          <p:cNvPr id="6885" name="Google Shape;6885;p71"/>
          <p:cNvCxnSpPr>
            <a:stCxn id="6877" idx="1"/>
            <a:endCxn id="6863" idx="2"/>
          </p:cNvCxnSpPr>
          <p:nvPr/>
        </p:nvCxnSpPr>
        <p:spPr>
          <a:xfrm rot="10800000">
            <a:off x="1832049" y="2832900"/>
            <a:ext cx="741600" cy="1079700"/>
          </a:xfrm>
          <a:prstGeom prst="curvedConnector2">
            <a:avLst/>
          </a:prstGeom>
          <a:noFill/>
          <a:ln cap="flat" cmpd="sng" w="9525">
            <a:solidFill>
              <a:schemeClr val="dk2"/>
            </a:solidFill>
            <a:prstDash val="dot"/>
            <a:round/>
            <a:headEnd len="med" w="med" type="none"/>
            <a:tailEnd len="med" w="med" type="triangle"/>
          </a:ln>
        </p:spPr>
      </p:cxnSp>
      <p:cxnSp>
        <p:nvCxnSpPr>
          <p:cNvPr id="6886" name="Google Shape;6886;p71"/>
          <p:cNvCxnSpPr>
            <a:stCxn id="6877" idx="0"/>
            <a:endCxn id="6878" idx="1"/>
          </p:cNvCxnSpPr>
          <p:nvPr/>
        </p:nvCxnSpPr>
        <p:spPr>
          <a:xfrm flipH="1" rot="5400000">
            <a:off x="2634849" y="3724950"/>
            <a:ext cx="161700" cy="1200"/>
          </a:xfrm>
          <a:prstGeom prst="curvedConnector3">
            <a:avLst>
              <a:gd fmla="val 49685" name="adj1"/>
            </a:avLst>
          </a:prstGeom>
          <a:noFill/>
          <a:ln cap="flat" cmpd="sng" w="9525">
            <a:solidFill>
              <a:schemeClr val="dk2"/>
            </a:solidFill>
            <a:prstDash val="dot"/>
            <a:round/>
            <a:headEnd len="med" w="med" type="none"/>
            <a:tailEnd len="med" w="med" type="triangle"/>
          </a:ln>
        </p:spPr>
      </p:cxnSp>
      <p:cxnSp>
        <p:nvCxnSpPr>
          <p:cNvPr id="6887" name="Google Shape;6887;p71"/>
          <p:cNvCxnSpPr>
            <a:stCxn id="6878" idx="3"/>
            <a:endCxn id="6876" idx="2"/>
          </p:cNvCxnSpPr>
          <p:nvPr/>
        </p:nvCxnSpPr>
        <p:spPr>
          <a:xfrm flipH="1" rot="5400000">
            <a:off x="2625388" y="3328374"/>
            <a:ext cx="175200" cy="4200"/>
          </a:xfrm>
          <a:prstGeom prst="curvedConnector3">
            <a:avLst>
              <a:gd fmla="val 53729" name="adj1"/>
            </a:avLst>
          </a:prstGeom>
          <a:noFill/>
          <a:ln cap="flat" cmpd="sng" w="9525">
            <a:solidFill>
              <a:schemeClr val="dk2"/>
            </a:solidFill>
            <a:prstDash val="dot"/>
            <a:round/>
            <a:headEnd len="med" w="med" type="none"/>
            <a:tailEnd len="med" w="med" type="triangle"/>
          </a:ln>
        </p:spPr>
      </p:cxnSp>
      <p:cxnSp>
        <p:nvCxnSpPr>
          <p:cNvPr id="6888" name="Google Shape;6888;p71"/>
          <p:cNvCxnSpPr>
            <a:stCxn id="6876" idx="1"/>
            <a:endCxn id="6865" idx="2"/>
          </p:cNvCxnSpPr>
          <p:nvPr/>
        </p:nvCxnSpPr>
        <p:spPr>
          <a:xfrm rot="10800000">
            <a:off x="2505050" y="2832975"/>
            <a:ext cx="63300" cy="303600"/>
          </a:xfrm>
          <a:prstGeom prst="curvedConnector2">
            <a:avLst/>
          </a:prstGeom>
          <a:noFill/>
          <a:ln cap="flat" cmpd="sng" w="9525">
            <a:solidFill>
              <a:schemeClr val="dk2"/>
            </a:solidFill>
            <a:prstDash val="solid"/>
            <a:round/>
            <a:headEnd len="med" w="med" type="none"/>
            <a:tailEnd len="med" w="med" type="triangle"/>
          </a:ln>
        </p:spPr>
      </p:cxnSp>
      <p:cxnSp>
        <p:nvCxnSpPr>
          <p:cNvPr id="6889" name="Google Shape;6889;p71"/>
          <p:cNvCxnSpPr>
            <a:stCxn id="6876" idx="1"/>
            <a:endCxn id="6864" idx="2"/>
          </p:cNvCxnSpPr>
          <p:nvPr/>
        </p:nvCxnSpPr>
        <p:spPr>
          <a:xfrm rot="10800000">
            <a:off x="2155550" y="2832975"/>
            <a:ext cx="412800" cy="303600"/>
          </a:xfrm>
          <a:prstGeom prst="curvedConnector2">
            <a:avLst/>
          </a:prstGeom>
          <a:noFill/>
          <a:ln cap="flat" cmpd="sng" w="9525">
            <a:solidFill>
              <a:schemeClr val="dk2"/>
            </a:solidFill>
            <a:prstDash val="solid"/>
            <a:round/>
            <a:headEnd len="med" w="med" type="none"/>
            <a:tailEnd len="med" w="med" type="triangle"/>
          </a:ln>
        </p:spPr>
      </p:cxnSp>
      <p:cxnSp>
        <p:nvCxnSpPr>
          <p:cNvPr id="6890" name="Google Shape;6890;p71"/>
          <p:cNvCxnSpPr>
            <a:stCxn id="6876" idx="1"/>
            <a:endCxn id="6862" idx="2"/>
          </p:cNvCxnSpPr>
          <p:nvPr/>
        </p:nvCxnSpPr>
        <p:spPr>
          <a:xfrm rot="10800000">
            <a:off x="1444550" y="2832975"/>
            <a:ext cx="1123800" cy="303600"/>
          </a:xfrm>
          <a:prstGeom prst="curvedConnector2">
            <a:avLst/>
          </a:prstGeom>
          <a:noFill/>
          <a:ln cap="flat" cmpd="sng" w="9525">
            <a:solidFill>
              <a:schemeClr val="dk2"/>
            </a:solidFill>
            <a:prstDash val="solid"/>
            <a:round/>
            <a:headEnd len="med" w="med" type="none"/>
            <a:tailEnd len="med" w="med" type="triangle"/>
          </a:ln>
        </p:spPr>
      </p:cxnSp>
      <p:cxnSp>
        <p:nvCxnSpPr>
          <p:cNvPr id="6891" name="Google Shape;6891;p71"/>
          <p:cNvCxnSpPr>
            <a:stCxn id="6876" idx="1"/>
            <a:endCxn id="6859" idx="2"/>
          </p:cNvCxnSpPr>
          <p:nvPr/>
        </p:nvCxnSpPr>
        <p:spPr>
          <a:xfrm rot="10800000">
            <a:off x="1056650" y="2832975"/>
            <a:ext cx="1511700" cy="303600"/>
          </a:xfrm>
          <a:prstGeom prst="curvedConnector2">
            <a:avLst/>
          </a:prstGeom>
          <a:noFill/>
          <a:ln cap="flat" cmpd="sng" w="9525">
            <a:solidFill>
              <a:schemeClr val="dk2"/>
            </a:solidFill>
            <a:prstDash val="solid"/>
            <a:round/>
            <a:headEnd len="med" w="med" type="none"/>
            <a:tailEnd len="med" w="med" type="triangle"/>
          </a:ln>
        </p:spPr>
      </p:cxnSp>
      <p:cxnSp>
        <p:nvCxnSpPr>
          <p:cNvPr id="6892" name="Google Shape;6892;p71"/>
          <p:cNvCxnSpPr>
            <a:stCxn id="6859" idx="0"/>
            <a:endCxn id="6861" idx="2"/>
          </p:cNvCxnSpPr>
          <p:nvPr/>
        </p:nvCxnSpPr>
        <p:spPr>
          <a:xfrm rot="-5400000">
            <a:off x="1052175" y="2378700"/>
            <a:ext cx="172500" cy="1635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3" name="Google Shape;6893;p71"/>
          <p:cNvCxnSpPr>
            <a:stCxn id="6862" idx="0"/>
            <a:endCxn id="6861" idx="2"/>
          </p:cNvCxnSpPr>
          <p:nvPr/>
        </p:nvCxnSpPr>
        <p:spPr>
          <a:xfrm flipH="1" rot="5400000">
            <a:off x="1245987" y="2348250"/>
            <a:ext cx="172500" cy="2244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4" name="Google Shape;6894;p71"/>
          <p:cNvCxnSpPr>
            <a:stCxn id="6864" idx="0"/>
            <a:endCxn id="6871" idx="2"/>
          </p:cNvCxnSpPr>
          <p:nvPr/>
        </p:nvCxnSpPr>
        <p:spPr>
          <a:xfrm flipH="1" rot="5400000">
            <a:off x="1974426" y="2365500"/>
            <a:ext cx="172500" cy="1899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5" name="Google Shape;6895;p71"/>
          <p:cNvCxnSpPr>
            <a:stCxn id="6865" idx="0"/>
            <a:endCxn id="6872" idx="2"/>
          </p:cNvCxnSpPr>
          <p:nvPr/>
        </p:nvCxnSpPr>
        <p:spPr>
          <a:xfrm rot="-5400000">
            <a:off x="2511450" y="2367900"/>
            <a:ext cx="172500" cy="185100"/>
          </a:xfrm>
          <a:prstGeom prst="curvedConnector3">
            <a:avLst>
              <a:gd fmla="val 50027" name="adj1"/>
            </a:avLst>
          </a:prstGeom>
          <a:noFill/>
          <a:ln cap="flat" cmpd="sng" w="9525">
            <a:solidFill>
              <a:schemeClr val="dk2"/>
            </a:solidFill>
            <a:prstDash val="solid"/>
            <a:round/>
            <a:headEnd len="med" w="med" type="none"/>
            <a:tailEnd len="med" w="med" type="triangle"/>
          </a:ln>
        </p:spPr>
      </p:cxnSp>
      <p:cxnSp>
        <p:nvCxnSpPr>
          <p:cNvPr id="6896" name="Google Shape;6896;p71"/>
          <p:cNvCxnSpPr>
            <a:stCxn id="6863" idx="0"/>
            <a:endCxn id="6871" idx="2"/>
          </p:cNvCxnSpPr>
          <p:nvPr/>
        </p:nvCxnSpPr>
        <p:spPr>
          <a:xfrm rot="-5400000">
            <a:off x="1812674" y="2393700"/>
            <a:ext cx="172500" cy="133500"/>
          </a:xfrm>
          <a:prstGeom prst="curvedConnector3">
            <a:avLst>
              <a:gd fmla="val 50027" name="adj1"/>
            </a:avLst>
          </a:prstGeom>
          <a:noFill/>
          <a:ln cap="flat" cmpd="sng" w="9525">
            <a:solidFill>
              <a:schemeClr val="dk2"/>
            </a:solidFill>
            <a:prstDash val="dot"/>
            <a:round/>
            <a:headEnd len="med" w="med" type="none"/>
            <a:tailEnd len="med" w="med" type="triangle"/>
          </a:ln>
        </p:spPr>
      </p:cxnSp>
      <p:cxnSp>
        <p:nvCxnSpPr>
          <p:cNvPr id="6897" name="Google Shape;6897;p71"/>
          <p:cNvCxnSpPr>
            <a:stCxn id="6866" idx="0"/>
            <a:endCxn id="6872" idx="2"/>
          </p:cNvCxnSpPr>
          <p:nvPr/>
        </p:nvCxnSpPr>
        <p:spPr>
          <a:xfrm flipH="1" rot="5400000">
            <a:off x="2717675" y="2346750"/>
            <a:ext cx="172500" cy="227400"/>
          </a:xfrm>
          <a:prstGeom prst="curvedConnector3">
            <a:avLst>
              <a:gd fmla="val 50027" name="adj1"/>
            </a:avLst>
          </a:prstGeom>
          <a:noFill/>
          <a:ln cap="flat" cmpd="sng" w="9525">
            <a:solidFill>
              <a:schemeClr val="dk2"/>
            </a:solidFill>
            <a:prstDash val="dot"/>
            <a:round/>
            <a:headEnd len="med" w="med" type="none"/>
            <a:tailEnd len="med" w="med" type="triangle"/>
          </a:ln>
        </p:spPr>
      </p:cxnSp>
      <p:cxnSp>
        <p:nvCxnSpPr>
          <p:cNvPr id="6898" name="Google Shape;6898;p71"/>
          <p:cNvCxnSpPr>
            <a:stCxn id="6867" idx="0"/>
            <a:endCxn id="6873" idx="2"/>
          </p:cNvCxnSpPr>
          <p:nvPr/>
        </p:nvCxnSpPr>
        <p:spPr>
          <a:xfrm rot="-5400000">
            <a:off x="3317417" y="2379888"/>
            <a:ext cx="172500" cy="1593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899" name="Google Shape;6899;p71"/>
          <p:cNvCxnSpPr>
            <a:stCxn id="6868" idx="0"/>
            <a:endCxn id="6873" idx="2"/>
          </p:cNvCxnSpPr>
          <p:nvPr/>
        </p:nvCxnSpPr>
        <p:spPr>
          <a:xfrm flipH="1" rot="5400000">
            <a:off x="3475540" y="2381088"/>
            <a:ext cx="172500" cy="1569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900" name="Google Shape;6900;p71"/>
          <p:cNvCxnSpPr>
            <a:stCxn id="6869" idx="0"/>
            <a:endCxn id="6874" idx="2"/>
          </p:cNvCxnSpPr>
          <p:nvPr/>
        </p:nvCxnSpPr>
        <p:spPr>
          <a:xfrm rot="-5400000">
            <a:off x="3993510" y="2375250"/>
            <a:ext cx="171600" cy="1695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901" name="Google Shape;6901;p71"/>
          <p:cNvCxnSpPr>
            <a:stCxn id="6870" idx="0"/>
            <a:endCxn id="6874" idx="2"/>
          </p:cNvCxnSpPr>
          <p:nvPr/>
        </p:nvCxnSpPr>
        <p:spPr>
          <a:xfrm flipH="1" rot="5400000">
            <a:off x="4153337" y="2384700"/>
            <a:ext cx="171600" cy="150600"/>
          </a:xfrm>
          <a:prstGeom prst="curvedConnector3">
            <a:avLst>
              <a:gd fmla="val 50004" name="adj1"/>
            </a:avLst>
          </a:prstGeom>
          <a:noFill/>
          <a:ln cap="flat" cmpd="sng" w="9525">
            <a:solidFill>
              <a:schemeClr val="dk2"/>
            </a:solidFill>
            <a:prstDash val="dot"/>
            <a:round/>
            <a:headEnd len="med" w="med" type="none"/>
            <a:tailEnd len="med" w="med" type="triangle"/>
          </a:ln>
        </p:spPr>
      </p:cxnSp>
      <p:cxnSp>
        <p:nvCxnSpPr>
          <p:cNvPr id="6902" name="Google Shape;6902;p71"/>
          <p:cNvCxnSpPr>
            <a:stCxn id="6861" idx="0"/>
            <a:endCxn id="6875" idx="2"/>
          </p:cNvCxnSpPr>
          <p:nvPr/>
        </p:nvCxnSpPr>
        <p:spPr>
          <a:xfrm flipH="1" rot="10800000">
            <a:off x="1220162" y="2048986"/>
            <a:ext cx="1472100" cy="104100"/>
          </a:xfrm>
          <a:prstGeom prst="straightConnector1">
            <a:avLst/>
          </a:prstGeom>
          <a:noFill/>
          <a:ln cap="flat" cmpd="sng" w="9525">
            <a:solidFill>
              <a:schemeClr val="dk2"/>
            </a:solidFill>
            <a:prstDash val="solid"/>
            <a:round/>
            <a:headEnd len="med" w="med" type="none"/>
            <a:tailEnd len="med" w="med" type="none"/>
          </a:ln>
        </p:spPr>
      </p:cxnSp>
      <p:cxnSp>
        <p:nvCxnSpPr>
          <p:cNvPr id="6903" name="Google Shape;6903;p71"/>
          <p:cNvCxnSpPr>
            <a:stCxn id="6871" idx="0"/>
            <a:endCxn id="6875" idx="2"/>
          </p:cNvCxnSpPr>
          <p:nvPr/>
        </p:nvCxnSpPr>
        <p:spPr>
          <a:xfrm flipH="1" rot="10800000">
            <a:off x="1965675" y="2048986"/>
            <a:ext cx="726600" cy="104100"/>
          </a:xfrm>
          <a:prstGeom prst="straightConnector1">
            <a:avLst/>
          </a:prstGeom>
          <a:noFill/>
          <a:ln cap="flat" cmpd="sng" w="9525">
            <a:solidFill>
              <a:schemeClr val="dk2"/>
            </a:solidFill>
            <a:prstDash val="solid"/>
            <a:round/>
            <a:headEnd len="med" w="med" type="none"/>
            <a:tailEnd len="med" w="med" type="none"/>
          </a:ln>
        </p:spPr>
      </p:cxnSp>
      <p:cxnSp>
        <p:nvCxnSpPr>
          <p:cNvPr id="6904" name="Google Shape;6904;p71"/>
          <p:cNvCxnSpPr>
            <a:stCxn id="6872" idx="0"/>
            <a:endCxn id="6875" idx="2"/>
          </p:cNvCxnSpPr>
          <p:nvPr/>
        </p:nvCxnSpPr>
        <p:spPr>
          <a:xfrm flipH="1" rot="10800000">
            <a:off x="2690292" y="2048986"/>
            <a:ext cx="1800" cy="104100"/>
          </a:xfrm>
          <a:prstGeom prst="straightConnector1">
            <a:avLst/>
          </a:prstGeom>
          <a:noFill/>
          <a:ln cap="flat" cmpd="sng" w="9525">
            <a:solidFill>
              <a:schemeClr val="dk2"/>
            </a:solidFill>
            <a:prstDash val="solid"/>
            <a:round/>
            <a:headEnd len="med" w="med" type="none"/>
            <a:tailEnd len="med" w="med" type="none"/>
          </a:ln>
        </p:spPr>
      </p:cxnSp>
      <p:cxnSp>
        <p:nvCxnSpPr>
          <p:cNvPr id="6905" name="Google Shape;6905;p71"/>
          <p:cNvCxnSpPr>
            <a:stCxn id="6873" idx="0"/>
            <a:endCxn id="6875" idx="2"/>
          </p:cNvCxnSpPr>
          <p:nvPr/>
        </p:nvCxnSpPr>
        <p:spPr>
          <a:xfrm rot="10800000">
            <a:off x="2692211" y="2048973"/>
            <a:ext cx="791100" cy="103200"/>
          </a:xfrm>
          <a:prstGeom prst="straightConnector1">
            <a:avLst/>
          </a:prstGeom>
          <a:noFill/>
          <a:ln cap="flat" cmpd="sng" w="9525">
            <a:solidFill>
              <a:schemeClr val="dk2"/>
            </a:solidFill>
            <a:prstDash val="solid"/>
            <a:round/>
            <a:headEnd len="med" w="med" type="none"/>
            <a:tailEnd len="med" w="med" type="none"/>
          </a:ln>
        </p:spPr>
      </p:cxnSp>
      <p:cxnSp>
        <p:nvCxnSpPr>
          <p:cNvPr id="6906" name="Google Shape;6906;p71"/>
          <p:cNvCxnSpPr>
            <a:stCxn id="6874" idx="0"/>
            <a:endCxn id="6875" idx="2"/>
          </p:cNvCxnSpPr>
          <p:nvPr/>
        </p:nvCxnSpPr>
        <p:spPr>
          <a:xfrm rot="10800000">
            <a:off x="2692125" y="2048986"/>
            <a:ext cx="1471800" cy="104100"/>
          </a:xfrm>
          <a:prstGeom prst="straightConnector1">
            <a:avLst/>
          </a:prstGeom>
          <a:noFill/>
          <a:ln cap="flat" cmpd="sng" w="9525">
            <a:solidFill>
              <a:schemeClr val="dk2"/>
            </a:solidFill>
            <a:prstDash val="solid"/>
            <a:round/>
            <a:headEnd len="med" w="med" type="none"/>
            <a:tailEnd len="med" w="med" type="none"/>
          </a:ln>
        </p:spPr>
      </p:cxnSp>
      <p:cxnSp>
        <p:nvCxnSpPr>
          <p:cNvPr id="6907" name="Google Shape;6907;p71"/>
          <p:cNvCxnSpPr>
            <a:stCxn id="6875" idx="0"/>
            <a:endCxn id="6908" idx="2"/>
          </p:cNvCxnSpPr>
          <p:nvPr/>
        </p:nvCxnSpPr>
        <p:spPr>
          <a:xfrm flipH="1" rot="10800000">
            <a:off x="2692193" y="1627585"/>
            <a:ext cx="4800" cy="135300"/>
          </a:xfrm>
          <a:prstGeom prst="straightConnector1">
            <a:avLst/>
          </a:prstGeom>
          <a:noFill/>
          <a:ln cap="flat" cmpd="sng" w="9525">
            <a:solidFill>
              <a:schemeClr val="dk2"/>
            </a:solidFill>
            <a:prstDash val="solid"/>
            <a:round/>
            <a:headEnd len="med" w="med" type="none"/>
            <a:tailEnd len="med" w="med" type="triangle"/>
          </a:ln>
        </p:spPr>
      </p:cxnSp>
      <p:sp>
        <p:nvSpPr>
          <p:cNvPr id="6908" name="Google Shape;6908;p71"/>
          <p:cNvSpPr/>
          <p:nvPr/>
        </p:nvSpPr>
        <p:spPr>
          <a:xfrm>
            <a:off x="2554396" y="1415097"/>
            <a:ext cx="2853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1000"/>
              <a:t>h</a:t>
            </a:r>
            <a:r>
              <a:rPr baseline="-25000" lang="en" sz="1000"/>
              <a:t>i+1</a:t>
            </a:r>
            <a:endParaRPr baseline="-25000" sz="1000"/>
          </a:p>
        </p:txBody>
      </p:sp>
      <p:sp>
        <p:nvSpPr>
          <p:cNvPr id="6909" name="Google Shape;6909;p71"/>
          <p:cNvSpPr/>
          <p:nvPr/>
        </p:nvSpPr>
        <p:spPr>
          <a:xfrm>
            <a:off x="6563929" y="3030375"/>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a:t>
            </a:r>
            <a:endParaRPr baseline="-25000" sz="900"/>
          </a:p>
        </p:txBody>
      </p:sp>
      <p:sp>
        <p:nvSpPr>
          <p:cNvPr id="6910" name="Google Shape;6910;p71"/>
          <p:cNvSpPr/>
          <p:nvPr/>
        </p:nvSpPr>
        <p:spPr>
          <a:xfrm>
            <a:off x="6555474" y="3806400"/>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i-1</a:t>
            </a:r>
            <a:endParaRPr baseline="-25000" sz="900"/>
          </a:p>
        </p:txBody>
      </p:sp>
      <p:sp>
        <p:nvSpPr>
          <p:cNvPr id="6911" name="Google Shape;6911;p71"/>
          <p:cNvSpPr/>
          <p:nvPr/>
        </p:nvSpPr>
        <p:spPr>
          <a:xfrm>
            <a:off x="6540512" y="3404323"/>
            <a:ext cx="303912" cy="2405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p>
        </p:txBody>
      </p:sp>
      <p:sp>
        <p:nvSpPr>
          <p:cNvPr id="6912" name="Google Shape;6912;p71"/>
          <p:cNvSpPr txBox="1"/>
          <p:nvPr/>
        </p:nvSpPr>
        <p:spPr>
          <a:xfrm>
            <a:off x="6523473" y="3268471"/>
            <a:ext cx="511200" cy="1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sz="800"/>
          </a:p>
        </p:txBody>
      </p:sp>
      <p:cxnSp>
        <p:nvCxnSpPr>
          <p:cNvPr id="6913" name="Google Shape;6913;p71"/>
          <p:cNvCxnSpPr>
            <a:stCxn id="6910" idx="0"/>
            <a:endCxn id="6911" idx="1"/>
          </p:cNvCxnSpPr>
          <p:nvPr/>
        </p:nvCxnSpPr>
        <p:spPr>
          <a:xfrm rot="-5400000">
            <a:off x="6608124" y="3722100"/>
            <a:ext cx="161700" cy="6900"/>
          </a:xfrm>
          <a:prstGeom prst="curvedConnector3">
            <a:avLst>
              <a:gd fmla="val 49685" name="adj1"/>
            </a:avLst>
          </a:prstGeom>
          <a:noFill/>
          <a:ln cap="flat" cmpd="sng" w="9525">
            <a:solidFill>
              <a:schemeClr val="dk2"/>
            </a:solidFill>
            <a:prstDash val="dot"/>
            <a:round/>
            <a:headEnd len="med" w="med" type="none"/>
            <a:tailEnd len="med" w="med" type="triangle"/>
          </a:ln>
        </p:spPr>
      </p:cxnSp>
      <p:cxnSp>
        <p:nvCxnSpPr>
          <p:cNvPr id="6914" name="Google Shape;6914;p71"/>
          <p:cNvCxnSpPr>
            <a:stCxn id="6911" idx="3"/>
            <a:endCxn id="6909" idx="2"/>
          </p:cNvCxnSpPr>
          <p:nvPr/>
        </p:nvCxnSpPr>
        <p:spPr>
          <a:xfrm rot="-5400000">
            <a:off x="6605618" y="3329724"/>
            <a:ext cx="175200" cy="1500"/>
          </a:xfrm>
          <a:prstGeom prst="curvedConnector3">
            <a:avLst>
              <a:gd fmla="val 53729" name="adj1"/>
            </a:avLst>
          </a:prstGeom>
          <a:noFill/>
          <a:ln cap="flat" cmpd="sng" w="9525">
            <a:solidFill>
              <a:schemeClr val="dk2"/>
            </a:solidFill>
            <a:prstDash val="dot"/>
            <a:round/>
            <a:headEnd len="med" w="med" type="none"/>
            <a:tailEnd len="med" w="med" type="triangle"/>
          </a:ln>
        </p:spPr>
      </p:cxnSp>
      <p:sp>
        <p:nvSpPr>
          <p:cNvPr id="6915" name="Google Shape;6915;p71"/>
          <p:cNvSpPr/>
          <p:nvPr/>
        </p:nvSpPr>
        <p:spPr>
          <a:xfrm>
            <a:off x="6100471" y="2564274"/>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7x7 conv</a:t>
            </a:r>
            <a:endParaRPr sz="900"/>
          </a:p>
        </p:txBody>
      </p:sp>
      <p:sp>
        <p:nvSpPr>
          <p:cNvPr id="6916" name="Google Shape;6916;p71"/>
          <p:cNvSpPr/>
          <p:nvPr/>
        </p:nvSpPr>
        <p:spPr>
          <a:xfrm>
            <a:off x="6412847" y="2564274"/>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917" name="Google Shape;6917;p71"/>
          <p:cNvSpPr/>
          <p:nvPr/>
        </p:nvSpPr>
        <p:spPr>
          <a:xfrm>
            <a:off x="7055733" y="2563243"/>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7x7 conv</a:t>
            </a:r>
            <a:endParaRPr sz="900"/>
          </a:p>
        </p:txBody>
      </p:sp>
      <p:sp>
        <p:nvSpPr>
          <p:cNvPr id="6918" name="Google Shape;6918;p71"/>
          <p:cNvSpPr/>
          <p:nvPr/>
        </p:nvSpPr>
        <p:spPr>
          <a:xfrm>
            <a:off x="6735859" y="2563243"/>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max</a:t>
            </a:r>
            <a:endParaRPr sz="900"/>
          </a:p>
        </p:txBody>
      </p:sp>
      <p:sp>
        <p:nvSpPr>
          <p:cNvPr id="6919" name="Google Shape;6919;p71"/>
          <p:cNvSpPr/>
          <p:nvPr/>
        </p:nvSpPr>
        <p:spPr>
          <a:xfrm>
            <a:off x="7708079" y="2571845"/>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5x5 conv</a:t>
            </a:r>
            <a:endParaRPr sz="900"/>
          </a:p>
        </p:txBody>
      </p:sp>
      <p:sp>
        <p:nvSpPr>
          <p:cNvPr id="6920" name="Google Shape;6920;p71"/>
          <p:cNvSpPr/>
          <p:nvPr/>
        </p:nvSpPr>
        <p:spPr>
          <a:xfrm>
            <a:off x="7381909" y="2564275"/>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921" name="Google Shape;6921;p71"/>
          <p:cNvSpPr/>
          <p:nvPr/>
        </p:nvSpPr>
        <p:spPr>
          <a:xfrm>
            <a:off x="6245562" y="2191288"/>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2" name="Google Shape;6922;p71"/>
          <p:cNvSpPr/>
          <p:nvPr/>
        </p:nvSpPr>
        <p:spPr>
          <a:xfrm>
            <a:off x="6903419" y="2196710"/>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3" name="Google Shape;6923;p71"/>
          <p:cNvSpPr/>
          <p:nvPr/>
        </p:nvSpPr>
        <p:spPr>
          <a:xfrm>
            <a:off x="7561304" y="2182947"/>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4" name="Google Shape;6924;p71"/>
          <p:cNvSpPr/>
          <p:nvPr/>
        </p:nvSpPr>
        <p:spPr>
          <a:xfrm>
            <a:off x="6717535" y="1735025"/>
            <a:ext cx="412800" cy="2862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identity</a:t>
            </a:r>
            <a:endParaRPr sz="900"/>
          </a:p>
        </p:txBody>
      </p:sp>
      <p:sp>
        <p:nvSpPr>
          <p:cNvPr id="6925" name="Google Shape;6925;p71"/>
          <p:cNvSpPr/>
          <p:nvPr/>
        </p:nvSpPr>
        <p:spPr>
          <a:xfrm>
            <a:off x="6396535" y="1735025"/>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avg</a:t>
            </a:r>
            <a:endParaRPr sz="900"/>
          </a:p>
        </p:txBody>
      </p:sp>
      <p:sp>
        <p:nvSpPr>
          <p:cNvPr id="6926" name="Google Shape;6926;p71"/>
          <p:cNvSpPr/>
          <p:nvPr/>
        </p:nvSpPr>
        <p:spPr>
          <a:xfrm>
            <a:off x="5644703" y="1728149"/>
            <a:ext cx="260100" cy="286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max</a:t>
            </a:r>
            <a:endParaRPr sz="900"/>
          </a:p>
        </p:txBody>
      </p:sp>
      <p:sp>
        <p:nvSpPr>
          <p:cNvPr id="6927" name="Google Shape;6927;p71"/>
          <p:cNvSpPr/>
          <p:nvPr/>
        </p:nvSpPr>
        <p:spPr>
          <a:xfrm>
            <a:off x="6075629" y="1735025"/>
            <a:ext cx="260100" cy="286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3x3 conv</a:t>
            </a:r>
            <a:endParaRPr sz="900"/>
          </a:p>
        </p:txBody>
      </p:sp>
      <p:sp>
        <p:nvSpPr>
          <p:cNvPr id="6928" name="Google Shape;6928;p71"/>
          <p:cNvSpPr/>
          <p:nvPr/>
        </p:nvSpPr>
        <p:spPr>
          <a:xfrm>
            <a:off x="5841233" y="1372725"/>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29" name="Google Shape;6929;p71"/>
          <p:cNvSpPr/>
          <p:nvPr/>
        </p:nvSpPr>
        <p:spPr>
          <a:xfrm>
            <a:off x="6579237" y="1372725"/>
            <a:ext cx="260100" cy="221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add</a:t>
            </a:r>
            <a:endParaRPr sz="900"/>
          </a:p>
        </p:txBody>
      </p:sp>
      <p:sp>
        <p:nvSpPr>
          <p:cNvPr id="6930" name="Google Shape;6930;p71"/>
          <p:cNvSpPr/>
          <p:nvPr/>
        </p:nvSpPr>
        <p:spPr>
          <a:xfrm>
            <a:off x="6953229" y="912684"/>
            <a:ext cx="766200" cy="28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900"/>
              <a:t>Filter concatenation</a:t>
            </a:r>
            <a:endParaRPr sz="900"/>
          </a:p>
        </p:txBody>
      </p:sp>
      <p:cxnSp>
        <p:nvCxnSpPr>
          <p:cNvPr id="6931" name="Google Shape;6931;p71"/>
          <p:cNvCxnSpPr>
            <a:stCxn id="6930" idx="0"/>
            <a:endCxn id="6932" idx="2"/>
          </p:cNvCxnSpPr>
          <p:nvPr/>
        </p:nvCxnSpPr>
        <p:spPr>
          <a:xfrm rot="10800000">
            <a:off x="7336329" y="770484"/>
            <a:ext cx="0" cy="142200"/>
          </a:xfrm>
          <a:prstGeom prst="straightConnector1">
            <a:avLst/>
          </a:prstGeom>
          <a:noFill/>
          <a:ln cap="flat" cmpd="sng" w="9525">
            <a:solidFill>
              <a:schemeClr val="dk2"/>
            </a:solidFill>
            <a:prstDash val="solid"/>
            <a:round/>
            <a:headEnd len="med" w="med" type="none"/>
            <a:tailEnd len="med" w="med" type="triangle"/>
          </a:ln>
        </p:spPr>
      </p:cxnSp>
      <p:sp>
        <p:nvSpPr>
          <p:cNvPr id="6932" name="Google Shape;6932;p71"/>
          <p:cNvSpPr/>
          <p:nvPr/>
        </p:nvSpPr>
        <p:spPr>
          <a:xfrm>
            <a:off x="7206417" y="558020"/>
            <a:ext cx="260100" cy="21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36000" lIns="0" spcFirstLastPara="1" rIns="0" wrap="square" tIns="0">
            <a:noAutofit/>
          </a:bodyPr>
          <a:lstStyle/>
          <a:p>
            <a:pPr indent="0" lvl="0" marL="0" rtl="0" algn="ctr">
              <a:spcBef>
                <a:spcPts val="0"/>
              </a:spcBef>
              <a:spcAft>
                <a:spcPts val="0"/>
              </a:spcAft>
              <a:buNone/>
            </a:pPr>
            <a:r>
              <a:rPr lang="en" sz="900"/>
              <a:t>h</a:t>
            </a:r>
            <a:r>
              <a:rPr baseline="-25000" lang="en" sz="900"/>
              <a:t>i+1</a:t>
            </a:r>
            <a:endParaRPr baseline="-25000" sz="900"/>
          </a:p>
        </p:txBody>
      </p:sp>
      <p:cxnSp>
        <p:nvCxnSpPr>
          <p:cNvPr id="6933" name="Google Shape;6933;p71"/>
          <p:cNvCxnSpPr>
            <a:stCxn id="6910" idx="3"/>
            <a:endCxn id="6919" idx="2"/>
          </p:cNvCxnSpPr>
          <p:nvPr/>
        </p:nvCxnSpPr>
        <p:spPr>
          <a:xfrm flipH="1" rot="10800000">
            <a:off x="6815574" y="2858100"/>
            <a:ext cx="1022700" cy="1054500"/>
          </a:xfrm>
          <a:prstGeom prst="curvedConnector2">
            <a:avLst/>
          </a:prstGeom>
          <a:noFill/>
          <a:ln cap="flat" cmpd="sng" w="9525">
            <a:solidFill>
              <a:schemeClr val="dk2"/>
            </a:solidFill>
            <a:prstDash val="dot"/>
            <a:round/>
            <a:headEnd len="med" w="med" type="none"/>
            <a:tailEnd len="med" w="med" type="triangle"/>
          </a:ln>
        </p:spPr>
      </p:cxnSp>
      <p:cxnSp>
        <p:nvCxnSpPr>
          <p:cNvPr id="6934" name="Google Shape;6934;p71"/>
          <p:cNvCxnSpPr>
            <a:stCxn id="6910" idx="3"/>
            <a:endCxn id="6917" idx="2"/>
          </p:cNvCxnSpPr>
          <p:nvPr/>
        </p:nvCxnSpPr>
        <p:spPr>
          <a:xfrm flipH="1" rot="10800000">
            <a:off x="6815574" y="2849400"/>
            <a:ext cx="370200" cy="1063200"/>
          </a:xfrm>
          <a:prstGeom prst="curvedConnector2">
            <a:avLst/>
          </a:prstGeom>
          <a:noFill/>
          <a:ln cap="flat" cmpd="sng" w="9525">
            <a:solidFill>
              <a:schemeClr val="dk2"/>
            </a:solidFill>
            <a:prstDash val="dot"/>
            <a:round/>
            <a:headEnd len="med" w="med" type="none"/>
            <a:tailEnd len="med" w="med" type="triangle"/>
          </a:ln>
        </p:spPr>
      </p:cxnSp>
      <p:cxnSp>
        <p:nvCxnSpPr>
          <p:cNvPr id="6935" name="Google Shape;6935;p71"/>
          <p:cNvCxnSpPr>
            <a:stCxn id="6919" idx="0"/>
            <a:endCxn id="6923" idx="2"/>
          </p:cNvCxnSpPr>
          <p:nvPr/>
        </p:nvCxnSpPr>
        <p:spPr>
          <a:xfrm flipH="1" rot="5400000">
            <a:off x="7680929" y="2414645"/>
            <a:ext cx="167700" cy="146700"/>
          </a:xfrm>
          <a:prstGeom prst="curvedConnector3">
            <a:avLst>
              <a:gd fmla="val 50029" name="adj1"/>
            </a:avLst>
          </a:prstGeom>
          <a:noFill/>
          <a:ln cap="flat" cmpd="sng" w="9525">
            <a:solidFill>
              <a:schemeClr val="dk2"/>
            </a:solidFill>
            <a:prstDash val="dot"/>
            <a:round/>
            <a:headEnd len="med" w="med" type="none"/>
            <a:tailEnd len="med" w="med" type="triangle"/>
          </a:ln>
        </p:spPr>
      </p:cxnSp>
      <p:cxnSp>
        <p:nvCxnSpPr>
          <p:cNvPr id="6936" name="Google Shape;6936;p71"/>
          <p:cNvCxnSpPr>
            <a:stCxn id="6917" idx="0"/>
            <a:endCxn id="6922" idx="2"/>
          </p:cNvCxnSpPr>
          <p:nvPr/>
        </p:nvCxnSpPr>
        <p:spPr>
          <a:xfrm flipH="1" rot="5400000">
            <a:off x="7036833" y="2414293"/>
            <a:ext cx="145500" cy="152400"/>
          </a:xfrm>
          <a:prstGeom prst="curvedConnector3">
            <a:avLst>
              <a:gd fmla="val 49977" name="adj1"/>
            </a:avLst>
          </a:prstGeom>
          <a:noFill/>
          <a:ln cap="flat" cmpd="sng" w="9525">
            <a:solidFill>
              <a:schemeClr val="dk2"/>
            </a:solidFill>
            <a:prstDash val="dot"/>
            <a:round/>
            <a:headEnd len="med" w="med" type="none"/>
            <a:tailEnd len="med" w="med" type="triangle"/>
          </a:ln>
        </p:spPr>
      </p:cxnSp>
      <p:cxnSp>
        <p:nvCxnSpPr>
          <p:cNvPr id="6937" name="Google Shape;6937;p71"/>
          <p:cNvCxnSpPr>
            <a:stCxn id="6910" idx="1"/>
            <a:endCxn id="6915" idx="2"/>
          </p:cNvCxnSpPr>
          <p:nvPr/>
        </p:nvCxnSpPr>
        <p:spPr>
          <a:xfrm rot="10800000">
            <a:off x="6230574" y="2850600"/>
            <a:ext cx="324900" cy="1062000"/>
          </a:xfrm>
          <a:prstGeom prst="curvedConnector2">
            <a:avLst/>
          </a:prstGeom>
          <a:noFill/>
          <a:ln cap="flat" cmpd="sng" w="9525">
            <a:solidFill>
              <a:schemeClr val="dk2"/>
            </a:solidFill>
            <a:prstDash val="dot"/>
            <a:round/>
            <a:headEnd len="med" w="med" type="none"/>
            <a:tailEnd len="med" w="med" type="triangle"/>
          </a:ln>
        </p:spPr>
      </p:cxnSp>
      <p:cxnSp>
        <p:nvCxnSpPr>
          <p:cNvPr id="6938" name="Google Shape;6938;p71"/>
          <p:cNvCxnSpPr>
            <a:stCxn id="6915" idx="0"/>
            <a:endCxn id="6921" idx="2"/>
          </p:cNvCxnSpPr>
          <p:nvPr/>
        </p:nvCxnSpPr>
        <p:spPr>
          <a:xfrm rot="-5400000">
            <a:off x="6227221" y="2415774"/>
            <a:ext cx="151800" cy="145200"/>
          </a:xfrm>
          <a:prstGeom prst="curvedConnector3">
            <a:avLst>
              <a:gd fmla="val 50028" name="adj1"/>
            </a:avLst>
          </a:prstGeom>
          <a:noFill/>
          <a:ln cap="flat" cmpd="sng" w="9525">
            <a:solidFill>
              <a:schemeClr val="dk2"/>
            </a:solidFill>
            <a:prstDash val="dot"/>
            <a:round/>
            <a:headEnd len="med" w="med" type="none"/>
            <a:tailEnd len="med" w="med" type="triangle"/>
          </a:ln>
        </p:spPr>
      </p:cxnSp>
      <p:cxnSp>
        <p:nvCxnSpPr>
          <p:cNvPr id="6939" name="Google Shape;6939;p71"/>
          <p:cNvCxnSpPr>
            <a:stCxn id="6909" idx="0"/>
            <a:endCxn id="6918" idx="2"/>
          </p:cNvCxnSpPr>
          <p:nvPr/>
        </p:nvCxnSpPr>
        <p:spPr>
          <a:xfrm rot="-5400000">
            <a:off x="6689479" y="2853975"/>
            <a:ext cx="180900" cy="171900"/>
          </a:xfrm>
          <a:prstGeom prst="curvedConnector3">
            <a:avLst>
              <a:gd fmla="val 50009" name="adj1"/>
            </a:avLst>
          </a:prstGeom>
          <a:noFill/>
          <a:ln cap="flat" cmpd="sng" w="9525">
            <a:solidFill>
              <a:schemeClr val="dk2"/>
            </a:solidFill>
            <a:prstDash val="solid"/>
            <a:round/>
            <a:headEnd len="med" w="med" type="none"/>
            <a:tailEnd len="med" w="med" type="triangle"/>
          </a:ln>
        </p:spPr>
      </p:cxnSp>
      <p:cxnSp>
        <p:nvCxnSpPr>
          <p:cNvPr id="6940" name="Google Shape;6940;p71"/>
          <p:cNvCxnSpPr>
            <a:stCxn id="6909" idx="0"/>
            <a:endCxn id="6916" idx="2"/>
          </p:cNvCxnSpPr>
          <p:nvPr/>
        </p:nvCxnSpPr>
        <p:spPr>
          <a:xfrm flipH="1" rot="5400000">
            <a:off x="6528379" y="2864775"/>
            <a:ext cx="180000" cy="151200"/>
          </a:xfrm>
          <a:prstGeom prst="curvedConnector3">
            <a:avLst>
              <a:gd fmla="val 49972" name="adj1"/>
            </a:avLst>
          </a:prstGeom>
          <a:noFill/>
          <a:ln cap="flat" cmpd="sng" w="9525">
            <a:solidFill>
              <a:schemeClr val="dk2"/>
            </a:solidFill>
            <a:prstDash val="solid"/>
            <a:round/>
            <a:headEnd len="med" w="med" type="none"/>
            <a:tailEnd len="med" w="med" type="triangle"/>
          </a:ln>
        </p:spPr>
      </p:cxnSp>
      <p:cxnSp>
        <p:nvCxnSpPr>
          <p:cNvPr id="6941" name="Google Shape;6941;p71"/>
          <p:cNvCxnSpPr>
            <a:stCxn id="6909" idx="3"/>
            <a:endCxn id="6920" idx="2"/>
          </p:cNvCxnSpPr>
          <p:nvPr/>
        </p:nvCxnSpPr>
        <p:spPr>
          <a:xfrm flipH="1" rot="10800000">
            <a:off x="6824029" y="2850375"/>
            <a:ext cx="687900" cy="286200"/>
          </a:xfrm>
          <a:prstGeom prst="curvedConnector2">
            <a:avLst/>
          </a:prstGeom>
          <a:noFill/>
          <a:ln cap="flat" cmpd="sng" w="9525">
            <a:solidFill>
              <a:schemeClr val="dk2"/>
            </a:solidFill>
            <a:prstDash val="solid"/>
            <a:round/>
            <a:headEnd len="med" w="med" type="none"/>
            <a:tailEnd len="med" w="med" type="triangle"/>
          </a:ln>
        </p:spPr>
      </p:cxnSp>
      <p:cxnSp>
        <p:nvCxnSpPr>
          <p:cNvPr id="6942" name="Google Shape;6942;p71"/>
          <p:cNvCxnSpPr>
            <a:stCxn id="6916" idx="0"/>
            <a:endCxn id="6921" idx="2"/>
          </p:cNvCxnSpPr>
          <p:nvPr/>
        </p:nvCxnSpPr>
        <p:spPr>
          <a:xfrm flipH="1" rot="5400000">
            <a:off x="6383297" y="2404674"/>
            <a:ext cx="151800" cy="167400"/>
          </a:xfrm>
          <a:prstGeom prst="curvedConnector3">
            <a:avLst>
              <a:gd fmla="val 50028" name="adj1"/>
            </a:avLst>
          </a:prstGeom>
          <a:noFill/>
          <a:ln cap="flat" cmpd="sng" w="9525">
            <a:solidFill>
              <a:schemeClr val="dk2"/>
            </a:solidFill>
            <a:prstDash val="solid"/>
            <a:round/>
            <a:headEnd len="med" w="med" type="none"/>
            <a:tailEnd len="med" w="med" type="triangle"/>
          </a:ln>
        </p:spPr>
      </p:cxnSp>
      <p:cxnSp>
        <p:nvCxnSpPr>
          <p:cNvPr id="6943" name="Google Shape;6943;p71"/>
          <p:cNvCxnSpPr>
            <a:stCxn id="6918" idx="0"/>
            <a:endCxn id="6922" idx="2"/>
          </p:cNvCxnSpPr>
          <p:nvPr/>
        </p:nvCxnSpPr>
        <p:spPr>
          <a:xfrm rot="-5400000">
            <a:off x="6877009" y="2406643"/>
            <a:ext cx="145500" cy="167700"/>
          </a:xfrm>
          <a:prstGeom prst="curvedConnector3">
            <a:avLst>
              <a:gd fmla="val 49977" name="adj1"/>
            </a:avLst>
          </a:prstGeom>
          <a:noFill/>
          <a:ln cap="flat" cmpd="sng" w="9525">
            <a:solidFill>
              <a:schemeClr val="dk2"/>
            </a:solidFill>
            <a:prstDash val="solid"/>
            <a:round/>
            <a:headEnd len="med" w="med" type="none"/>
            <a:tailEnd len="med" w="med" type="triangle"/>
          </a:ln>
        </p:spPr>
      </p:cxnSp>
      <p:cxnSp>
        <p:nvCxnSpPr>
          <p:cNvPr id="6944" name="Google Shape;6944;p71"/>
          <p:cNvCxnSpPr>
            <a:stCxn id="6920" idx="0"/>
            <a:endCxn id="6923" idx="2"/>
          </p:cNvCxnSpPr>
          <p:nvPr/>
        </p:nvCxnSpPr>
        <p:spPr>
          <a:xfrm rot="-5400000">
            <a:off x="7521559" y="2394475"/>
            <a:ext cx="160200" cy="179400"/>
          </a:xfrm>
          <a:prstGeom prst="curvedConnector3">
            <a:avLst>
              <a:gd fmla="val 50009" name="adj1"/>
            </a:avLst>
          </a:prstGeom>
          <a:noFill/>
          <a:ln cap="flat" cmpd="sng" w="9525">
            <a:solidFill>
              <a:schemeClr val="dk2"/>
            </a:solidFill>
            <a:prstDash val="solid"/>
            <a:round/>
            <a:headEnd len="med" w="med" type="none"/>
            <a:tailEnd len="med" w="med" type="triangle"/>
          </a:ln>
        </p:spPr>
      </p:cxnSp>
      <p:cxnSp>
        <p:nvCxnSpPr>
          <p:cNvPr id="6945" name="Google Shape;6945;p71"/>
          <p:cNvCxnSpPr>
            <a:stCxn id="6922" idx="0"/>
            <a:endCxn id="6924" idx="2"/>
          </p:cNvCxnSpPr>
          <p:nvPr/>
        </p:nvCxnSpPr>
        <p:spPr>
          <a:xfrm flipH="1" rot="5400000">
            <a:off x="6890969" y="2054210"/>
            <a:ext cx="175500" cy="1095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6946" name="Google Shape;6946;p71"/>
          <p:cNvCxnSpPr>
            <a:stCxn id="6924" idx="0"/>
            <a:endCxn id="6929" idx="2"/>
          </p:cNvCxnSpPr>
          <p:nvPr/>
        </p:nvCxnSpPr>
        <p:spPr>
          <a:xfrm flipH="1" rot="5400000">
            <a:off x="6746035" y="1557125"/>
            <a:ext cx="141300" cy="2145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6947" name="Google Shape;6947;p71"/>
          <p:cNvCxnSpPr>
            <a:stCxn id="6925" idx="0"/>
            <a:endCxn id="6929" idx="2"/>
          </p:cNvCxnSpPr>
          <p:nvPr/>
        </p:nvCxnSpPr>
        <p:spPr>
          <a:xfrm rot="-5400000">
            <a:off x="6547285" y="1573025"/>
            <a:ext cx="141300" cy="1827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6948" name="Google Shape;6948;p71"/>
          <p:cNvCxnSpPr>
            <a:stCxn id="6927" idx="0"/>
            <a:endCxn id="6928" idx="2"/>
          </p:cNvCxnSpPr>
          <p:nvPr/>
        </p:nvCxnSpPr>
        <p:spPr>
          <a:xfrm flipH="1" rot="5400000">
            <a:off x="6017879" y="1547225"/>
            <a:ext cx="141300" cy="234300"/>
          </a:xfrm>
          <a:prstGeom prst="curvedConnector3">
            <a:avLst>
              <a:gd fmla="val 49965" name="adj1"/>
            </a:avLst>
          </a:prstGeom>
          <a:noFill/>
          <a:ln cap="flat" cmpd="sng" w="9525">
            <a:solidFill>
              <a:schemeClr val="dk2"/>
            </a:solidFill>
            <a:prstDash val="solid"/>
            <a:round/>
            <a:headEnd len="med" w="med" type="none"/>
            <a:tailEnd len="med" w="med" type="triangle"/>
          </a:ln>
        </p:spPr>
      </p:cxnSp>
      <p:cxnSp>
        <p:nvCxnSpPr>
          <p:cNvPr id="6949" name="Google Shape;6949;p71"/>
          <p:cNvCxnSpPr>
            <a:stCxn id="6926" idx="0"/>
            <a:endCxn id="6928" idx="2"/>
          </p:cNvCxnSpPr>
          <p:nvPr/>
        </p:nvCxnSpPr>
        <p:spPr>
          <a:xfrm rot="-5400000">
            <a:off x="5805803" y="1562699"/>
            <a:ext cx="134400" cy="196500"/>
          </a:xfrm>
          <a:prstGeom prst="curvedConnector3">
            <a:avLst>
              <a:gd fmla="val 49972" name="adj1"/>
            </a:avLst>
          </a:prstGeom>
          <a:noFill/>
          <a:ln cap="flat" cmpd="sng" w="9525">
            <a:solidFill>
              <a:schemeClr val="dk2"/>
            </a:solidFill>
            <a:prstDash val="solid"/>
            <a:round/>
            <a:headEnd len="med" w="med" type="none"/>
            <a:tailEnd len="med" w="med" type="triangle"/>
          </a:ln>
        </p:spPr>
      </p:cxnSp>
      <p:cxnSp>
        <p:nvCxnSpPr>
          <p:cNvPr id="6950" name="Google Shape;6950;p71"/>
          <p:cNvCxnSpPr>
            <a:stCxn id="6921" idx="0"/>
            <a:endCxn id="6925" idx="2"/>
          </p:cNvCxnSpPr>
          <p:nvPr/>
        </p:nvCxnSpPr>
        <p:spPr>
          <a:xfrm rot="-5400000">
            <a:off x="6366012" y="2030788"/>
            <a:ext cx="170100" cy="1509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6951" name="Google Shape;6951;p71"/>
          <p:cNvCxnSpPr>
            <a:stCxn id="6921" idx="0"/>
            <a:endCxn id="6927" idx="2"/>
          </p:cNvCxnSpPr>
          <p:nvPr/>
        </p:nvCxnSpPr>
        <p:spPr>
          <a:xfrm flipH="1" rot="5400000">
            <a:off x="6205662" y="2021338"/>
            <a:ext cx="170100" cy="1698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6952" name="Google Shape;6952;p71"/>
          <p:cNvCxnSpPr>
            <a:stCxn id="6928" idx="0"/>
            <a:endCxn id="6930" idx="2"/>
          </p:cNvCxnSpPr>
          <p:nvPr/>
        </p:nvCxnSpPr>
        <p:spPr>
          <a:xfrm flipH="1" rot="10800000">
            <a:off x="5971283" y="1199025"/>
            <a:ext cx="1365000" cy="173700"/>
          </a:xfrm>
          <a:prstGeom prst="straightConnector1">
            <a:avLst/>
          </a:prstGeom>
          <a:noFill/>
          <a:ln cap="flat" cmpd="sng" w="9525">
            <a:solidFill>
              <a:schemeClr val="dk2"/>
            </a:solidFill>
            <a:prstDash val="solid"/>
            <a:round/>
            <a:headEnd len="med" w="med" type="none"/>
            <a:tailEnd len="med" w="med" type="none"/>
          </a:ln>
        </p:spPr>
      </p:cxnSp>
      <p:cxnSp>
        <p:nvCxnSpPr>
          <p:cNvPr id="6953" name="Google Shape;6953;p71"/>
          <p:cNvCxnSpPr>
            <a:stCxn id="6929" idx="0"/>
            <a:endCxn id="6930" idx="2"/>
          </p:cNvCxnSpPr>
          <p:nvPr/>
        </p:nvCxnSpPr>
        <p:spPr>
          <a:xfrm flipH="1" rot="10800000">
            <a:off x="6709287" y="1199025"/>
            <a:ext cx="627000" cy="173700"/>
          </a:xfrm>
          <a:prstGeom prst="straightConnector1">
            <a:avLst/>
          </a:prstGeom>
          <a:noFill/>
          <a:ln cap="flat" cmpd="sng" w="9525">
            <a:solidFill>
              <a:schemeClr val="dk2"/>
            </a:solidFill>
            <a:prstDash val="solid"/>
            <a:round/>
            <a:headEnd len="med" w="med" type="none"/>
            <a:tailEnd len="med" w="med" type="none"/>
          </a:ln>
        </p:spPr>
      </p:cxnSp>
      <p:cxnSp>
        <p:nvCxnSpPr>
          <p:cNvPr id="6954" name="Google Shape;6954;p71"/>
          <p:cNvCxnSpPr>
            <a:stCxn id="6923" idx="0"/>
            <a:endCxn id="6930" idx="2"/>
          </p:cNvCxnSpPr>
          <p:nvPr/>
        </p:nvCxnSpPr>
        <p:spPr>
          <a:xfrm rot="10800000">
            <a:off x="7336454" y="1198947"/>
            <a:ext cx="354900" cy="984000"/>
          </a:xfrm>
          <a:prstGeom prst="straightConnector1">
            <a:avLst/>
          </a:prstGeom>
          <a:noFill/>
          <a:ln cap="flat" cmpd="sng" w="9525">
            <a:solidFill>
              <a:schemeClr val="dk2"/>
            </a:solidFill>
            <a:prstDash val="solid"/>
            <a:round/>
            <a:headEnd len="med" w="med" type="none"/>
            <a:tailEnd len="med" w="med" type="none"/>
          </a:ln>
        </p:spPr>
      </p:cxnSp>
      <p:sp>
        <p:nvSpPr>
          <p:cNvPr id="6955" name="Google Shape;6955;p71"/>
          <p:cNvSpPr txBox="1"/>
          <p:nvPr/>
        </p:nvSpPr>
        <p:spPr>
          <a:xfrm>
            <a:off x="6493053" y="3953964"/>
            <a:ext cx="7662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6956" name="Google Shape;6956;p71"/>
          <p:cNvCxnSpPr>
            <a:stCxn id="6909" idx="1"/>
            <a:endCxn id="6926" idx="2"/>
          </p:cNvCxnSpPr>
          <p:nvPr/>
        </p:nvCxnSpPr>
        <p:spPr>
          <a:xfrm rot="10800000">
            <a:off x="5774629" y="2014275"/>
            <a:ext cx="789300" cy="11223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8"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3" name="Google Shape;103;p18"/>
          <p:cNvSpPr/>
          <p:nvPr/>
        </p:nvSpPr>
        <p:spPr>
          <a:xfrm>
            <a:off x="4173800" y="161200"/>
            <a:ext cx="811500" cy="780600"/>
          </a:xfrm>
          <a:prstGeom prst="ellipse">
            <a:avLst/>
          </a:prstGeom>
          <a:gradFill>
            <a:gsLst>
              <a:gs pos="0">
                <a:srgbClr val="00FFFF"/>
              </a:gs>
              <a:gs pos="100000">
                <a:srgbClr val="B0DAF1"/>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09" name="Google Shape;109;p18"/>
          <p:cNvSpPr/>
          <p:nvPr/>
        </p:nvSpPr>
        <p:spPr>
          <a:xfrm>
            <a:off x="393400" y="2002850"/>
            <a:ext cx="811500" cy="780600"/>
          </a:xfrm>
          <a:prstGeom prst="ellipse">
            <a:avLst/>
          </a:prstGeom>
          <a:gradFill>
            <a:gsLst>
              <a:gs pos="0">
                <a:srgbClr val="B6D7A8"/>
              </a:gs>
              <a:gs pos="64000">
                <a:srgbClr val="A4C2F4"/>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0" name="Shape 6960"/>
        <p:cNvGrpSpPr/>
        <p:nvPr/>
      </p:nvGrpSpPr>
      <p:grpSpPr>
        <a:xfrm>
          <a:off x="0" y="0"/>
          <a:ext cx="0" cy="0"/>
          <a:chOff x="0" y="0"/>
          <a:chExt cx="0" cy="0"/>
        </a:xfrm>
      </p:grpSpPr>
      <p:sp>
        <p:nvSpPr>
          <p:cNvPr id="6961" name="Google Shape;6961;p72"/>
          <p:cNvSpPr/>
          <p:nvPr/>
        </p:nvSpPr>
        <p:spPr>
          <a:xfrm>
            <a:off x="7008822" y="3239075"/>
            <a:ext cx="1096500" cy="1121100"/>
          </a:xfrm>
          <a:prstGeom prst="cube">
            <a:avLst>
              <a:gd fmla="val 7788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2" name="Google Shape;6962;p72"/>
          <p:cNvSpPr/>
          <p:nvPr/>
        </p:nvSpPr>
        <p:spPr>
          <a:xfrm>
            <a:off x="3081550" y="2365050"/>
            <a:ext cx="460500" cy="413400"/>
          </a:xfrm>
          <a:prstGeom prst="cube">
            <a:avLst>
              <a:gd fmla="val 53665"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3" name="Google Shape;6963;p72"/>
          <p:cNvSpPr/>
          <p:nvPr/>
        </p:nvSpPr>
        <p:spPr>
          <a:xfrm>
            <a:off x="3790101" y="3105686"/>
            <a:ext cx="658500" cy="1635300"/>
          </a:xfrm>
          <a:prstGeom prst="cube">
            <a:avLst>
              <a:gd fmla="val 5678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4" name="Google Shape;6964;p72"/>
          <p:cNvSpPr/>
          <p:nvPr/>
        </p:nvSpPr>
        <p:spPr>
          <a:xfrm>
            <a:off x="3793085" y="3380103"/>
            <a:ext cx="380400" cy="413400"/>
          </a:xfrm>
          <a:prstGeom prst="cube">
            <a:avLst>
              <a:gd fmla="val 2553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5" name="Google Shape;6965;p72"/>
          <p:cNvSpPr/>
          <p:nvPr/>
        </p:nvSpPr>
        <p:spPr>
          <a:xfrm>
            <a:off x="3885612" y="3479697"/>
            <a:ext cx="93300" cy="313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6" name="Google Shape;6966;p72"/>
          <p:cNvSpPr/>
          <p:nvPr/>
        </p:nvSpPr>
        <p:spPr>
          <a:xfrm>
            <a:off x="3978868" y="3479697"/>
            <a:ext cx="93300" cy="31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7" name="Google Shape;6967;p72"/>
          <p:cNvSpPr/>
          <p:nvPr/>
        </p:nvSpPr>
        <p:spPr>
          <a:xfrm>
            <a:off x="3792355" y="3479697"/>
            <a:ext cx="93300" cy="313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8" name="Google Shape;6968;p72"/>
          <p:cNvSpPr/>
          <p:nvPr/>
        </p:nvSpPr>
        <p:spPr>
          <a:xfrm>
            <a:off x="3794135" y="3380103"/>
            <a:ext cx="190500" cy="95400"/>
          </a:xfrm>
          <a:prstGeom prst="parallelogram">
            <a:avLst>
              <a:gd fmla="val 9965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9" name="Google Shape;6969;p72"/>
          <p:cNvSpPr/>
          <p:nvPr/>
        </p:nvSpPr>
        <p:spPr>
          <a:xfrm>
            <a:off x="3888110" y="3380103"/>
            <a:ext cx="190500" cy="954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0" name="Google Shape;6970;p72"/>
          <p:cNvSpPr/>
          <p:nvPr/>
        </p:nvSpPr>
        <p:spPr>
          <a:xfrm>
            <a:off x="3983131" y="3380103"/>
            <a:ext cx="190500" cy="95400"/>
          </a:xfrm>
          <a:prstGeom prst="parallelogram">
            <a:avLst>
              <a:gd fmla="val 9965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71" name="Google Shape;6971;p72"/>
          <p:cNvCxnSpPr/>
          <p:nvPr/>
        </p:nvCxnSpPr>
        <p:spPr>
          <a:xfrm>
            <a:off x="3829028" y="3441489"/>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72" name="Google Shape;6972;p72"/>
          <p:cNvCxnSpPr/>
          <p:nvPr/>
        </p:nvCxnSpPr>
        <p:spPr>
          <a:xfrm>
            <a:off x="3860862" y="3408119"/>
            <a:ext cx="285900" cy="1200"/>
          </a:xfrm>
          <a:prstGeom prst="straightConnector1">
            <a:avLst/>
          </a:prstGeom>
          <a:noFill/>
          <a:ln cap="flat" cmpd="sng" w="9525">
            <a:solidFill>
              <a:schemeClr val="dk2"/>
            </a:solidFill>
            <a:prstDash val="solid"/>
            <a:round/>
            <a:headEnd len="med" w="med" type="none"/>
            <a:tailEnd len="med" w="med" type="none"/>
          </a:ln>
        </p:spPr>
      </p:cxnSp>
      <p:cxnSp>
        <p:nvCxnSpPr>
          <p:cNvPr id="6973" name="Google Shape;6973;p72"/>
          <p:cNvCxnSpPr/>
          <p:nvPr/>
        </p:nvCxnSpPr>
        <p:spPr>
          <a:xfrm>
            <a:off x="3791244" y="3578212"/>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74" name="Google Shape;6974;p72"/>
          <p:cNvCxnSpPr/>
          <p:nvPr/>
        </p:nvCxnSpPr>
        <p:spPr>
          <a:xfrm>
            <a:off x="3791244" y="3695430"/>
            <a:ext cx="282300" cy="0"/>
          </a:xfrm>
          <a:prstGeom prst="straightConnector1">
            <a:avLst/>
          </a:prstGeom>
          <a:noFill/>
          <a:ln cap="flat" cmpd="sng" w="9525">
            <a:solidFill>
              <a:schemeClr val="dk2"/>
            </a:solidFill>
            <a:prstDash val="solid"/>
            <a:round/>
            <a:headEnd len="med" w="med" type="none"/>
            <a:tailEnd len="med" w="med" type="none"/>
          </a:ln>
        </p:spPr>
      </p:cxnSp>
      <p:sp>
        <p:nvSpPr>
          <p:cNvPr id="6975" name="Google Shape;6975;p72"/>
          <p:cNvSpPr/>
          <p:nvPr/>
        </p:nvSpPr>
        <p:spPr>
          <a:xfrm>
            <a:off x="4076731" y="3444059"/>
            <a:ext cx="34641" cy="347228"/>
          </a:xfrm>
          <a:custGeom>
            <a:rect b="b" l="l" r="r" t="t"/>
            <a:pathLst>
              <a:path extrusionOk="0" h="31885" w="3181">
                <a:moveTo>
                  <a:pt x="3181" y="0"/>
                </a:moveTo>
                <a:lnTo>
                  <a:pt x="3181" y="28703"/>
                </a:lnTo>
                <a:lnTo>
                  <a:pt x="0" y="31885"/>
                </a:lnTo>
                <a:lnTo>
                  <a:pt x="0" y="3158"/>
                </a:lnTo>
                <a:close/>
              </a:path>
            </a:pathLst>
          </a:custGeom>
          <a:solidFill>
            <a:srgbClr val="FFF2CC"/>
          </a:solidFill>
          <a:ln cap="flat" cmpd="sng" w="9525">
            <a:solidFill>
              <a:schemeClr val="dk2"/>
            </a:solidFill>
            <a:prstDash val="solid"/>
            <a:round/>
            <a:headEnd len="med" w="med" type="none"/>
            <a:tailEnd len="med" w="med" type="none"/>
          </a:ln>
        </p:spPr>
      </p:sp>
      <p:sp>
        <p:nvSpPr>
          <p:cNvPr id="6976" name="Google Shape;6976;p72"/>
          <p:cNvSpPr/>
          <p:nvPr/>
        </p:nvSpPr>
        <p:spPr>
          <a:xfrm>
            <a:off x="4113176" y="3409663"/>
            <a:ext cx="30536" cy="346716"/>
          </a:xfrm>
          <a:custGeom>
            <a:rect b="b" l="l" r="r" t="t"/>
            <a:pathLst>
              <a:path extrusionOk="0" h="31838" w="2804">
                <a:moveTo>
                  <a:pt x="2804" y="0"/>
                </a:moveTo>
                <a:lnTo>
                  <a:pt x="2804" y="29033"/>
                </a:lnTo>
                <a:lnTo>
                  <a:pt x="0" y="31838"/>
                </a:lnTo>
                <a:lnTo>
                  <a:pt x="0" y="2969"/>
                </a:lnTo>
                <a:close/>
              </a:path>
            </a:pathLst>
          </a:custGeom>
          <a:solidFill>
            <a:srgbClr val="FFF2CC"/>
          </a:solidFill>
          <a:ln cap="flat" cmpd="sng" w="9525">
            <a:solidFill>
              <a:schemeClr val="dk2"/>
            </a:solidFill>
            <a:prstDash val="solid"/>
            <a:round/>
            <a:headEnd len="med" w="med" type="none"/>
            <a:tailEnd len="med" w="med" type="none"/>
          </a:ln>
        </p:spPr>
      </p:sp>
      <p:sp>
        <p:nvSpPr>
          <p:cNvPr id="6977" name="Google Shape;6977;p72"/>
          <p:cNvSpPr/>
          <p:nvPr/>
        </p:nvSpPr>
        <p:spPr>
          <a:xfrm>
            <a:off x="4143204" y="3382968"/>
            <a:ext cx="29773" cy="340813"/>
          </a:xfrm>
          <a:custGeom>
            <a:rect b="b" l="l" r="r" t="t"/>
            <a:pathLst>
              <a:path extrusionOk="0" h="31296" w="2734">
                <a:moveTo>
                  <a:pt x="0" y="2545"/>
                </a:moveTo>
                <a:lnTo>
                  <a:pt x="2734" y="0"/>
                </a:lnTo>
                <a:lnTo>
                  <a:pt x="2734" y="28845"/>
                </a:lnTo>
                <a:lnTo>
                  <a:pt x="283" y="31296"/>
                </a:lnTo>
                <a:close/>
              </a:path>
            </a:pathLst>
          </a:custGeom>
          <a:solidFill>
            <a:srgbClr val="FFF2CC"/>
          </a:solidFill>
          <a:ln cap="flat" cmpd="sng" w="9525">
            <a:solidFill>
              <a:schemeClr val="dk2"/>
            </a:solidFill>
            <a:prstDash val="solid"/>
            <a:round/>
            <a:headEnd len="med" w="med" type="none"/>
            <a:tailEnd len="med" w="med" type="none"/>
          </a:ln>
        </p:spPr>
      </p:sp>
      <p:cxnSp>
        <p:nvCxnSpPr>
          <p:cNvPr id="6978" name="Google Shape;6978;p72"/>
          <p:cNvCxnSpPr/>
          <p:nvPr/>
        </p:nvCxnSpPr>
        <p:spPr>
          <a:xfrm flipH="1" rot="10800000">
            <a:off x="4074411" y="3477751"/>
            <a:ext cx="99900" cy="100800"/>
          </a:xfrm>
          <a:prstGeom prst="straightConnector1">
            <a:avLst/>
          </a:prstGeom>
          <a:noFill/>
          <a:ln cap="flat" cmpd="sng" w="9525">
            <a:solidFill>
              <a:schemeClr val="dk2"/>
            </a:solidFill>
            <a:prstDash val="solid"/>
            <a:round/>
            <a:headEnd len="med" w="med" type="none"/>
            <a:tailEnd len="med" w="med" type="none"/>
          </a:ln>
        </p:spPr>
      </p:cxnSp>
      <p:cxnSp>
        <p:nvCxnSpPr>
          <p:cNvPr id="6979" name="Google Shape;6979;p72"/>
          <p:cNvCxnSpPr/>
          <p:nvPr/>
        </p:nvCxnSpPr>
        <p:spPr>
          <a:xfrm flipH="1" rot="10800000">
            <a:off x="4074411" y="3591718"/>
            <a:ext cx="99900" cy="100800"/>
          </a:xfrm>
          <a:prstGeom prst="straightConnector1">
            <a:avLst/>
          </a:prstGeom>
          <a:noFill/>
          <a:ln cap="flat" cmpd="sng" w="9525">
            <a:solidFill>
              <a:schemeClr val="dk2"/>
            </a:solidFill>
            <a:prstDash val="solid"/>
            <a:round/>
            <a:headEnd len="med" w="med" type="none"/>
            <a:tailEnd len="med" w="med" type="none"/>
          </a:ln>
        </p:spPr>
      </p:cxnSp>
      <p:sp>
        <p:nvSpPr>
          <p:cNvPr id="6980" name="Google Shape;6980;p72"/>
          <p:cNvSpPr/>
          <p:nvPr/>
        </p:nvSpPr>
        <p:spPr>
          <a:xfrm>
            <a:off x="4517216" y="3109170"/>
            <a:ext cx="658500" cy="1635300"/>
          </a:xfrm>
          <a:prstGeom prst="cube">
            <a:avLst>
              <a:gd fmla="val 5678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1" name="Google Shape;6981;p72"/>
          <p:cNvSpPr/>
          <p:nvPr/>
        </p:nvSpPr>
        <p:spPr>
          <a:xfrm>
            <a:off x="4593289" y="3483181"/>
            <a:ext cx="93300" cy="100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2" name="Google Shape;6982;p72"/>
          <p:cNvSpPr/>
          <p:nvPr/>
        </p:nvSpPr>
        <p:spPr>
          <a:xfrm>
            <a:off x="4686546" y="3483181"/>
            <a:ext cx="93300" cy="100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3" name="Google Shape;6983;p72"/>
          <p:cNvSpPr/>
          <p:nvPr/>
        </p:nvSpPr>
        <p:spPr>
          <a:xfrm>
            <a:off x="4503365" y="3445795"/>
            <a:ext cx="190500" cy="33600"/>
          </a:xfrm>
          <a:prstGeom prst="parallelogram">
            <a:avLst>
              <a:gd fmla="val 94805"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4" name="Google Shape;6984;p72"/>
          <p:cNvSpPr/>
          <p:nvPr/>
        </p:nvSpPr>
        <p:spPr>
          <a:xfrm>
            <a:off x="4595784" y="3445492"/>
            <a:ext cx="129000" cy="336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5" name="Google Shape;6985;p72"/>
          <p:cNvSpPr/>
          <p:nvPr/>
        </p:nvSpPr>
        <p:spPr>
          <a:xfrm>
            <a:off x="4688593" y="3445452"/>
            <a:ext cx="129000" cy="33600"/>
          </a:xfrm>
          <a:prstGeom prst="parallelogram">
            <a:avLst>
              <a:gd fmla="val 9189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86" name="Google Shape;6986;p72"/>
          <p:cNvCxnSpPr/>
          <p:nvPr/>
        </p:nvCxnSpPr>
        <p:spPr>
          <a:xfrm>
            <a:off x="4536706" y="3444973"/>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87" name="Google Shape;6987;p72"/>
          <p:cNvCxnSpPr/>
          <p:nvPr/>
        </p:nvCxnSpPr>
        <p:spPr>
          <a:xfrm>
            <a:off x="4498922" y="3581696"/>
            <a:ext cx="282300" cy="0"/>
          </a:xfrm>
          <a:prstGeom prst="straightConnector1">
            <a:avLst/>
          </a:prstGeom>
          <a:noFill/>
          <a:ln cap="flat" cmpd="sng" w="9525">
            <a:solidFill>
              <a:schemeClr val="dk2"/>
            </a:solidFill>
            <a:prstDash val="solid"/>
            <a:round/>
            <a:headEnd len="med" w="med" type="none"/>
            <a:tailEnd len="med" w="med" type="none"/>
          </a:ln>
        </p:spPr>
      </p:cxnSp>
      <p:cxnSp>
        <p:nvCxnSpPr>
          <p:cNvPr id="6988" name="Google Shape;6988;p72"/>
          <p:cNvCxnSpPr/>
          <p:nvPr/>
        </p:nvCxnSpPr>
        <p:spPr>
          <a:xfrm flipH="1" rot="10800000">
            <a:off x="4781570" y="3544153"/>
            <a:ext cx="38400" cy="38400"/>
          </a:xfrm>
          <a:prstGeom prst="straightConnector1">
            <a:avLst/>
          </a:prstGeom>
          <a:noFill/>
          <a:ln cap="flat" cmpd="sng" w="9525">
            <a:solidFill>
              <a:schemeClr val="dk2"/>
            </a:solidFill>
            <a:prstDash val="solid"/>
            <a:round/>
            <a:headEnd len="med" w="med" type="none"/>
            <a:tailEnd len="med" w="med" type="none"/>
          </a:ln>
        </p:spPr>
      </p:cxnSp>
      <p:sp>
        <p:nvSpPr>
          <p:cNvPr id="6989" name="Google Shape;6989;p72"/>
          <p:cNvSpPr/>
          <p:nvPr/>
        </p:nvSpPr>
        <p:spPr>
          <a:xfrm>
            <a:off x="4781218" y="3446389"/>
            <a:ext cx="38126" cy="134840"/>
          </a:xfrm>
          <a:custGeom>
            <a:rect b="b" l="l" r="r" t="t"/>
            <a:pathLst>
              <a:path extrusionOk="0" h="12382" w="3501">
                <a:moveTo>
                  <a:pt x="0" y="3453"/>
                </a:moveTo>
                <a:lnTo>
                  <a:pt x="3501" y="0"/>
                </a:lnTo>
                <a:lnTo>
                  <a:pt x="3501" y="9001"/>
                </a:lnTo>
                <a:lnTo>
                  <a:pt x="167" y="12382"/>
                </a:lnTo>
                <a:close/>
              </a:path>
            </a:pathLst>
          </a:custGeom>
          <a:solidFill>
            <a:srgbClr val="FFF2CC"/>
          </a:solidFill>
          <a:ln cap="flat" cmpd="sng" w="9525">
            <a:solidFill>
              <a:schemeClr val="dk2"/>
            </a:solidFill>
            <a:prstDash val="solid"/>
            <a:round/>
            <a:headEnd len="med" w="med" type="none"/>
            <a:tailEnd len="med" w="med" type="none"/>
          </a:ln>
        </p:spPr>
      </p:sp>
      <p:cxnSp>
        <p:nvCxnSpPr>
          <p:cNvPr id="6990" name="Google Shape;6990;p72"/>
          <p:cNvCxnSpPr/>
          <p:nvPr/>
        </p:nvCxnSpPr>
        <p:spPr>
          <a:xfrm flipH="1" rot="10800000">
            <a:off x="4128130" y="3533527"/>
            <a:ext cx="384000" cy="60000"/>
          </a:xfrm>
          <a:prstGeom prst="curvedConnector3">
            <a:avLst>
              <a:gd fmla="val 50000" name="adj1"/>
            </a:avLst>
          </a:prstGeom>
          <a:noFill/>
          <a:ln cap="flat" cmpd="sng" w="19050">
            <a:solidFill>
              <a:srgbClr val="FF0000"/>
            </a:solidFill>
            <a:prstDash val="solid"/>
            <a:round/>
            <a:headEnd len="med" w="med" type="none"/>
            <a:tailEnd len="med" w="med" type="triangle"/>
          </a:ln>
        </p:spPr>
      </p:cxnSp>
      <p:sp>
        <p:nvSpPr>
          <p:cNvPr id="6991" name="Google Shape;6991;p72"/>
          <p:cNvSpPr/>
          <p:nvPr/>
        </p:nvSpPr>
        <p:spPr>
          <a:xfrm>
            <a:off x="4500033" y="3483181"/>
            <a:ext cx="93300" cy="100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2" name="Google Shape;6992;p72"/>
          <p:cNvSpPr/>
          <p:nvPr/>
        </p:nvSpPr>
        <p:spPr>
          <a:xfrm>
            <a:off x="5244350" y="3105675"/>
            <a:ext cx="460500" cy="16353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3" name="Google Shape;6993;p72"/>
          <p:cNvSpPr/>
          <p:nvPr/>
        </p:nvSpPr>
        <p:spPr>
          <a:xfrm>
            <a:off x="5244351" y="3427275"/>
            <a:ext cx="138000" cy="133800"/>
          </a:xfrm>
          <a:prstGeom prst="cube">
            <a:avLst>
              <a:gd fmla="val 28246"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94" name="Google Shape;6994;p72"/>
          <p:cNvCxnSpPr/>
          <p:nvPr/>
        </p:nvCxnSpPr>
        <p:spPr>
          <a:xfrm flipH="1" rot="10800000">
            <a:off x="4813012" y="3513034"/>
            <a:ext cx="437400" cy="1500"/>
          </a:xfrm>
          <a:prstGeom prst="curvedConnector3">
            <a:avLst>
              <a:gd fmla="val 100935" name="adj1"/>
            </a:avLst>
          </a:prstGeom>
          <a:noFill/>
          <a:ln cap="flat" cmpd="sng" w="19050">
            <a:solidFill>
              <a:srgbClr val="FF0000"/>
            </a:solidFill>
            <a:prstDash val="solid"/>
            <a:round/>
            <a:headEnd len="med" w="med" type="none"/>
            <a:tailEnd len="med" w="med" type="triangle"/>
          </a:ln>
        </p:spPr>
      </p:cxnSp>
      <p:pic>
        <p:nvPicPr>
          <p:cNvPr id="6995" name="Google Shape;6995;p72"/>
          <p:cNvPicPr preferRelativeResize="0"/>
          <p:nvPr/>
        </p:nvPicPr>
        <p:blipFill>
          <a:blip r:embed="rId3">
            <a:alphaModFix/>
          </a:blip>
          <a:stretch>
            <a:fillRect/>
          </a:stretch>
        </p:blipFill>
        <p:spPr>
          <a:xfrm flipH="1">
            <a:off x="1406327" y="1086938"/>
            <a:ext cx="1261248" cy="1353248"/>
          </a:xfrm>
          <a:prstGeom prst="rect">
            <a:avLst/>
          </a:prstGeom>
          <a:noFill/>
          <a:ln>
            <a:noFill/>
          </a:ln>
        </p:spPr>
      </p:pic>
      <p:pic>
        <p:nvPicPr>
          <p:cNvPr id="6996" name="Google Shape;6996;p72"/>
          <p:cNvPicPr preferRelativeResize="0"/>
          <p:nvPr/>
        </p:nvPicPr>
        <p:blipFill>
          <a:blip r:embed="rId3">
            <a:alphaModFix/>
          </a:blip>
          <a:stretch>
            <a:fillRect/>
          </a:stretch>
        </p:blipFill>
        <p:spPr>
          <a:xfrm flipH="1">
            <a:off x="785800" y="1723014"/>
            <a:ext cx="1261248" cy="1353248"/>
          </a:xfrm>
          <a:prstGeom prst="rect">
            <a:avLst/>
          </a:prstGeom>
          <a:noFill/>
          <a:ln>
            <a:noFill/>
          </a:ln>
        </p:spPr>
      </p:pic>
      <p:grpSp>
        <p:nvGrpSpPr>
          <p:cNvPr id="6997" name="Google Shape;6997;p72"/>
          <p:cNvGrpSpPr/>
          <p:nvPr/>
        </p:nvGrpSpPr>
        <p:grpSpPr>
          <a:xfrm>
            <a:off x="840807" y="2192929"/>
            <a:ext cx="383067" cy="413400"/>
            <a:chOff x="2476982" y="2030254"/>
            <a:chExt cx="383067" cy="413400"/>
          </a:xfrm>
        </p:grpSpPr>
        <p:sp>
          <p:nvSpPr>
            <p:cNvPr id="6998" name="Google Shape;6998;p72"/>
            <p:cNvSpPr/>
            <p:nvPr/>
          </p:nvSpPr>
          <p:spPr>
            <a:xfrm>
              <a:off x="2478823" y="2030254"/>
              <a:ext cx="380400" cy="413400"/>
            </a:xfrm>
            <a:prstGeom prst="cube">
              <a:avLst>
                <a:gd fmla="val 2553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9" name="Google Shape;6999;p72"/>
            <p:cNvSpPr/>
            <p:nvPr/>
          </p:nvSpPr>
          <p:spPr>
            <a:xfrm>
              <a:off x="2571349" y="2129848"/>
              <a:ext cx="93300" cy="313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0" name="Google Shape;7000;p72"/>
            <p:cNvSpPr/>
            <p:nvPr/>
          </p:nvSpPr>
          <p:spPr>
            <a:xfrm>
              <a:off x="2664605" y="2129848"/>
              <a:ext cx="93300" cy="31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1" name="Google Shape;7001;p72"/>
            <p:cNvSpPr/>
            <p:nvPr/>
          </p:nvSpPr>
          <p:spPr>
            <a:xfrm>
              <a:off x="2478093" y="2129848"/>
              <a:ext cx="93300" cy="3138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2" name="Google Shape;7002;p72"/>
            <p:cNvSpPr/>
            <p:nvPr/>
          </p:nvSpPr>
          <p:spPr>
            <a:xfrm>
              <a:off x="2479873" y="2030254"/>
              <a:ext cx="190500" cy="95400"/>
            </a:xfrm>
            <a:prstGeom prst="parallelogram">
              <a:avLst>
                <a:gd fmla="val 9965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3" name="Google Shape;7003;p72"/>
            <p:cNvSpPr/>
            <p:nvPr/>
          </p:nvSpPr>
          <p:spPr>
            <a:xfrm>
              <a:off x="2573848" y="2030254"/>
              <a:ext cx="190500" cy="95400"/>
            </a:xfrm>
            <a:prstGeom prst="parallelogram">
              <a:avLst>
                <a:gd fmla="val 9965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4" name="Google Shape;7004;p72"/>
            <p:cNvSpPr/>
            <p:nvPr/>
          </p:nvSpPr>
          <p:spPr>
            <a:xfrm>
              <a:off x="2668868" y="2030254"/>
              <a:ext cx="190500" cy="95400"/>
            </a:xfrm>
            <a:prstGeom prst="parallelogram">
              <a:avLst>
                <a:gd fmla="val 9965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5" name="Google Shape;7005;p72"/>
            <p:cNvCxnSpPr/>
            <p:nvPr/>
          </p:nvCxnSpPr>
          <p:spPr>
            <a:xfrm>
              <a:off x="2514766" y="2091640"/>
              <a:ext cx="282300" cy="0"/>
            </a:xfrm>
            <a:prstGeom prst="straightConnector1">
              <a:avLst/>
            </a:prstGeom>
            <a:noFill/>
            <a:ln cap="flat" cmpd="sng" w="9525">
              <a:solidFill>
                <a:schemeClr val="dk2"/>
              </a:solidFill>
              <a:prstDash val="solid"/>
              <a:round/>
              <a:headEnd len="med" w="med" type="none"/>
              <a:tailEnd len="med" w="med" type="none"/>
            </a:ln>
          </p:spPr>
        </p:cxnSp>
        <p:cxnSp>
          <p:nvCxnSpPr>
            <p:cNvPr id="7006" name="Google Shape;7006;p72"/>
            <p:cNvCxnSpPr/>
            <p:nvPr/>
          </p:nvCxnSpPr>
          <p:spPr>
            <a:xfrm>
              <a:off x="2546599" y="2058270"/>
              <a:ext cx="285900" cy="1200"/>
            </a:xfrm>
            <a:prstGeom prst="straightConnector1">
              <a:avLst/>
            </a:prstGeom>
            <a:noFill/>
            <a:ln cap="flat" cmpd="sng" w="9525">
              <a:solidFill>
                <a:schemeClr val="dk2"/>
              </a:solidFill>
              <a:prstDash val="solid"/>
              <a:round/>
              <a:headEnd len="med" w="med" type="none"/>
              <a:tailEnd len="med" w="med" type="none"/>
            </a:ln>
          </p:spPr>
        </p:cxnSp>
        <p:cxnSp>
          <p:nvCxnSpPr>
            <p:cNvPr id="7007" name="Google Shape;7007;p72"/>
            <p:cNvCxnSpPr/>
            <p:nvPr/>
          </p:nvCxnSpPr>
          <p:spPr>
            <a:xfrm>
              <a:off x="2476982" y="2228363"/>
              <a:ext cx="282300" cy="0"/>
            </a:xfrm>
            <a:prstGeom prst="straightConnector1">
              <a:avLst/>
            </a:prstGeom>
            <a:noFill/>
            <a:ln cap="flat" cmpd="sng" w="9525">
              <a:solidFill>
                <a:schemeClr val="dk2"/>
              </a:solidFill>
              <a:prstDash val="solid"/>
              <a:round/>
              <a:headEnd len="med" w="med" type="none"/>
              <a:tailEnd len="med" w="med" type="none"/>
            </a:ln>
          </p:spPr>
        </p:cxnSp>
        <p:cxnSp>
          <p:nvCxnSpPr>
            <p:cNvPr id="7008" name="Google Shape;7008;p72"/>
            <p:cNvCxnSpPr/>
            <p:nvPr/>
          </p:nvCxnSpPr>
          <p:spPr>
            <a:xfrm>
              <a:off x="2476982" y="2345581"/>
              <a:ext cx="282300" cy="0"/>
            </a:xfrm>
            <a:prstGeom prst="straightConnector1">
              <a:avLst/>
            </a:prstGeom>
            <a:noFill/>
            <a:ln cap="flat" cmpd="sng" w="9525">
              <a:solidFill>
                <a:schemeClr val="dk2"/>
              </a:solidFill>
              <a:prstDash val="solid"/>
              <a:round/>
              <a:headEnd len="med" w="med" type="none"/>
              <a:tailEnd len="med" w="med" type="none"/>
            </a:ln>
          </p:spPr>
        </p:cxnSp>
        <p:sp>
          <p:nvSpPr>
            <p:cNvPr id="7009" name="Google Shape;7009;p72"/>
            <p:cNvSpPr/>
            <p:nvPr/>
          </p:nvSpPr>
          <p:spPr>
            <a:xfrm>
              <a:off x="2762469" y="2094211"/>
              <a:ext cx="34641" cy="347228"/>
            </a:xfrm>
            <a:custGeom>
              <a:rect b="b" l="l" r="r" t="t"/>
              <a:pathLst>
                <a:path extrusionOk="0" h="31885" w="3181">
                  <a:moveTo>
                    <a:pt x="3181" y="0"/>
                  </a:moveTo>
                  <a:lnTo>
                    <a:pt x="3181" y="28703"/>
                  </a:lnTo>
                  <a:lnTo>
                    <a:pt x="0" y="31885"/>
                  </a:lnTo>
                  <a:lnTo>
                    <a:pt x="0" y="3158"/>
                  </a:lnTo>
                  <a:close/>
                </a:path>
              </a:pathLst>
            </a:custGeom>
            <a:solidFill>
              <a:srgbClr val="FFF2CC"/>
            </a:solidFill>
            <a:ln cap="flat" cmpd="sng" w="9525">
              <a:solidFill>
                <a:schemeClr val="dk2"/>
              </a:solidFill>
              <a:prstDash val="solid"/>
              <a:round/>
              <a:headEnd len="med" w="med" type="none"/>
              <a:tailEnd len="med" w="med" type="none"/>
            </a:ln>
          </p:spPr>
        </p:sp>
        <p:sp>
          <p:nvSpPr>
            <p:cNvPr id="7010" name="Google Shape;7010;p72"/>
            <p:cNvSpPr/>
            <p:nvPr/>
          </p:nvSpPr>
          <p:spPr>
            <a:xfrm>
              <a:off x="2798913" y="2059814"/>
              <a:ext cx="30536" cy="346716"/>
            </a:xfrm>
            <a:custGeom>
              <a:rect b="b" l="l" r="r" t="t"/>
              <a:pathLst>
                <a:path extrusionOk="0" h="31838" w="2804">
                  <a:moveTo>
                    <a:pt x="2804" y="0"/>
                  </a:moveTo>
                  <a:lnTo>
                    <a:pt x="2804" y="29033"/>
                  </a:lnTo>
                  <a:lnTo>
                    <a:pt x="0" y="31838"/>
                  </a:lnTo>
                  <a:lnTo>
                    <a:pt x="0" y="2969"/>
                  </a:lnTo>
                  <a:close/>
                </a:path>
              </a:pathLst>
            </a:custGeom>
            <a:solidFill>
              <a:srgbClr val="FFF2CC"/>
            </a:solidFill>
            <a:ln cap="flat" cmpd="sng" w="9525">
              <a:solidFill>
                <a:schemeClr val="dk2"/>
              </a:solidFill>
              <a:prstDash val="solid"/>
              <a:round/>
              <a:headEnd len="med" w="med" type="none"/>
              <a:tailEnd len="med" w="med" type="none"/>
            </a:ln>
          </p:spPr>
        </p:sp>
        <p:sp>
          <p:nvSpPr>
            <p:cNvPr id="7011" name="Google Shape;7011;p72"/>
            <p:cNvSpPr/>
            <p:nvPr/>
          </p:nvSpPr>
          <p:spPr>
            <a:xfrm>
              <a:off x="2828942" y="2033119"/>
              <a:ext cx="29773" cy="340813"/>
            </a:xfrm>
            <a:custGeom>
              <a:rect b="b" l="l" r="r" t="t"/>
              <a:pathLst>
                <a:path extrusionOk="0" h="31296" w="2734">
                  <a:moveTo>
                    <a:pt x="0" y="2545"/>
                  </a:moveTo>
                  <a:lnTo>
                    <a:pt x="2734" y="0"/>
                  </a:lnTo>
                  <a:lnTo>
                    <a:pt x="2734" y="28845"/>
                  </a:lnTo>
                  <a:lnTo>
                    <a:pt x="283" y="31296"/>
                  </a:lnTo>
                  <a:close/>
                </a:path>
              </a:pathLst>
            </a:custGeom>
            <a:solidFill>
              <a:srgbClr val="FFF2CC"/>
            </a:solidFill>
            <a:ln cap="flat" cmpd="sng" w="9525">
              <a:solidFill>
                <a:schemeClr val="dk2"/>
              </a:solidFill>
              <a:prstDash val="solid"/>
              <a:round/>
              <a:headEnd len="med" w="med" type="none"/>
              <a:tailEnd len="med" w="med" type="none"/>
            </a:ln>
          </p:spPr>
        </p:sp>
        <p:cxnSp>
          <p:nvCxnSpPr>
            <p:cNvPr id="7012" name="Google Shape;7012;p72"/>
            <p:cNvCxnSpPr/>
            <p:nvPr/>
          </p:nvCxnSpPr>
          <p:spPr>
            <a:xfrm flipH="1" rot="10800000">
              <a:off x="2760149" y="2127902"/>
              <a:ext cx="99900" cy="100800"/>
            </a:xfrm>
            <a:prstGeom prst="straightConnector1">
              <a:avLst/>
            </a:prstGeom>
            <a:noFill/>
            <a:ln cap="flat" cmpd="sng" w="9525">
              <a:solidFill>
                <a:schemeClr val="dk2"/>
              </a:solidFill>
              <a:prstDash val="solid"/>
              <a:round/>
              <a:headEnd len="med" w="med" type="none"/>
              <a:tailEnd len="med" w="med" type="none"/>
            </a:ln>
          </p:spPr>
        </p:cxnSp>
        <p:cxnSp>
          <p:nvCxnSpPr>
            <p:cNvPr id="7013" name="Google Shape;7013;p72"/>
            <p:cNvCxnSpPr/>
            <p:nvPr/>
          </p:nvCxnSpPr>
          <p:spPr>
            <a:xfrm flipH="1" rot="10800000">
              <a:off x="2760149" y="2241869"/>
              <a:ext cx="99900" cy="100800"/>
            </a:xfrm>
            <a:prstGeom prst="straightConnector1">
              <a:avLst/>
            </a:prstGeom>
            <a:noFill/>
            <a:ln cap="flat" cmpd="sng" w="9525">
              <a:solidFill>
                <a:schemeClr val="dk2"/>
              </a:solidFill>
              <a:prstDash val="solid"/>
              <a:round/>
              <a:headEnd len="med" w="med" type="none"/>
              <a:tailEnd len="med" w="med" type="none"/>
            </a:ln>
          </p:spPr>
        </p:cxnSp>
      </p:grpSp>
      <p:cxnSp>
        <p:nvCxnSpPr>
          <p:cNvPr id="7014" name="Google Shape;7014;p72"/>
          <p:cNvCxnSpPr/>
          <p:nvPr/>
        </p:nvCxnSpPr>
        <p:spPr>
          <a:xfrm>
            <a:off x="1253112" y="2398275"/>
            <a:ext cx="1356000" cy="15000"/>
          </a:xfrm>
          <a:prstGeom prst="curvedConnector3">
            <a:avLst>
              <a:gd fmla="val 50000" name="adj1"/>
            </a:avLst>
          </a:prstGeom>
          <a:noFill/>
          <a:ln cap="flat" cmpd="sng" w="19050">
            <a:solidFill>
              <a:srgbClr val="FF0000"/>
            </a:solidFill>
            <a:prstDash val="solid"/>
            <a:round/>
            <a:headEnd len="med" w="med" type="none"/>
            <a:tailEnd len="med" w="med" type="triangle"/>
          </a:ln>
        </p:spPr>
      </p:cxnSp>
      <p:sp>
        <p:nvSpPr>
          <p:cNvPr id="7015" name="Google Shape;7015;p72"/>
          <p:cNvSpPr/>
          <p:nvPr/>
        </p:nvSpPr>
        <p:spPr>
          <a:xfrm>
            <a:off x="3272279" y="1687075"/>
            <a:ext cx="380400" cy="3078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16" name="Google Shape;7016;p72"/>
          <p:cNvGrpSpPr/>
          <p:nvPr/>
        </p:nvGrpSpPr>
        <p:grpSpPr>
          <a:xfrm>
            <a:off x="4223438" y="763950"/>
            <a:ext cx="4067063" cy="1391151"/>
            <a:chOff x="4223438" y="763950"/>
            <a:chExt cx="4067063" cy="1391151"/>
          </a:xfrm>
        </p:grpSpPr>
        <p:grpSp>
          <p:nvGrpSpPr>
            <p:cNvPr id="7017" name="Google Shape;7017;p72"/>
            <p:cNvGrpSpPr/>
            <p:nvPr/>
          </p:nvGrpSpPr>
          <p:grpSpPr>
            <a:xfrm>
              <a:off x="5175725" y="763950"/>
              <a:ext cx="3114776" cy="1391151"/>
              <a:chOff x="3894100" y="1012700"/>
              <a:chExt cx="3114776" cy="1391151"/>
            </a:xfrm>
          </p:grpSpPr>
          <p:sp>
            <p:nvSpPr>
              <p:cNvPr id="7018" name="Google Shape;7018;p72"/>
              <p:cNvSpPr/>
              <p:nvPr/>
            </p:nvSpPr>
            <p:spPr>
              <a:xfrm>
                <a:off x="4568975" y="1374509"/>
                <a:ext cx="201900" cy="3597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9" name="Google Shape;7019;p72"/>
              <p:cNvSpPr/>
              <p:nvPr/>
            </p:nvSpPr>
            <p:spPr>
              <a:xfrm>
                <a:off x="5160362" y="1255361"/>
                <a:ext cx="201900" cy="5979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0" name="Google Shape;7020;p72"/>
              <p:cNvSpPr/>
              <p:nvPr/>
            </p:nvSpPr>
            <p:spPr>
              <a:xfrm>
                <a:off x="5753708" y="1145754"/>
                <a:ext cx="406500" cy="8172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1" name="Google Shape;7021;p72"/>
              <p:cNvSpPr/>
              <p:nvPr/>
            </p:nvSpPr>
            <p:spPr>
              <a:xfrm>
                <a:off x="6521676" y="1012700"/>
                <a:ext cx="487200" cy="10833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22" name="Google Shape;7022;p72"/>
              <p:cNvCxnSpPr/>
              <p:nvPr/>
            </p:nvCxnSpPr>
            <p:spPr>
              <a:xfrm>
                <a:off x="4831338" y="1551789"/>
                <a:ext cx="268500" cy="5100"/>
              </a:xfrm>
              <a:prstGeom prst="straightConnector1">
                <a:avLst/>
              </a:prstGeom>
              <a:noFill/>
              <a:ln cap="flat" cmpd="sng" w="9525">
                <a:solidFill>
                  <a:schemeClr val="dk2"/>
                </a:solidFill>
                <a:prstDash val="solid"/>
                <a:round/>
                <a:headEnd len="med" w="med" type="none"/>
                <a:tailEnd len="med" w="med" type="triangle"/>
              </a:ln>
            </p:spPr>
          </p:cxnSp>
          <p:cxnSp>
            <p:nvCxnSpPr>
              <p:cNvPr id="7023" name="Google Shape;7023;p72"/>
              <p:cNvCxnSpPr/>
              <p:nvPr/>
            </p:nvCxnSpPr>
            <p:spPr>
              <a:xfrm>
                <a:off x="5423705" y="1551789"/>
                <a:ext cx="268500" cy="5100"/>
              </a:xfrm>
              <a:prstGeom prst="straightConnector1">
                <a:avLst/>
              </a:prstGeom>
              <a:noFill/>
              <a:ln cap="flat" cmpd="sng" w="9525">
                <a:solidFill>
                  <a:schemeClr val="dk2"/>
                </a:solidFill>
                <a:prstDash val="solid"/>
                <a:round/>
                <a:headEnd len="med" w="med" type="none"/>
                <a:tailEnd len="med" w="med" type="triangle"/>
              </a:ln>
            </p:spPr>
          </p:cxnSp>
          <p:cxnSp>
            <p:nvCxnSpPr>
              <p:cNvPr id="7024" name="Google Shape;7024;p72"/>
              <p:cNvCxnSpPr/>
              <p:nvPr/>
            </p:nvCxnSpPr>
            <p:spPr>
              <a:xfrm>
                <a:off x="6206733" y="1551789"/>
                <a:ext cx="268500" cy="5100"/>
              </a:xfrm>
              <a:prstGeom prst="straightConnector1">
                <a:avLst/>
              </a:prstGeom>
              <a:noFill/>
              <a:ln cap="flat" cmpd="sng" w="9525">
                <a:solidFill>
                  <a:schemeClr val="dk2"/>
                </a:solidFill>
                <a:prstDash val="solid"/>
                <a:round/>
                <a:headEnd len="med" w="med" type="none"/>
                <a:tailEnd len="med" w="med" type="triangle"/>
              </a:ln>
            </p:spPr>
          </p:cxnSp>
          <p:sp>
            <p:nvSpPr>
              <p:cNvPr id="7025" name="Google Shape;7025;p72"/>
              <p:cNvSpPr txBox="1"/>
              <p:nvPr/>
            </p:nvSpPr>
            <p:spPr>
              <a:xfrm>
                <a:off x="3894100" y="1598991"/>
                <a:ext cx="4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14*14</a:t>
                </a:r>
                <a:endParaRPr sz="600"/>
              </a:p>
            </p:txBody>
          </p:sp>
          <p:sp>
            <p:nvSpPr>
              <p:cNvPr id="7026" name="Google Shape;7026;p72"/>
              <p:cNvSpPr txBox="1"/>
              <p:nvPr/>
            </p:nvSpPr>
            <p:spPr>
              <a:xfrm>
                <a:off x="4315301" y="1683755"/>
                <a:ext cx="4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28*28</a:t>
                </a:r>
                <a:endParaRPr sz="600"/>
              </a:p>
            </p:txBody>
          </p:sp>
          <p:sp>
            <p:nvSpPr>
              <p:cNvPr id="7027" name="Google Shape;7027;p72"/>
              <p:cNvSpPr txBox="1"/>
              <p:nvPr/>
            </p:nvSpPr>
            <p:spPr>
              <a:xfrm>
                <a:off x="4935087" y="1802903"/>
                <a:ext cx="4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56*56</a:t>
                </a:r>
                <a:endParaRPr sz="600"/>
              </a:p>
            </p:txBody>
          </p:sp>
          <p:sp>
            <p:nvSpPr>
              <p:cNvPr id="7028" name="Google Shape;7028;p72"/>
              <p:cNvSpPr txBox="1"/>
              <p:nvPr/>
            </p:nvSpPr>
            <p:spPr>
              <a:xfrm>
                <a:off x="5468860" y="1936327"/>
                <a:ext cx="6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112*112</a:t>
                </a:r>
                <a:endParaRPr sz="600"/>
              </a:p>
            </p:txBody>
          </p:sp>
          <p:sp>
            <p:nvSpPr>
              <p:cNvPr id="7029" name="Google Shape;7029;p72"/>
              <p:cNvSpPr/>
              <p:nvPr/>
            </p:nvSpPr>
            <p:spPr>
              <a:xfrm>
                <a:off x="4125632" y="1450429"/>
                <a:ext cx="98700" cy="208200"/>
              </a:xfrm>
              <a:prstGeom prst="cube">
                <a:avLst>
                  <a:gd fmla="val 77968"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30" name="Google Shape;7030;p72"/>
              <p:cNvCxnSpPr/>
              <p:nvPr/>
            </p:nvCxnSpPr>
            <p:spPr>
              <a:xfrm>
                <a:off x="4262554" y="1551789"/>
                <a:ext cx="268500" cy="5100"/>
              </a:xfrm>
              <a:prstGeom prst="straightConnector1">
                <a:avLst/>
              </a:prstGeom>
              <a:noFill/>
              <a:ln cap="flat" cmpd="sng" w="9525">
                <a:solidFill>
                  <a:schemeClr val="dk2"/>
                </a:solidFill>
                <a:prstDash val="solid"/>
                <a:round/>
                <a:headEnd len="med" w="med" type="none"/>
                <a:tailEnd len="med" w="med" type="triangle"/>
              </a:ln>
            </p:spPr>
          </p:cxnSp>
          <p:sp>
            <p:nvSpPr>
              <p:cNvPr id="7031" name="Google Shape;7031;p72"/>
              <p:cNvSpPr txBox="1"/>
              <p:nvPr/>
            </p:nvSpPr>
            <p:spPr>
              <a:xfrm>
                <a:off x="6206746" y="2096051"/>
                <a:ext cx="6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224*224</a:t>
                </a:r>
                <a:endParaRPr sz="600"/>
              </a:p>
            </p:txBody>
          </p:sp>
        </p:grpSp>
        <p:pic>
          <p:nvPicPr>
            <p:cNvPr id="7032" name="Google Shape;7032;p72"/>
            <p:cNvPicPr preferRelativeResize="0"/>
            <p:nvPr/>
          </p:nvPicPr>
          <p:blipFill>
            <a:blip r:embed="rId4">
              <a:alphaModFix/>
            </a:blip>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37" name="Shape 7037"/>
        <p:cNvGrpSpPr/>
        <p:nvPr/>
      </p:nvGrpSpPr>
      <p:grpSpPr>
        <a:xfrm>
          <a:off x="0" y="0"/>
          <a:ext cx="0" cy="0"/>
          <a:chOff x="0" y="0"/>
          <a:chExt cx="0" cy="0"/>
        </a:xfrm>
      </p:grpSpPr>
      <p:sp>
        <p:nvSpPr>
          <p:cNvPr id="7038" name="Google Shape;7038;p73"/>
          <p:cNvSpPr/>
          <p:nvPr/>
        </p:nvSpPr>
        <p:spPr>
          <a:xfrm>
            <a:off x="1873675" y="1228964"/>
            <a:ext cx="945000" cy="2691300"/>
          </a:xfrm>
          <a:prstGeom prst="cube">
            <a:avLst>
              <a:gd fmla="val 5678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9" name="Google Shape;7039;p73"/>
          <p:cNvSpPr/>
          <p:nvPr/>
        </p:nvSpPr>
        <p:spPr>
          <a:xfrm>
            <a:off x="3002214" y="1229000"/>
            <a:ext cx="660600" cy="2691300"/>
          </a:xfrm>
          <a:prstGeom prst="cube">
            <a:avLst>
              <a:gd fmla="val 7796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0" name="Google Shape;7040;p73"/>
          <p:cNvSpPr/>
          <p:nvPr/>
        </p:nvSpPr>
        <p:spPr>
          <a:xfrm>
            <a:off x="3002214" y="1685290"/>
            <a:ext cx="198000" cy="220200"/>
          </a:xfrm>
          <a:prstGeom prst="cube">
            <a:avLst>
              <a:gd fmla="val 28246" name="adj"/>
            </a:avLst>
          </a:prstGeom>
          <a:gradFill>
            <a:gsLst>
              <a:gs pos="0">
                <a:srgbClr val="00FFFF"/>
              </a:gs>
              <a:gs pos="100000">
                <a:srgbClr val="B0DAF1"/>
              </a:gs>
            </a:gsLst>
            <a:lin ang="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1" name="Google Shape;7041;p73"/>
          <p:cNvSpPr/>
          <p:nvPr/>
        </p:nvSpPr>
        <p:spPr>
          <a:xfrm>
            <a:off x="4414901" y="1223243"/>
            <a:ext cx="945000" cy="2691300"/>
          </a:xfrm>
          <a:prstGeom prst="cube">
            <a:avLst>
              <a:gd fmla="val 5678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2" name="Google Shape;7042;p73"/>
          <p:cNvSpPr/>
          <p:nvPr/>
        </p:nvSpPr>
        <p:spPr>
          <a:xfrm>
            <a:off x="5438467" y="1228977"/>
            <a:ext cx="945000" cy="2691300"/>
          </a:xfrm>
          <a:prstGeom prst="cube">
            <a:avLst>
              <a:gd fmla="val 5678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43" name="Google Shape;7043;p73"/>
          <p:cNvCxnSpPr/>
          <p:nvPr/>
        </p:nvCxnSpPr>
        <p:spPr>
          <a:xfrm>
            <a:off x="5492686" y="1712654"/>
            <a:ext cx="405300" cy="0"/>
          </a:xfrm>
          <a:prstGeom prst="straightConnector1">
            <a:avLst/>
          </a:prstGeom>
          <a:noFill/>
          <a:ln cap="flat" cmpd="sng" w="9525">
            <a:solidFill>
              <a:schemeClr val="dk2"/>
            </a:solidFill>
            <a:prstDash val="solid"/>
            <a:round/>
            <a:headEnd len="med" w="med" type="none"/>
            <a:tailEnd len="med" w="med" type="none"/>
          </a:ln>
        </p:spPr>
      </p:cxnSp>
      <p:grpSp>
        <p:nvGrpSpPr>
          <p:cNvPr id="7044" name="Google Shape;7044;p73"/>
          <p:cNvGrpSpPr/>
          <p:nvPr/>
        </p:nvGrpSpPr>
        <p:grpSpPr>
          <a:xfrm>
            <a:off x="5438484" y="1704704"/>
            <a:ext cx="458224" cy="227991"/>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7" name="Google Shape;704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0" name="Google Shape;705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1" name="Google Shape;705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55" name="Google Shape;7055;p73"/>
          <p:cNvSpPr/>
          <p:nvPr/>
        </p:nvSpPr>
        <p:spPr>
          <a:xfrm>
            <a:off x="3633847" y="1099775"/>
            <a:ext cx="660600" cy="2691300"/>
          </a:xfrm>
          <a:prstGeom prst="cube">
            <a:avLst>
              <a:gd fmla="val 77968" name="adj"/>
            </a:avLst>
          </a:prstGeom>
          <a:gradFill>
            <a:gsLst>
              <a:gs pos="0">
                <a:srgbClr val="69D4F4">
                  <a:alpha val="26274"/>
                </a:srgbClr>
              </a:gs>
              <a:gs pos="100000">
                <a:srgbClr val="9F39D5">
                  <a:alpha val="16862"/>
                </a:srgbClr>
              </a:gs>
            </a:gsLst>
            <a:lin ang="1350003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6" name="Google Shape;7056;p73"/>
          <p:cNvSpPr/>
          <p:nvPr/>
        </p:nvSpPr>
        <p:spPr>
          <a:xfrm>
            <a:off x="6501812" y="1685290"/>
            <a:ext cx="198000" cy="220200"/>
          </a:xfrm>
          <a:prstGeom prst="cube">
            <a:avLst>
              <a:gd fmla="val 28246" name="adj"/>
            </a:avLst>
          </a:prstGeom>
          <a:gradFill>
            <a:gsLst>
              <a:gs pos="0">
                <a:srgbClr val="00FFFF"/>
              </a:gs>
              <a:gs pos="100000">
                <a:srgbClr val="B0DAF1"/>
              </a:gs>
            </a:gsLst>
            <a:lin ang="0" scaled="0"/>
          </a:gra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57" name="Google Shape;7057;p73"/>
          <p:cNvCxnSpPr/>
          <p:nvPr/>
        </p:nvCxnSpPr>
        <p:spPr>
          <a:xfrm flipH="1" rot="10800000">
            <a:off x="5882822" y="1817493"/>
            <a:ext cx="627600" cy="2400"/>
          </a:xfrm>
          <a:prstGeom prst="curvedConnector3">
            <a:avLst>
              <a:gd fmla="val 50000" name="adj1"/>
            </a:avLst>
          </a:prstGeom>
          <a:noFill/>
          <a:ln cap="flat" cmpd="sng" w="19050">
            <a:solidFill>
              <a:srgbClr val="F4CCCC"/>
            </a:solidFill>
            <a:prstDash val="solid"/>
            <a:round/>
            <a:headEnd len="med" w="med" type="none"/>
            <a:tailEnd len="med" w="med" type="triangle"/>
          </a:ln>
        </p:spPr>
      </p:cxnSp>
      <p:grpSp>
        <p:nvGrpSpPr>
          <p:cNvPr id="7058" name="Google Shape;7058;p73"/>
          <p:cNvGrpSpPr/>
          <p:nvPr/>
        </p:nvGrpSpPr>
        <p:grpSpPr>
          <a:xfrm>
            <a:off x="1873680" y="1600871"/>
            <a:ext cx="570552" cy="583354"/>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3" name="Google Shape;7063;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6" name="Google Shape;7066;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7" name="Google Shape;7067;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4" name="Google Shape;7074;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7" name="Google Shape;7077;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8" name="Google Shape;7078;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5" name="Google Shape;7085;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8" name="Google Shape;7088;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9" name="Google Shape;7089;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7" name="Google Shape;709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0" name="Google Shape;710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1" name="Google Shape;710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8" name="Google Shape;7108;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1" name="Google Shape;7111;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2" name="Google Shape;7112;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9" name="Google Shape;7119;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2" name="Google Shape;7122;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3" name="Google Shape;7123;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1" name="Google Shape;7131;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4" name="Google Shape;7134;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5" name="Google Shape;7135;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2" name="Google Shape;7142;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5" name="Google Shape;7145;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6" name="Google Shape;7146;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3" name="Google Shape;7153;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6" name="Google Shape;7156;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7" name="Google Shape;7157;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cxnSp>
        <p:nvCxnSpPr>
          <p:cNvPr id="7161" name="Google Shape;7161;p73"/>
          <p:cNvCxnSpPr>
            <a:endCxn id="7040" idx="2"/>
          </p:cNvCxnSpPr>
          <p:nvPr/>
        </p:nvCxnSpPr>
        <p:spPr>
          <a:xfrm flipH="1" rot="10800000">
            <a:off x="2393814" y="1823353"/>
            <a:ext cx="608400" cy="74700"/>
          </a:xfrm>
          <a:prstGeom prst="curvedConnector3">
            <a:avLst>
              <a:gd fmla="val 50000" name="adj1"/>
            </a:avLst>
          </a:prstGeom>
          <a:noFill/>
          <a:ln cap="flat" cmpd="sng" w="19050">
            <a:solidFill>
              <a:srgbClr val="F4CCCC"/>
            </a:solidFill>
            <a:prstDash val="solid"/>
            <a:round/>
            <a:headEnd len="med" w="med" type="none"/>
            <a:tailEnd len="med" w="med" type="triangle"/>
          </a:ln>
        </p:spPr>
      </p:cxnSp>
      <p:grpSp>
        <p:nvGrpSpPr>
          <p:cNvPr id="7162" name="Google Shape;7162;p73"/>
          <p:cNvGrpSpPr/>
          <p:nvPr/>
        </p:nvGrpSpPr>
        <p:grpSpPr>
          <a:xfrm>
            <a:off x="4414892" y="1600871"/>
            <a:ext cx="570552" cy="583354"/>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7" name="Google Shape;716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0" name="Google Shape;717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1" name="Google Shape;717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8" name="Google Shape;7178;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1" name="Google Shape;7181;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2" name="Google Shape;7182;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9" name="Google Shape;7189;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2" name="Google Shape;7192;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3" name="Google Shape;7193;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1" name="Google Shape;7201;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4" name="Google Shape;7204;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5" name="Google Shape;7205;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2" name="Google Shape;7212;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5" name="Google Shape;7215;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6" name="Google Shape;7216;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3" name="Google Shape;7223;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6" name="Google Shape;7226;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7" name="Google Shape;7227;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5" name="Google Shape;7235;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8" name="Google Shape;7238;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9" name="Google Shape;7239;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6" name="Google Shape;7246;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9" name="Google Shape;7249;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0" name="Google Shape;7250;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7" name="Google Shape;7257;p73"/>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0" name="Google Shape;7260;p73"/>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1" name="Google Shape;7261;p73"/>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9525">
                    <a:solidFill>
                      <a:schemeClr val="dk2"/>
                    </a:solidFill>
                    <a:prstDash val="solid"/>
                    <a:round/>
                    <a:headEnd len="med" w="med" type="none"/>
                    <a:tailEnd len="med" w="med" type="none"/>
                  </a:ln>
                </p:spPr>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cxnSp>
        <p:nvCxnSpPr>
          <p:cNvPr id="7265" name="Google Shape;7265;p73"/>
          <p:cNvCxnSpPr>
            <a:endCxn id="7054" idx="1"/>
          </p:cNvCxnSpPr>
          <p:nvPr/>
        </p:nvCxnSpPr>
        <p:spPr>
          <a:xfrm flipH="1" rot="10800000">
            <a:off x="4926084" y="1849746"/>
            <a:ext cx="512400" cy="39900"/>
          </a:xfrm>
          <a:prstGeom prst="curvedConnector3">
            <a:avLst>
              <a:gd fmla="val 50000" name="adj1"/>
            </a:avLst>
          </a:prstGeom>
          <a:noFill/>
          <a:ln cap="flat" cmpd="sng" w="19050">
            <a:solidFill>
              <a:srgbClr val="F4CCCC"/>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9" name="Shape 7269"/>
        <p:cNvGrpSpPr/>
        <p:nvPr/>
      </p:nvGrpSpPr>
      <p:grpSpPr>
        <a:xfrm>
          <a:off x="0" y="0"/>
          <a:ext cx="0" cy="0"/>
          <a:chOff x="0" y="0"/>
          <a:chExt cx="0" cy="0"/>
        </a:xfrm>
      </p:grpSpPr>
      <p:sp>
        <p:nvSpPr>
          <p:cNvPr id="7270" name="Google Shape;7270;p74"/>
          <p:cNvSpPr/>
          <p:nvPr/>
        </p:nvSpPr>
        <p:spPr>
          <a:xfrm>
            <a:off x="1201250" y="10769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71" name="Google Shape;7271;p74"/>
          <p:cNvSpPr/>
          <p:nvPr/>
        </p:nvSpPr>
        <p:spPr>
          <a:xfrm>
            <a:off x="1648094" y="10769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72" name="Google Shape;7272;p74"/>
          <p:cNvSpPr/>
          <p:nvPr/>
        </p:nvSpPr>
        <p:spPr>
          <a:xfrm>
            <a:off x="2093300" y="10769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73" name="Google Shape;7273;p74"/>
          <p:cNvSpPr/>
          <p:nvPr/>
        </p:nvSpPr>
        <p:spPr>
          <a:xfrm>
            <a:off x="2540144" y="10769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274" name="Google Shape;7274;p74"/>
          <p:cNvSpPr/>
          <p:nvPr/>
        </p:nvSpPr>
        <p:spPr>
          <a:xfrm>
            <a:off x="1201250" y="1523819"/>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7275" name="Google Shape;7275;p74"/>
          <p:cNvSpPr/>
          <p:nvPr/>
        </p:nvSpPr>
        <p:spPr>
          <a:xfrm>
            <a:off x="1648107" y="1523844"/>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276" name="Google Shape;7276;p74"/>
          <p:cNvSpPr/>
          <p:nvPr/>
        </p:nvSpPr>
        <p:spPr>
          <a:xfrm>
            <a:off x="2093300" y="1523819"/>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7277" name="Google Shape;7277;p74"/>
          <p:cNvSpPr/>
          <p:nvPr/>
        </p:nvSpPr>
        <p:spPr>
          <a:xfrm>
            <a:off x="2540144" y="1523819"/>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7278" name="Google Shape;7278;p74"/>
          <p:cNvSpPr/>
          <p:nvPr/>
        </p:nvSpPr>
        <p:spPr>
          <a:xfrm>
            <a:off x="1201250" y="1970664"/>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279" name="Google Shape;7279;p74"/>
          <p:cNvSpPr/>
          <p:nvPr/>
        </p:nvSpPr>
        <p:spPr>
          <a:xfrm>
            <a:off x="1648094" y="1970664"/>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80" name="Google Shape;7280;p74"/>
          <p:cNvSpPr/>
          <p:nvPr/>
        </p:nvSpPr>
        <p:spPr>
          <a:xfrm>
            <a:off x="2093300" y="1970664"/>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81" name="Google Shape;7281;p74"/>
          <p:cNvSpPr/>
          <p:nvPr/>
        </p:nvSpPr>
        <p:spPr>
          <a:xfrm>
            <a:off x="2540144" y="1970664"/>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282" name="Google Shape;7282;p74"/>
          <p:cNvSpPr/>
          <p:nvPr/>
        </p:nvSpPr>
        <p:spPr>
          <a:xfrm>
            <a:off x="1201250" y="2417508"/>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283" name="Google Shape;7283;p74"/>
          <p:cNvSpPr/>
          <p:nvPr/>
        </p:nvSpPr>
        <p:spPr>
          <a:xfrm>
            <a:off x="1648094" y="2417508"/>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84" name="Google Shape;7284;p74"/>
          <p:cNvSpPr/>
          <p:nvPr/>
        </p:nvSpPr>
        <p:spPr>
          <a:xfrm>
            <a:off x="2093300" y="2417508"/>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285" name="Google Shape;7285;p74"/>
          <p:cNvSpPr/>
          <p:nvPr/>
        </p:nvSpPr>
        <p:spPr>
          <a:xfrm>
            <a:off x="2540144" y="2417508"/>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286" name="Google Shape;7286;p74"/>
          <p:cNvSpPr/>
          <p:nvPr/>
        </p:nvSpPr>
        <p:spPr>
          <a:xfrm>
            <a:off x="4800600" y="1522175"/>
            <a:ext cx="445200" cy="445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7287" name="Google Shape;7287;p74"/>
          <p:cNvSpPr/>
          <p:nvPr/>
        </p:nvSpPr>
        <p:spPr>
          <a:xfrm>
            <a:off x="5247444" y="1522175"/>
            <a:ext cx="445200" cy="445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7288" name="Google Shape;7288;p74"/>
          <p:cNvSpPr/>
          <p:nvPr/>
        </p:nvSpPr>
        <p:spPr>
          <a:xfrm>
            <a:off x="4800600" y="1969019"/>
            <a:ext cx="445200" cy="4452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289" name="Google Shape;7289;p74"/>
          <p:cNvSpPr/>
          <p:nvPr/>
        </p:nvSpPr>
        <p:spPr>
          <a:xfrm>
            <a:off x="5247444" y="1969019"/>
            <a:ext cx="445200" cy="445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cxnSp>
        <p:nvCxnSpPr>
          <p:cNvPr id="7290" name="Google Shape;7290;p74"/>
          <p:cNvCxnSpPr/>
          <p:nvPr/>
        </p:nvCxnSpPr>
        <p:spPr>
          <a:xfrm>
            <a:off x="1221950" y="3003125"/>
            <a:ext cx="1781100" cy="0"/>
          </a:xfrm>
          <a:prstGeom prst="straightConnector1">
            <a:avLst/>
          </a:prstGeom>
          <a:noFill/>
          <a:ln cap="flat" cmpd="sng" w="19050">
            <a:solidFill>
              <a:schemeClr val="dk2"/>
            </a:solidFill>
            <a:prstDash val="solid"/>
            <a:round/>
            <a:headEnd len="med" w="med" type="none"/>
            <a:tailEnd len="med" w="med" type="triangle"/>
          </a:ln>
        </p:spPr>
      </p:cxnSp>
      <p:cxnSp>
        <p:nvCxnSpPr>
          <p:cNvPr id="7291" name="Google Shape;7291;p74"/>
          <p:cNvCxnSpPr/>
          <p:nvPr/>
        </p:nvCxnSpPr>
        <p:spPr>
          <a:xfrm rot="10800000">
            <a:off x="1055484" y="1110119"/>
            <a:ext cx="0" cy="1664400"/>
          </a:xfrm>
          <a:prstGeom prst="straightConnector1">
            <a:avLst/>
          </a:prstGeom>
          <a:noFill/>
          <a:ln cap="flat" cmpd="sng" w="19050">
            <a:solidFill>
              <a:schemeClr val="dk2"/>
            </a:solidFill>
            <a:prstDash val="solid"/>
            <a:round/>
            <a:headEnd len="med" w="med" type="none"/>
            <a:tailEnd len="med" w="med" type="triangle"/>
          </a:ln>
        </p:spPr>
      </p:cxnSp>
      <p:sp>
        <p:nvSpPr>
          <p:cNvPr id="7292" name="Google Shape;7292;p74"/>
          <p:cNvSpPr/>
          <p:nvPr/>
        </p:nvSpPr>
        <p:spPr>
          <a:xfrm>
            <a:off x="1490337" y="1110118"/>
            <a:ext cx="1045800" cy="1045800"/>
          </a:xfrm>
          <a:prstGeom prst="ellips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93" name="Google Shape;7293;p74"/>
          <p:cNvCxnSpPr>
            <a:stCxn id="7292" idx="0"/>
            <a:endCxn id="7286" idx="0"/>
          </p:cNvCxnSpPr>
          <p:nvPr/>
        </p:nvCxnSpPr>
        <p:spPr>
          <a:xfrm flipH="1" rot="-5400000">
            <a:off x="3312087" y="-188732"/>
            <a:ext cx="412200" cy="3009900"/>
          </a:xfrm>
          <a:prstGeom prst="curvedConnector3">
            <a:avLst>
              <a:gd fmla="val -57769" name="adj1"/>
            </a:avLst>
          </a:prstGeom>
          <a:noFill/>
          <a:ln cap="flat" cmpd="sng" w="19050">
            <a:solidFill>
              <a:schemeClr val="dk2"/>
            </a:solidFill>
            <a:prstDash val="solid"/>
            <a:round/>
            <a:headEnd len="med" w="med" type="none"/>
            <a:tailEnd len="med" w="med" type="triangle"/>
          </a:ln>
        </p:spPr>
      </p:cxnSp>
      <p:sp>
        <p:nvSpPr>
          <p:cNvPr id="7294" name="Google Shape;7294;p74"/>
          <p:cNvSpPr txBox="1"/>
          <p:nvPr/>
        </p:nvSpPr>
        <p:spPr>
          <a:xfrm>
            <a:off x="3230756" y="388875"/>
            <a:ext cx="17190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Max(1,1,5,6) = 6</a:t>
            </a:r>
            <a:endParaRPr/>
          </a:p>
        </p:txBody>
      </p:sp>
      <p:sp>
        <p:nvSpPr>
          <p:cNvPr id="7295" name="Google Shape;7295;p74"/>
          <p:cNvSpPr txBox="1"/>
          <p:nvPr/>
        </p:nvSpPr>
        <p:spPr>
          <a:xfrm>
            <a:off x="1201256" y="2920300"/>
            <a:ext cx="1719000" cy="6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Image Representation</a:t>
            </a:r>
            <a:endParaRPr/>
          </a:p>
        </p:txBody>
      </p:sp>
      <p:sp>
        <p:nvSpPr>
          <p:cNvPr id="7296" name="Google Shape;7296;p74"/>
          <p:cNvSpPr txBox="1"/>
          <p:nvPr/>
        </p:nvSpPr>
        <p:spPr>
          <a:xfrm>
            <a:off x="900936" y="770250"/>
            <a:ext cx="4452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t>
            </a:r>
            <a:endParaRPr/>
          </a:p>
        </p:txBody>
      </p:sp>
      <p:sp>
        <p:nvSpPr>
          <p:cNvPr id="7297" name="Google Shape;7297;p74"/>
          <p:cNvSpPr txBox="1"/>
          <p:nvPr/>
        </p:nvSpPr>
        <p:spPr>
          <a:xfrm>
            <a:off x="2912156" y="2808836"/>
            <a:ext cx="4452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cxnSp>
        <p:nvCxnSpPr>
          <p:cNvPr id="7298" name="Google Shape;7298;p74"/>
          <p:cNvCxnSpPr/>
          <p:nvPr/>
        </p:nvCxnSpPr>
        <p:spPr>
          <a:xfrm>
            <a:off x="3158450" y="1946850"/>
            <a:ext cx="1491300" cy="0"/>
          </a:xfrm>
          <a:prstGeom prst="straightConnector1">
            <a:avLst/>
          </a:prstGeom>
          <a:noFill/>
          <a:ln cap="flat" cmpd="sng" w="9525">
            <a:solidFill>
              <a:schemeClr val="dk2"/>
            </a:solidFill>
            <a:prstDash val="solid"/>
            <a:round/>
            <a:headEnd len="med" w="med" type="none"/>
            <a:tailEnd len="med" w="med" type="triangle"/>
          </a:ln>
        </p:spPr>
      </p:cxnSp>
      <p:sp>
        <p:nvSpPr>
          <p:cNvPr id="7299" name="Google Shape;7299;p74"/>
          <p:cNvSpPr txBox="1"/>
          <p:nvPr/>
        </p:nvSpPr>
        <p:spPr>
          <a:xfrm>
            <a:off x="2970983" y="1894178"/>
            <a:ext cx="1847700" cy="88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Pooling performed with a 2x2 kernel and a stride of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208450" y="2642000"/>
            <a:ext cx="603000" cy="2175900"/>
          </a:xfrm>
          <a:prstGeom prst="cube">
            <a:avLst>
              <a:gd fmla="val 68741" name="adj"/>
            </a:avLst>
          </a:prstGeom>
          <a:gradFill>
            <a:gsLst>
              <a:gs pos="0">
                <a:srgbClr val="E0EDBA">
                  <a:alpha val="79215"/>
                </a:srgbClr>
              </a:gs>
              <a:gs pos="100000">
                <a:srgbClr val="DE87F1">
                  <a:alpha val="48235"/>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9"/>
          <p:cNvGrpSpPr/>
          <p:nvPr/>
        </p:nvGrpSpPr>
        <p:grpSpPr>
          <a:xfrm rot="237484">
            <a:off x="4874111" y="355098"/>
            <a:ext cx="1605826" cy="1679213"/>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5806065" y="1713507"/>
                  <a:ext cx="185100" cy="55200"/>
                </a:xfrm>
                <a:prstGeom prst="parallelogram">
                  <a:avLst>
                    <a:gd fmla="val 99657" name="adj"/>
                  </a:avLst>
                </a:prstGeom>
                <a:gradFill>
                  <a:gsLst>
                    <a:gs pos="0">
                      <a:srgbClr val="DBD4EB"/>
                    </a:gs>
                    <a:gs pos="100000">
                      <a:srgbClr val="9180BB"/>
                    </a:gs>
                  </a:gsLst>
                  <a:lin ang="1619866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5939251" y="1713442"/>
                  <a:ext cx="185100" cy="55200"/>
                </a:xfrm>
                <a:prstGeom prst="parallelogram">
                  <a:avLst>
                    <a:gd fmla="val 91890" name="adj"/>
                  </a:avLst>
                </a:prstGeom>
                <a:gradFill>
                  <a:gsLst>
                    <a:gs pos="0">
                      <a:srgbClr val="E0EDBA"/>
                    </a:gs>
                    <a:gs pos="100000">
                      <a:srgbClr val="DE87F1"/>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6072171" y="1714983"/>
                  <a:ext cx="54712" cy="221916"/>
                </a:xfrm>
                <a:custGeom>
                  <a:rect b="b" l="l" r="r" t="t"/>
                  <a:pathLst>
                    <a:path extrusionOk="0" h="12382" w="3501">
                      <a:moveTo>
                        <a:pt x="0" y="3453"/>
                      </a:moveTo>
                      <a:lnTo>
                        <a:pt x="3501" y="0"/>
                      </a:lnTo>
                      <a:lnTo>
                        <a:pt x="3501" y="9001"/>
                      </a:lnTo>
                      <a:lnTo>
                        <a:pt x="167" y="12382"/>
                      </a:lnTo>
                      <a:close/>
                    </a:path>
                  </a:pathLst>
                </a:custGeom>
                <a:gradFill>
                  <a:gsLst>
                    <a:gs pos="0">
                      <a:srgbClr val="E0EDBA"/>
                    </a:gs>
                    <a:gs pos="100000">
                      <a:srgbClr val="DE87F1"/>
                    </a:gs>
                  </a:gsLst>
                  <a:lin ang="13500032" scaled="0"/>
                </a:gradFill>
                <a:ln cap="flat" cmpd="sng" w="28575">
                  <a:solidFill>
                    <a:schemeClr val="dk2"/>
                  </a:solidFill>
                  <a:prstDash val="solid"/>
                  <a:round/>
                  <a:headEnd len="med" w="med" type="none"/>
                  <a:tailEnd len="med" w="med" type="none"/>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fmla="val 94805" name="adj"/>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03" name="Google Shape;303;p19"/>
          <p:cNvSpPr/>
          <p:nvPr/>
        </p:nvSpPr>
        <p:spPr>
          <a:xfrm>
            <a:off x="521850" y="718825"/>
            <a:ext cx="331800" cy="1254900"/>
          </a:xfrm>
          <a:prstGeom prst="cube">
            <a:avLst>
              <a:gd fmla="val 25000" name="adj"/>
            </a:avLst>
          </a:prstGeom>
          <a:gradFill>
            <a:gsLst>
              <a:gs pos="0">
                <a:srgbClr val="E0EDBA">
                  <a:alpha val="79215"/>
                </a:srgbClr>
              </a:gs>
              <a:gs pos="100000">
                <a:srgbClr val="DE87F1">
                  <a:alpha val="48235"/>
                </a:srgbClr>
              </a:gs>
            </a:gsLst>
            <a:lin ang="1350003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sum" id="313" name="Google Shape;313;p20"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times" id="316" name="Google Shape;316;p20"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cdot" id="319" name="Google Shape;319;p20"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descr="+" id="321" name="Google Shape;321;p20"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6"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sp>
        <p:nvSpPr>
          <p:cNvPr id="328" name="Google Shape;328;p21"/>
          <p:cNvSpPr/>
          <p:nvPr/>
        </p:nvSpPr>
        <p:spPr>
          <a:xfrm>
            <a:off x="287200" y="12936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fmla="val 50000" name="adj"/>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times" id="333" name="Google Shape;333;p21" title="MathEquation,#fefcff"/>
            <p:cNvPicPr preferRelativeResize="0"/>
            <p:nvPr/>
          </p:nvPicPr>
          <p:blipFill>
            <a:blip r:embed="rId3">
              <a:alphaModFix/>
            </a:blip>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cdot" id="336" name="Google Shape;336;p21" title="MathEquation,#fefcff"/>
            <p:cNvPicPr preferRelativeResize="0"/>
            <p:nvPr/>
          </p:nvPicPr>
          <p:blipFill>
            <a:blip r:embed="rId4">
              <a:alphaModFix/>
            </a:blip>
            <a:stretch>
              <a:fillRect/>
            </a:stretch>
          </p:blipFill>
          <p:spPr>
            <a:xfrm>
              <a:off x="7676213" y="2016229"/>
              <a:ext cx="190180" cy="330200"/>
            </a:xfrm>
            <a:prstGeom prst="rect">
              <a:avLst/>
            </a:prstGeom>
            <a:noFill/>
            <a:ln>
              <a:noFill/>
            </a:ln>
          </p:spPr>
        </p:pic>
      </p:grpSp>
      <p:pic>
        <p:nvPicPr>
          <p:cNvPr descr="+" id="337" name="Google Shape;337;p21" title="MathEquation,#fefcff"/>
          <p:cNvPicPr preferRelativeResize="0"/>
          <p:nvPr/>
        </p:nvPicPr>
        <p:blipFill>
          <a:blip r:embed="rId5">
            <a:alphaModFix/>
          </a:blip>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666666"/>
                </a:solidFill>
              </a:endParaRPr>
            </a:p>
          </p:txBody>
        </p:sp>
        <p:pic>
          <p:nvPicPr>
            <p:cNvPr descr="\sum" id="340" name="Google Shape;340;p21" title="MathEquation,#f8f9fc"/>
            <p:cNvPicPr preferRelativeResize="0"/>
            <p:nvPr/>
          </p:nvPicPr>
          <p:blipFill>
            <a:blip r:embed="rId6">
              <a:alphaModFix/>
            </a:blip>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