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050"/>
    <a:srgbClr val="4D4D4D"/>
    <a:srgbClr val="3D3D3D"/>
    <a:srgbClr val="464646"/>
    <a:srgbClr val="151515"/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36" y="59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A68C36-7342-430B-AF24-C8DFD721D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E6A91BF-4BCF-46F2-985F-92A4F0F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219FB3-E188-4E00-BAC5-18820A2C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B78B5E-11B5-4DD2-AA2C-5559B9133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92377E-AAFD-4AC4-85A4-DB08B77C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818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5190FF-C887-435F-8BD2-7A6F0238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70244C2-902B-44A9-806D-50D55E72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D4C121-2860-4945-B39F-F821E1691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EE7B65-E266-49FE-886F-EBFC79E3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01F383-BA2C-4E21-9453-F1472805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6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4A1EE4D-C6C3-4CD9-9332-B327C3B1B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185F291-E350-433B-A361-F5E5BF3C7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5E13AE9-6925-4B1F-9488-F88BA8264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596C73-7695-4637-973A-E6F14C115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06DCE-71C0-489C-AE0B-227D9621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094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F62442-F837-4F77-B934-1DD403582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CE700-7E60-45A1-8674-95D87F306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54B697-0C79-4F98-846A-0A678F70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2A19E6-C792-4250-A3C4-C1ED1CF96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3A5916-70FA-4F5C-BF6F-D5F7BABB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676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E7597B-662C-4285-B0A3-DE926FCA0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86FD00-E025-4CBF-80B5-1AA9E1A80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F05946-5F15-4CE5-A277-EE67F8F2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4403B9-CFDA-4043-833C-62EB4A297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37C63A-E018-47C3-B85E-9A3CDD9B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835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8C38A-5122-42C7-9D4C-4A9E42972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110E38E-C0A8-4297-AA20-9E69AF3AE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55639C-9A55-4CB3-85AE-2CD78C46BA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77BCF5-60CB-4D24-9011-CA2ABF065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5E24E4-F9E3-4DA1-B7FC-DC7160C5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C852AC-2C54-477E-A56F-5EBE651C6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9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A54990-9FA6-42AB-84FB-6D3E0600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657D4F4-DF01-4769-9CF7-B8C914BF3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3BE49C-F363-46D4-B606-ECB7D659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AD56037-2C15-4B65-914C-EDC32F57E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88BB071-1268-4CAB-9949-45479A3AB4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F3E490-B28A-4487-A04B-513B20603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4125B0-70CF-41B3-846B-A08C1254C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56E2D1-B486-4788-BF51-152A403F3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682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4D76C-BB93-4048-9857-8FC51D6FB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1891601-C8FD-4C14-9066-57C7171B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FF3F5A-C8CB-4F0A-9D2A-AAFED559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2D1FA1-B995-4A1F-A844-B2DFCC9C3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299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55D4A34-FB1C-45FD-97E0-614D5D7A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2D585DF-5C32-495A-8625-BC041226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F1E4C2F-C8CF-4363-8AF1-E799F1492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548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CA5A1E-2371-43AE-BE03-12F8F1BD1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44AB5D-A3E9-4DF6-9590-587CAEE93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2F6946C-FEF5-415F-9400-70350C253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590A53-481C-43DD-9963-B8A1DB630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873179C-5E4D-4BE9-A9D7-83ED49270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434B497-94AC-4ED1-A676-F3A5364C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754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888D4B-BF2E-40CD-9AA4-626373FCB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059DFCB-6FA0-4AA2-8CAD-ACEAE1980E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65A3F5-98BE-439A-B928-5D8B79F88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858F94-380B-4EA2-A90B-C3B68E6D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8CC016-7403-458A-832A-4DB7EC5D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4DC8A3E-D44E-4384-843C-8A087C820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09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47A484B-3946-48CE-8F0F-9F9B2BFE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9B4868-2EEB-4562-B8BE-B034AE6EF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9C08CF1-1F8B-4150-9A5A-6C69E5619B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CD1F9-A941-4696-A286-11B599F82F33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373955-2795-4450-8606-0CAB5CD18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51CA3D-F848-4D33-B2C6-4DBE4DF0FC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6B1E5-51CA-452D-AB9A-4955AD7B91B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858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F32490C-C351-4CCE-8BDE-A097E432561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8" name="Groupe 7"/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8713109" y="2807181"/>
                <a:ext cx="3160253" cy="1700371"/>
              </a:xfrm>
              <a:prstGeom prst="rect">
                <a:avLst/>
              </a:prstGeom>
              <a:solidFill>
                <a:srgbClr val="151515"/>
              </a:solidFill>
              <a:ln w="38100"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" name="Rectangle : coins arrondis 6">
                <a:extLst>
                  <a:ext uri="{FF2B5EF4-FFF2-40B4-BE49-F238E27FC236}">
                    <a16:creationId xmlns:a16="http://schemas.microsoft.com/office/drawing/2014/main" id="{AB43B4BC-0853-449E-BDA3-637479E39F8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oundRect">
                <a:avLst>
                  <a:gd name="adj" fmla="val 624"/>
                </a:avLst>
              </a:prstGeom>
              <a:solidFill>
                <a:srgbClr val="151515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20" name="Rectangle : coins arrondis 19">
                <a:extLst>
                  <a:ext uri="{FF2B5EF4-FFF2-40B4-BE49-F238E27FC236}">
                    <a16:creationId xmlns:a16="http://schemas.microsoft.com/office/drawing/2014/main" id="{C87A36D6-5508-4A13-99CB-6BE3EB5C9B3B}"/>
                  </a:ext>
                </a:extLst>
              </p:cNvPr>
              <p:cNvSpPr/>
              <p:nvPr/>
            </p:nvSpPr>
            <p:spPr>
              <a:xfrm>
                <a:off x="173792" y="141310"/>
                <a:ext cx="9234279" cy="370050"/>
              </a:xfrm>
              <a:prstGeom prst="roundRect">
                <a:avLst>
                  <a:gd name="adj" fmla="val 7843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DATE</a:t>
                </a:r>
                <a:endParaRPr lang="fr-FR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41" name="Bouton d'action : Retour 40">
                <a:hlinkClick r:id="" action="ppaction://hlinkshowjump?jump=lastslideviewed" highlightClick="1"/>
              </p:cNvPr>
              <p:cNvSpPr/>
              <p:nvPr/>
            </p:nvSpPr>
            <p:spPr>
              <a:xfrm rot="16200000" flipV="1">
                <a:off x="286380" y="6050764"/>
                <a:ext cx="626451" cy="653884"/>
              </a:xfrm>
              <a:prstGeom prst="actionButtonReturn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Bouton d’action : Suivant 43">
                <a:hlinkClick r:id="" action="ppaction://hlinkshowjump?jump=nextslide" highlightClick="1"/>
              </p:cNvPr>
              <p:cNvSpPr/>
              <p:nvPr/>
            </p:nvSpPr>
            <p:spPr>
              <a:xfrm>
                <a:off x="272663" y="4595880"/>
                <a:ext cx="653885" cy="626453"/>
              </a:xfrm>
              <a:prstGeom prst="actionButtonForwardNex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Bouton d'action : Fin 44">
                <a:hlinkClick r:id="" action="ppaction://hlinkshowjump?jump=lastslide" highlightClick="1"/>
              </p:cNvPr>
              <p:cNvSpPr/>
              <p:nvPr/>
            </p:nvSpPr>
            <p:spPr>
              <a:xfrm>
                <a:off x="272664" y="5330575"/>
                <a:ext cx="653885" cy="626453"/>
              </a:xfrm>
              <a:prstGeom prst="actionButtonEnd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" name="Rectangle : coins arrondis 16">
                <a:extLst>
                  <a:ext uri="{FF2B5EF4-FFF2-40B4-BE49-F238E27FC236}">
                    <a16:creationId xmlns:a16="http://schemas.microsoft.com/office/drawing/2014/main" id="{8D664244-B5FD-4628-B151-B4778BCD794B}"/>
                  </a:ext>
                </a:extLst>
              </p:cNvPr>
              <p:cNvSpPr/>
              <p:nvPr/>
            </p:nvSpPr>
            <p:spPr>
              <a:xfrm>
                <a:off x="9622973" y="161346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TEMPERATURE</a:t>
                </a:r>
              </a:p>
            </p:txBody>
          </p:sp>
          <p:sp>
            <p:nvSpPr>
              <p:cNvPr id="22" name="Rectangle : coins arrondis 21">
                <a:extLst>
                  <a:ext uri="{FF2B5EF4-FFF2-40B4-BE49-F238E27FC236}">
                    <a16:creationId xmlns:a16="http://schemas.microsoft.com/office/drawing/2014/main" id="{509B247C-86E5-46AB-A963-EBF1E6B882E1}"/>
                  </a:ext>
                </a:extLst>
              </p:cNvPr>
              <p:cNvSpPr/>
              <p:nvPr/>
            </p:nvSpPr>
            <p:spPr>
              <a:xfrm>
                <a:off x="9359699" y="586861"/>
                <a:ext cx="822313" cy="53450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°C</a:t>
                </a:r>
              </a:p>
            </p:txBody>
          </p:sp>
          <p:sp>
            <p:nvSpPr>
              <p:cNvPr id="21" name="Rectangle : coins arrondis 20">
                <a:extLst>
                  <a:ext uri="{FF2B5EF4-FFF2-40B4-BE49-F238E27FC236}">
                    <a16:creationId xmlns:a16="http://schemas.microsoft.com/office/drawing/2014/main" id="{29616D3F-04C9-47A5-8C0A-87208CE9DD20}"/>
                  </a:ext>
                </a:extLst>
              </p:cNvPr>
              <p:cNvSpPr/>
              <p:nvPr/>
            </p:nvSpPr>
            <p:spPr>
              <a:xfrm>
                <a:off x="9374213" y="2308288"/>
                <a:ext cx="822313" cy="53450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%</a:t>
                </a:r>
              </a:p>
            </p:txBody>
          </p:sp>
          <p:sp>
            <p:nvSpPr>
              <p:cNvPr id="23" name="Rectangle : coins arrondis 22">
                <a:extLst>
                  <a:ext uri="{FF2B5EF4-FFF2-40B4-BE49-F238E27FC236}">
                    <a16:creationId xmlns:a16="http://schemas.microsoft.com/office/drawing/2014/main" id="{3A5E52C6-BB97-4968-B320-B82A4BD80E16}"/>
                  </a:ext>
                </a:extLst>
              </p:cNvPr>
              <p:cNvSpPr/>
              <p:nvPr/>
            </p:nvSpPr>
            <p:spPr>
              <a:xfrm>
                <a:off x="9352938" y="3965418"/>
                <a:ext cx="822313" cy="53450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▲</a:t>
                </a:r>
              </a:p>
            </p:txBody>
          </p:sp>
          <p:sp>
            <p:nvSpPr>
              <p:cNvPr id="57" name="Rectangle : coins arrondis 21">
                <a:extLst>
                  <a:ext uri="{FF2B5EF4-FFF2-40B4-BE49-F238E27FC236}">
                    <a16:creationId xmlns:a16="http://schemas.microsoft.com/office/drawing/2014/main" id="{509B247C-86E5-46AB-A963-EBF1E6B882E1}"/>
                  </a:ext>
                </a:extLst>
              </p:cNvPr>
              <p:cNvSpPr/>
              <p:nvPr/>
            </p:nvSpPr>
            <p:spPr>
              <a:xfrm>
                <a:off x="9254499" y="5679573"/>
                <a:ext cx="1128718" cy="51878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Pa</a:t>
                </a:r>
              </a:p>
            </p:txBody>
          </p:sp>
          <p:sp>
            <p:nvSpPr>
              <p:cNvPr id="3" name="Rectangle 2"/>
              <p:cNvSpPr/>
              <p:nvPr/>
            </p:nvSpPr>
            <p:spPr>
              <a:xfrm>
                <a:off x="87086" y="92570"/>
                <a:ext cx="9376839" cy="2067850"/>
              </a:xfrm>
              <a:prstGeom prst="rect">
                <a:avLst/>
              </a:prstGeom>
              <a:noFill/>
              <a:ln w="381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Rectangle : coins arrondis 19">
                <a:extLst>
                  <a:ext uri="{FF2B5EF4-FFF2-40B4-BE49-F238E27FC236}">
                    <a16:creationId xmlns:a16="http://schemas.microsoft.com/office/drawing/2014/main" id="{C87A36D6-5508-4A13-99CB-6BE3EB5C9B3B}"/>
                  </a:ext>
                </a:extLst>
              </p:cNvPr>
              <p:cNvSpPr/>
              <p:nvPr/>
            </p:nvSpPr>
            <p:spPr>
              <a:xfrm>
                <a:off x="157354" y="2335654"/>
                <a:ext cx="9234278" cy="370050"/>
              </a:xfrm>
              <a:prstGeom prst="roundRect">
                <a:avLst>
                  <a:gd name="adj" fmla="val 7843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Time</a:t>
                </a: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86475" y="2259349"/>
                <a:ext cx="9376839" cy="2206179"/>
              </a:xfrm>
              <a:prstGeom prst="rect">
                <a:avLst/>
              </a:prstGeom>
              <a:noFill/>
              <a:ln w="381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9546360" y="94205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9548253" y="1797101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9550648" y="3497925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9550649" y="5182044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 : coins arrondis 16">
                <a:extLst>
                  <a:ext uri="{FF2B5EF4-FFF2-40B4-BE49-F238E27FC236}">
                    <a16:creationId xmlns:a16="http://schemas.microsoft.com/office/drawing/2014/main" id="{8D664244-B5FD-4628-B151-B4778BCD794B}"/>
                  </a:ext>
                </a:extLst>
              </p:cNvPr>
              <p:cNvSpPr/>
              <p:nvPr/>
            </p:nvSpPr>
            <p:spPr>
              <a:xfrm>
                <a:off x="9620951" y="5252769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PRESSION</a:t>
                </a:r>
              </a:p>
            </p:txBody>
          </p:sp>
          <p:sp>
            <p:nvSpPr>
              <p:cNvPr id="72" name="Rectangle : coins arrondis 16">
                <a:extLst>
                  <a:ext uri="{FF2B5EF4-FFF2-40B4-BE49-F238E27FC236}">
                    <a16:creationId xmlns:a16="http://schemas.microsoft.com/office/drawing/2014/main" id="{8D664244-B5FD-4628-B151-B4778BCD794B}"/>
                  </a:ext>
                </a:extLst>
              </p:cNvPr>
              <p:cNvSpPr/>
              <p:nvPr/>
            </p:nvSpPr>
            <p:spPr>
              <a:xfrm>
                <a:off x="9622973" y="3561537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CO2 LEVEL</a:t>
                </a:r>
              </a:p>
              <a:p>
                <a:pPr algn="ctr"/>
                <a:endParaRPr lang="fr-FR" sz="14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Rectangle : coins arrondis 16">
                <a:extLst>
                  <a:ext uri="{FF2B5EF4-FFF2-40B4-BE49-F238E27FC236}">
                    <a16:creationId xmlns:a16="http://schemas.microsoft.com/office/drawing/2014/main" id="{8D664244-B5FD-4628-B151-B4778BCD794B}"/>
                  </a:ext>
                </a:extLst>
              </p:cNvPr>
              <p:cNvSpPr/>
              <p:nvPr/>
            </p:nvSpPr>
            <p:spPr>
              <a:xfrm>
                <a:off x="9625240" y="1859347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HUMIDITY</a:t>
                </a:r>
              </a:p>
            </p:txBody>
          </p:sp>
          <p:sp>
            <p:nvSpPr>
              <p:cNvPr id="74" name="Rectangle : coins arrondis 19">
                <a:extLst>
                  <a:ext uri="{FF2B5EF4-FFF2-40B4-BE49-F238E27FC236}">
                    <a16:creationId xmlns:a16="http://schemas.microsoft.com/office/drawing/2014/main" id="{C87A36D6-5508-4A13-99CB-6BE3EB5C9B3B}"/>
                  </a:ext>
                </a:extLst>
              </p:cNvPr>
              <p:cNvSpPr/>
              <p:nvPr/>
            </p:nvSpPr>
            <p:spPr>
              <a:xfrm>
                <a:off x="1236372" y="4621638"/>
                <a:ext cx="8184578" cy="370050"/>
              </a:xfrm>
              <a:prstGeom prst="roundRect">
                <a:avLst>
                  <a:gd name="adj" fmla="val 7843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 </a:t>
                </a:r>
                <a:r>
                  <a:rPr lang="fr-FR" b="1" dirty="0" err="1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Timer</a:t>
                </a:r>
                <a:endParaRPr lang="fr-FR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0000A9D-D38B-4D29-9768-296B0080A2AC}"/>
                </a:ext>
              </a:extLst>
            </p:cNvPr>
            <p:cNvSpPr/>
            <p:nvPr/>
          </p:nvSpPr>
          <p:spPr>
            <a:xfrm>
              <a:off x="1180223" y="4550846"/>
              <a:ext cx="8282690" cy="2206179"/>
            </a:xfrm>
            <a:prstGeom prst="rect">
              <a:avLst/>
            </a:prstGeom>
            <a:noFill/>
            <a:ln w="381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87531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7FB9F016-7E10-47AF-9BD1-058B87EC8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6" y="0"/>
            <a:ext cx="12131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40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e 25">
            <a:extLst>
              <a:ext uri="{FF2B5EF4-FFF2-40B4-BE49-F238E27FC236}">
                <a16:creationId xmlns:a16="http://schemas.microsoft.com/office/drawing/2014/main" id="{41FB4775-C75B-4478-8850-4E419402FD3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C5BAA1E3-E648-457F-B5C4-D49D1F559173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1490AAD4-9A5E-4572-B33C-BEF11E564726}"/>
                  </a:ext>
                </a:extLst>
              </p:cNvPr>
              <p:cNvSpPr/>
              <p:nvPr/>
            </p:nvSpPr>
            <p:spPr>
              <a:xfrm>
                <a:off x="8713109" y="2807181"/>
                <a:ext cx="3160253" cy="1700371"/>
              </a:xfrm>
              <a:prstGeom prst="rect">
                <a:avLst/>
              </a:prstGeom>
              <a:solidFill>
                <a:srgbClr val="151515"/>
              </a:solidFill>
              <a:ln w="38100">
                <a:solidFill>
                  <a:srgbClr val="46464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Rectangle : coins arrondis 53">
                <a:extLst>
                  <a:ext uri="{FF2B5EF4-FFF2-40B4-BE49-F238E27FC236}">
                    <a16:creationId xmlns:a16="http://schemas.microsoft.com/office/drawing/2014/main" id="{C3B08354-5EB2-41C7-8A3C-66519752F512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oundRect">
                <a:avLst>
                  <a:gd name="adj" fmla="val 624"/>
                </a:avLst>
              </a:prstGeom>
              <a:solidFill>
                <a:srgbClr val="151515"/>
              </a:solidFill>
              <a:ln w="762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5" name="Rectangle : coins arrondis 54">
                <a:extLst>
                  <a:ext uri="{FF2B5EF4-FFF2-40B4-BE49-F238E27FC236}">
                    <a16:creationId xmlns:a16="http://schemas.microsoft.com/office/drawing/2014/main" id="{4E165F41-804C-49CF-8F3F-AEFB71EF97F6}"/>
                  </a:ext>
                </a:extLst>
              </p:cNvPr>
              <p:cNvSpPr/>
              <p:nvPr/>
            </p:nvSpPr>
            <p:spPr>
              <a:xfrm>
                <a:off x="173792" y="141310"/>
                <a:ext cx="9234279" cy="370050"/>
              </a:xfrm>
              <a:prstGeom prst="roundRect">
                <a:avLst>
                  <a:gd name="adj" fmla="val 7843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6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DATE</a:t>
                </a:r>
                <a:endParaRPr lang="fr-FR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56" name="Bouton d'action : Retour 55">
                <a:hlinkClick r:id="" action="ppaction://hlinkshowjump?jump=lastslideviewed" highlightClick="1"/>
                <a:extLst>
                  <a:ext uri="{FF2B5EF4-FFF2-40B4-BE49-F238E27FC236}">
                    <a16:creationId xmlns:a16="http://schemas.microsoft.com/office/drawing/2014/main" id="{0781AADC-CC38-4EE8-9EC0-7B7ADD7E3BD2}"/>
                  </a:ext>
                </a:extLst>
              </p:cNvPr>
              <p:cNvSpPr/>
              <p:nvPr/>
            </p:nvSpPr>
            <p:spPr>
              <a:xfrm rot="16200000" flipV="1">
                <a:off x="286380" y="6050764"/>
                <a:ext cx="626451" cy="653884"/>
              </a:xfrm>
              <a:prstGeom prst="actionButtonReturn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Bouton d’action : Suivant 43">
                <a:hlinkClick r:id="" action="ppaction://hlinkshowjump?jump=nextslide" highlightClick="1"/>
                <a:extLst>
                  <a:ext uri="{FF2B5EF4-FFF2-40B4-BE49-F238E27FC236}">
                    <a16:creationId xmlns:a16="http://schemas.microsoft.com/office/drawing/2014/main" id="{4F4D894B-684A-4DC1-A951-498EA06A5CFA}"/>
                  </a:ext>
                </a:extLst>
              </p:cNvPr>
              <p:cNvSpPr/>
              <p:nvPr/>
            </p:nvSpPr>
            <p:spPr>
              <a:xfrm>
                <a:off x="272663" y="4595880"/>
                <a:ext cx="653885" cy="626453"/>
              </a:xfrm>
              <a:prstGeom prst="actionButtonForwardNex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Bouton d'action : Fin 44">
                <a:hlinkClick r:id="" action="ppaction://hlinkshowjump?jump=lastslide" highlightClick="1"/>
                <a:extLst>
                  <a:ext uri="{FF2B5EF4-FFF2-40B4-BE49-F238E27FC236}">
                    <a16:creationId xmlns:a16="http://schemas.microsoft.com/office/drawing/2014/main" id="{957E2129-49C4-4229-BDFD-E1E8DE4268E3}"/>
                  </a:ext>
                </a:extLst>
              </p:cNvPr>
              <p:cNvSpPr/>
              <p:nvPr/>
            </p:nvSpPr>
            <p:spPr>
              <a:xfrm>
                <a:off x="272664" y="5330575"/>
                <a:ext cx="653885" cy="626453"/>
              </a:xfrm>
              <a:prstGeom prst="actionButtonEnd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Rectangle : coins arrondis 58">
                <a:extLst>
                  <a:ext uri="{FF2B5EF4-FFF2-40B4-BE49-F238E27FC236}">
                    <a16:creationId xmlns:a16="http://schemas.microsoft.com/office/drawing/2014/main" id="{92230B8A-CA8E-41D6-ABF6-EB47364DB3A1}"/>
                  </a:ext>
                </a:extLst>
              </p:cNvPr>
              <p:cNvSpPr/>
              <p:nvPr/>
            </p:nvSpPr>
            <p:spPr>
              <a:xfrm>
                <a:off x="9622973" y="161346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TEMPERATURE</a:t>
                </a:r>
              </a:p>
            </p:txBody>
          </p:sp>
          <p:sp>
            <p:nvSpPr>
              <p:cNvPr id="60" name="Rectangle : coins arrondis 59">
                <a:extLst>
                  <a:ext uri="{FF2B5EF4-FFF2-40B4-BE49-F238E27FC236}">
                    <a16:creationId xmlns:a16="http://schemas.microsoft.com/office/drawing/2014/main" id="{B11BFE47-4FA2-4839-93D0-D3EB78F11888}"/>
                  </a:ext>
                </a:extLst>
              </p:cNvPr>
              <p:cNvSpPr/>
              <p:nvPr/>
            </p:nvSpPr>
            <p:spPr>
              <a:xfrm>
                <a:off x="9359699" y="586861"/>
                <a:ext cx="822313" cy="53450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°C</a:t>
                </a:r>
              </a:p>
            </p:txBody>
          </p:sp>
          <p:sp>
            <p:nvSpPr>
              <p:cNvPr id="61" name="Rectangle : coins arrondis 60">
                <a:extLst>
                  <a:ext uri="{FF2B5EF4-FFF2-40B4-BE49-F238E27FC236}">
                    <a16:creationId xmlns:a16="http://schemas.microsoft.com/office/drawing/2014/main" id="{A01F73BC-D8E3-4086-9D94-7208175D5DB8}"/>
                  </a:ext>
                </a:extLst>
              </p:cNvPr>
              <p:cNvSpPr/>
              <p:nvPr/>
            </p:nvSpPr>
            <p:spPr>
              <a:xfrm>
                <a:off x="9374213" y="2308288"/>
                <a:ext cx="822313" cy="53450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%</a:t>
                </a:r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3DE292A2-EE72-4B46-ABC6-39DD86362C81}"/>
                  </a:ext>
                </a:extLst>
              </p:cNvPr>
              <p:cNvSpPr/>
              <p:nvPr/>
            </p:nvSpPr>
            <p:spPr>
              <a:xfrm>
                <a:off x="9352938" y="3965418"/>
                <a:ext cx="822313" cy="53450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▲</a:t>
                </a:r>
              </a:p>
            </p:txBody>
          </p:sp>
          <p:sp>
            <p:nvSpPr>
              <p:cNvPr id="63" name="Rectangle : coins arrondis 21">
                <a:extLst>
                  <a:ext uri="{FF2B5EF4-FFF2-40B4-BE49-F238E27FC236}">
                    <a16:creationId xmlns:a16="http://schemas.microsoft.com/office/drawing/2014/main" id="{ED46A9C9-7F48-460B-9A01-68FAFA5B3236}"/>
                  </a:ext>
                </a:extLst>
              </p:cNvPr>
              <p:cNvSpPr/>
              <p:nvPr/>
            </p:nvSpPr>
            <p:spPr>
              <a:xfrm>
                <a:off x="9254499" y="5679573"/>
                <a:ext cx="1128718" cy="518787"/>
              </a:xfrm>
              <a:prstGeom prst="roundRect">
                <a:avLst>
                  <a:gd name="adj" fmla="val 7843"/>
                </a:avLst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Pa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2A1A9D1-DAA8-423C-BFC5-F521E03D2BB9}"/>
                  </a:ext>
                </a:extLst>
              </p:cNvPr>
              <p:cNvSpPr/>
              <p:nvPr/>
            </p:nvSpPr>
            <p:spPr>
              <a:xfrm>
                <a:off x="87086" y="92570"/>
                <a:ext cx="9376839" cy="2067850"/>
              </a:xfrm>
              <a:prstGeom prst="rect">
                <a:avLst/>
              </a:prstGeom>
              <a:noFill/>
              <a:ln w="381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" name="Rectangle : coins arrondis 19">
                <a:extLst>
                  <a:ext uri="{FF2B5EF4-FFF2-40B4-BE49-F238E27FC236}">
                    <a16:creationId xmlns:a16="http://schemas.microsoft.com/office/drawing/2014/main" id="{1F31537D-B04A-4771-A980-91F07937F1FB}"/>
                  </a:ext>
                </a:extLst>
              </p:cNvPr>
              <p:cNvSpPr/>
              <p:nvPr/>
            </p:nvSpPr>
            <p:spPr>
              <a:xfrm>
                <a:off x="157354" y="2335654"/>
                <a:ext cx="9234278" cy="370050"/>
              </a:xfrm>
              <a:prstGeom prst="roundRect">
                <a:avLst>
                  <a:gd name="adj" fmla="val 7843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Time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CB3B0A37-0C6F-46F6-A00A-76512112B30D}"/>
                  </a:ext>
                </a:extLst>
              </p:cNvPr>
              <p:cNvSpPr/>
              <p:nvPr/>
            </p:nvSpPr>
            <p:spPr>
              <a:xfrm>
                <a:off x="86475" y="2259349"/>
                <a:ext cx="9376839" cy="2206179"/>
              </a:xfrm>
              <a:prstGeom prst="rect">
                <a:avLst/>
              </a:prstGeom>
              <a:noFill/>
              <a:ln w="38100">
                <a:solidFill>
                  <a:srgbClr val="4D4D4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D9EEAF69-3CD2-4072-AC50-204C5D47ED2C}"/>
                  </a:ext>
                </a:extLst>
              </p:cNvPr>
              <p:cNvSpPr/>
              <p:nvPr/>
            </p:nvSpPr>
            <p:spPr>
              <a:xfrm>
                <a:off x="9546360" y="94205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F0D2AF7B-34CE-41C7-A975-AFF821233E58}"/>
                  </a:ext>
                </a:extLst>
              </p:cNvPr>
              <p:cNvSpPr/>
              <p:nvPr/>
            </p:nvSpPr>
            <p:spPr>
              <a:xfrm>
                <a:off x="9548253" y="1797101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45E8E23-2DDD-44CA-84C5-26476AAAB603}"/>
                  </a:ext>
                </a:extLst>
              </p:cNvPr>
              <p:cNvSpPr/>
              <p:nvPr/>
            </p:nvSpPr>
            <p:spPr>
              <a:xfrm>
                <a:off x="9550648" y="3497925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F8A9F777-38CB-4F18-BFFA-8E4987D0105D}"/>
                  </a:ext>
                </a:extLst>
              </p:cNvPr>
              <p:cNvSpPr/>
              <p:nvPr/>
            </p:nvSpPr>
            <p:spPr>
              <a:xfrm>
                <a:off x="9550649" y="5182044"/>
                <a:ext cx="2542149" cy="1601485"/>
              </a:xfrm>
              <a:prstGeom prst="rect">
                <a:avLst/>
              </a:prstGeom>
              <a:noFill/>
              <a:ln w="38100">
                <a:solidFill>
                  <a:srgbClr val="505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" name="Rectangle : coins arrondis 16">
                <a:extLst>
                  <a:ext uri="{FF2B5EF4-FFF2-40B4-BE49-F238E27FC236}">
                    <a16:creationId xmlns:a16="http://schemas.microsoft.com/office/drawing/2014/main" id="{3FE5518F-C39F-4135-AF3A-3192E9A8722E}"/>
                  </a:ext>
                </a:extLst>
              </p:cNvPr>
              <p:cNvSpPr/>
              <p:nvPr/>
            </p:nvSpPr>
            <p:spPr>
              <a:xfrm>
                <a:off x="9620951" y="5252769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PRESSION</a:t>
                </a:r>
              </a:p>
            </p:txBody>
          </p:sp>
          <p:sp>
            <p:nvSpPr>
              <p:cNvPr id="72" name="Rectangle : coins arrondis 16">
                <a:extLst>
                  <a:ext uri="{FF2B5EF4-FFF2-40B4-BE49-F238E27FC236}">
                    <a16:creationId xmlns:a16="http://schemas.microsoft.com/office/drawing/2014/main" id="{3A36A767-CC52-4806-B428-6B6B31E2BAD2}"/>
                  </a:ext>
                </a:extLst>
              </p:cNvPr>
              <p:cNvSpPr/>
              <p:nvPr/>
            </p:nvSpPr>
            <p:spPr>
              <a:xfrm>
                <a:off x="9622973" y="3561537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CO2 LEVEL</a:t>
                </a:r>
              </a:p>
              <a:p>
                <a:pPr algn="ctr"/>
                <a:endParaRPr lang="fr-FR" sz="14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  <p:sp>
            <p:nvSpPr>
              <p:cNvPr id="73" name="Rectangle : coins arrondis 16">
                <a:extLst>
                  <a:ext uri="{FF2B5EF4-FFF2-40B4-BE49-F238E27FC236}">
                    <a16:creationId xmlns:a16="http://schemas.microsoft.com/office/drawing/2014/main" id="{3D00DAB0-90AB-4707-A2DC-2408F2E71375}"/>
                  </a:ext>
                </a:extLst>
              </p:cNvPr>
              <p:cNvSpPr/>
              <p:nvPr/>
            </p:nvSpPr>
            <p:spPr>
              <a:xfrm>
                <a:off x="9625240" y="1859347"/>
                <a:ext cx="2392966" cy="534507"/>
              </a:xfrm>
              <a:prstGeom prst="roundRect">
                <a:avLst>
                  <a:gd name="adj" fmla="val 4902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400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HUMIDITY</a:t>
                </a:r>
              </a:p>
            </p:txBody>
          </p:sp>
          <p:sp>
            <p:nvSpPr>
              <p:cNvPr id="74" name="Rectangle : coins arrondis 19">
                <a:extLst>
                  <a:ext uri="{FF2B5EF4-FFF2-40B4-BE49-F238E27FC236}">
                    <a16:creationId xmlns:a16="http://schemas.microsoft.com/office/drawing/2014/main" id="{07521DAF-DC0A-4E0E-A78E-6DD3BF460B66}"/>
                  </a:ext>
                </a:extLst>
              </p:cNvPr>
              <p:cNvSpPr/>
              <p:nvPr/>
            </p:nvSpPr>
            <p:spPr>
              <a:xfrm>
                <a:off x="1236372" y="4621638"/>
                <a:ext cx="8184578" cy="370050"/>
              </a:xfrm>
              <a:prstGeom prst="roundRect">
                <a:avLst>
                  <a:gd name="adj" fmla="val 7843"/>
                </a:avLst>
              </a:prstGeom>
              <a:solidFill>
                <a:srgbClr val="3D3D3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b="1" dirty="0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 </a:t>
                </a:r>
                <a:r>
                  <a:rPr lang="fr-FR" b="1" dirty="0" err="1">
                    <a:solidFill>
                      <a:schemeClr val="bg1">
                        <a:lumMod val="65000"/>
                      </a:schemeClr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Arial Black" panose="020B0A04020102020204" pitchFamily="34" charset="0"/>
                  </a:rPr>
                  <a:t>Timer</a:t>
                </a:r>
                <a:endParaRPr lang="fr-FR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endParaRPr>
              </a:p>
            </p:txBody>
          </p:sp>
        </p:grp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CF2385D-9583-4D23-A56F-7F3952EA0C20}"/>
                </a:ext>
              </a:extLst>
            </p:cNvPr>
            <p:cNvSpPr/>
            <p:nvPr/>
          </p:nvSpPr>
          <p:spPr>
            <a:xfrm>
              <a:off x="1180223" y="4550846"/>
              <a:ext cx="8282690" cy="2206179"/>
            </a:xfrm>
            <a:prstGeom prst="rect">
              <a:avLst/>
            </a:prstGeom>
            <a:noFill/>
            <a:ln w="38100">
              <a:solidFill>
                <a:srgbClr val="4D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2038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1230</TotalTime>
  <Words>28</Words>
  <Application>Microsoft Office PowerPoint</Application>
  <PresentationFormat>Grand écran</PresentationFormat>
  <Paragraphs>22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Arial</vt:lpstr>
      <vt:lpstr>Arial Black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mounsef Litniti</dc:creator>
  <cp:lastModifiedBy>mounsef Litniti</cp:lastModifiedBy>
  <cp:revision>25</cp:revision>
  <dcterms:created xsi:type="dcterms:W3CDTF">2023-09-06T10:32:23Z</dcterms:created>
  <dcterms:modified xsi:type="dcterms:W3CDTF">2023-10-06T14:14:20Z</dcterms:modified>
</cp:coreProperties>
</file>