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8" r:id="rId1"/>
    <p:sldMasterId id="2147483648" r:id="rId2"/>
    <p:sldMasterId id="2147483656" r:id="rId3"/>
    <p:sldMasterId id="2147483660" r:id="rId4"/>
    <p:sldMasterId id="2147483662" r:id="rId5"/>
  </p:sldMasterIdLst>
  <p:sldIdLst>
    <p:sldId id="257" r:id="rId6"/>
    <p:sldId id="259" r:id="rId7"/>
    <p:sldId id="270" r:id="rId8"/>
    <p:sldId id="260" r:id="rId9"/>
    <p:sldId id="261" r:id="rId10"/>
    <p:sldId id="268" r:id="rId11"/>
    <p:sldId id="266" r:id="rId12"/>
    <p:sldId id="267" r:id="rId13"/>
    <p:sldId id="274" r:id="rId14"/>
    <p:sldId id="263" r:id="rId15"/>
  </p:sldIdLst>
  <p:sldSz cx="12192000" cy="6858000"/>
  <p:notesSz cx="6858000" cy="9144000"/>
  <p:embeddedFontLst>
    <p:embeddedFont>
      <p:font typeface="Cambria Math" panose="02040503050406030204" pitchFamily="18" charset="0"/>
      <p:regular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나눔스퀘어 ExtraBold" panose="020B0600000101010101" pitchFamily="50" charset="-127"/>
      <p:bold r:id="rId21"/>
    </p:embeddedFont>
    <p:embeddedFont>
      <p:font typeface="나눔스퀘어 Light" panose="020B0600000101010101" pitchFamily="50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1699D-6318-44DA-94BC-0356CA2D15C0}" v="91" dt="2022-02-25T17:56:13.4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99" d="100"/>
          <a:sy n="99" d="100"/>
        </p:scale>
        <p:origin x="4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6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9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7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황 병오" userId="c9e4005c15eaf2c2" providerId="LiveId" clId="{2381699D-6318-44DA-94BC-0356CA2D15C0}"/>
    <pc:docChg chg="custSel addSld delSld modSld">
      <pc:chgData name="황 병오" userId="c9e4005c15eaf2c2" providerId="LiveId" clId="{2381699D-6318-44DA-94BC-0356CA2D15C0}" dt="2022-02-25T17:57:15.696" v="345" actId="207"/>
      <pc:docMkLst>
        <pc:docMk/>
      </pc:docMkLst>
      <pc:sldChg chg="addSp modSp mod">
        <pc:chgData name="황 병오" userId="c9e4005c15eaf2c2" providerId="LiveId" clId="{2381699D-6318-44DA-94BC-0356CA2D15C0}" dt="2022-02-25T17:57:15.696" v="345" actId="207"/>
        <pc:sldMkLst>
          <pc:docMk/>
          <pc:sldMk cId="3950016373" sldId="257"/>
        </pc:sldMkLst>
        <pc:spChg chg="add mod">
          <ac:chgData name="황 병오" userId="c9e4005c15eaf2c2" providerId="LiveId" clId="{2381699D-6318-44DA-94BC-0356CA2D15C0}" dt="2022-02-25T17:57:15.696" v="345" actId="207"/>
          <ac:spMkLst>
            <pc:docMk/>
            <pc:sldMk cId="3950016373" sldId="257"/>
            <ac:spMk id="2" creationId="{447DEC11-CDE6-4071-9729-CDFBAE26FD45}"/>
          </ac:spMkLst>
        </pc:spChg>
        <pc:spChg chg="mod">
          <ac:chgData name="황 병오" userId="c9e4005c15eaf2c2" providerId="LiveId" clId="{2381699D-6318-44DA-94BC-0356CA2D15C0}" dt="2022-02-25T17:47:28.763" v="307" actId="1076"/>
          <ac:spMkLst>
            <pc:docMk/>
            <pc:sldMk cId="3950016373" sldId="257"/>
            <ac:spMk id="6" creationId="{00000000-0000-0000-0000-000000000000}"/>
          </ac:spMkLst>
        </pc:spChg>
        <pc:spChg chg="mod">
          <ac:chgData name="황 병오" userId="c9e4005c15eaf2c2" providerId="LiveId" clId="{2381699D-6318-44DA-94BC-0356CA2D15C0}" dt="2022-02-25T17:55:55.554" v="325" actId="1076"/>
          <ac:spMkLst>
            <pc:docMk/>
            <pc:sldMk cId="3950016373" sldId="257"/>
            <ac:spMk id="8" creationId="{00000000-0000-0000-0000-000000000000}"/>
          </ac:spMkLst>
        </pc:spChg>
      </pc:sldChg>
      <pc:sldChg chg="addSp delSp modSp mod">
        <pc:chgData name="황 병오" userId="c9e4005c15eaf2c2" providerId="LiveId" clId="{2381699D-6318-44DA-94BC-0356CA2D15C0}" dt="2022-02-25T17:54:09.100" v="323" actId="1076"/>
        <pc:sldMkLst>
          <pc:docMk/>
          <pc:sldMk cId="1483066438" sldId="259"/>
        </pc:sldMkLst>
        <pc:spChg chg="mod">
          <ac:chgData name="황 병오" userId="c9e4005c15eaf2c2" providerId="LiveId" clId="{2381699D-6318-44DA-94BC-0356CA2D15C0}" dt="2022-02-25T17:05:12.263" v="10" actId="1076"/>
          <ac:spMkLst>
            <pc:docMk/>
            <pc:sldMk cId="1483066438" sldId="259"/>
            <ac:spMk id="2" creationId="{00000000-0000-0000-0000-000000000000}"/>
          </ac:spMkLst>
        </pc:spChg>
        <pc:spChg chg="mod">
          <ac:chgData name="황 병오" userId="c9e4005c15eaf2c2" providerId="LiveId" clId="{2381699D-6318-44DA-94BC-0356CA2D15C0}" dt="2022-02-25T17:05:54.231" v="24" actId="255"/>
          <ac:spMkLst>
            <pc:docMk/>
            <pc:sldMk cId="1483066438" sldId="259"/>
            <ac:spMk id="15" creationId="{5425D8E8-E659-4426-A0EA-000B2386CDDF}"/>
          </ac:spMkLst>
        </pc:spChg>
        <pc:spChg chg="mod">
          <ac:chgData name="황 병오" userId="c9e4005c15eaf2c2" providerId="LiveId" clId="{2381699D-6318-44DA-94BC-0356CA2D15C0}" dt="2022-02-25T17:06:25.777" v="29" actId="1076"/>
          <ac:spMkLst>
            <pc:docMk/>
            <pc:sldMk cId="1483066438" sldId="259"/>
            <ac:spMk id="16" creationId="{9A852C50-E848-4DB5-8494-25A054B49B3D}"/>
          </ac:spMkLst>
        </pc:spChg>
        <pc:spChg chg="add mod">
          <ac:chgData name="황 병오" userId="c9e4005c15eaf2c2" providerId="LiveId" clId="{2381699D-6318-44DA-94BC-0356CA2D15C0}" dt="2022-02-25T17:06:19.591" v="28" actId="1076"/>
          <ac:spMkLst>
            <pc:docMk/>
            <pc:sldMk cId="1483066438" sldId="259"/>
            <ac:spMk id="17" creationId="{076DA431-65C2-4BBC-A697-154678929AA9}"/>
          </ac:spMkLst>
        </pc:spChg>
        <pc:picChg chg="del">
          <ac:chgData name="황 병오" userId="c9e4005c15eaf2c2" providerId="LiveId" clId="{2381699D-6318-44DA-94BC-0356CA2D15C0}" dt="2022-02-25T17:03:48.366" v="0" actId="478"/>
          <ac:picMkLst>
            <pc:docMk/>
            <pc:sldMk cId="1483066438" sldId="259"/>
            <ac:picMk id="6" creationId="{9F459958-F6B3-4619-A8EC-E82909347F73}"/>
          </ac:picMkLst>
        </pc:picChg>
        <pc:picChg chg="mod">
          <ac:chgData name="황 병오" userId="c9e4005c15eaf2c2" providerId="LiveId" clId="{2381699D-6318-44DA-94BC-0356CA2D15C0}" dt="2022-02-25T17:06:41.782" v="31" actId="1076"/>
          <ac:picMkLst>
            <pc:docMk/>
            <pc:sldMk cId="1483066438" sldId="259"/>
            <ac:picMk id="8" creationId="{BBB1377E-69B0-4528-908D-5A30AAD2D838}"/>
          </ac:picMkLst>
        </pc:picChg>
        <pc:picChg chg="add mod">
          <ac:chgData name="황 병오" userId="c9e4005c15eaf2c2" providerId="LiveId" clId="{2381699D-6318-44DA-94BC-0356CA2D15C0}" dt="2022-02-25T17:54:09.100" v="323" actId="1076"/>
          <ac:picMkLst>
            <pc:docMk/>
            <pc:sldMk cId="1483066438" sldId="259"/>
            <ac:picMk id="1026" creationId="{4FE8289B-C44D-4136-82C1-9B21F47CD1C4}"/>
          </ac:picMkLst>
        </pc:picChg>
      </pc:sldChg>
      <pc:sldChg chg="del">
        <pc:chgData name="황 병오" userId="c9e4005c15eaf2c2" providerId="LiveId" clId="{2381699D-6318-44DA-94BC-0356CA2D15C0}" dt="2022-02-25T17:22:13.114" v="137" actId="47"/>
        <pc:sldMkLst>
          <pc:docMk/>
          <pc:sldMk cId="1741171484" sldId="262"/>
        </pc:sldMkLst>
      </pc:sldChg>
      <pc:sldChg chg="addSp modSp mod">
        <pc:chgData name="황 병오" userId="c9e4005c15eaf2c2" providerId="LiveId" clId="{2381699D-6318-44DA-94BC-0356CA2D15C0}" dt="2022-02-25T17:18:53.337" v="117" actId="1076"/>
        <pc:sldMkLst>
          <pc:docMk/>
          <pc:sldMk cId="3320632053" sldId="270"/>
        </pc:sldMkLst>
        <pc:spChg chg="add mod">
          <ac:chgData name="황 병오" userId="c9e4005c15eaf2c2" providerId="LiveId" clId="{2381699D-6318-44DA-94BC-0356CA2D15C0}" dt="2022-02-25T17:16:30.492" v="97" actId="20577"/>
          <ac:spMkLst>
            <pc:docMk/>
            <pc:sldMk cId="3320632053" sldId="270"/>
            <ac:spMk id="2" creationId="{3A01AB82-8223-412E-8D94-59AD3E0D203A}"/>
          </ac:spMkLst>
        </pc:spChg>
        <pc:spChg chg="mod">
          <ac:chgData name="황 병오" userId="c9e4005c15eaf2c2" providerId="LiveId" clId="{2381699D-6318-44DA-94BC-0356CA2D15C0}" dt="2022-02-25T17:07:08.539" v="34" actId="1076"/>
          <ac:spMkLst>
            <pc:docMk/>
            <pc:sldMk cId="3320632053" sldId="270"/>
            <ac:spMk id="14" creationId="{09BA243D-6B63-4993-858B-77B06004CA7E}"/>
          </ac:spMkLst>
        </pc:spChg>
        <pc:spChg chg="mod">
          <ac:chgData name="황 병오" userId="c9e4005c15eaf2c2" providerId="LiveId" clId="{2381699D-6318-44DA-94BC-0356CA2D15C0}" dt="2022-02-25T17:07:26.788" v="37" actId="1076"/>
          <ac:spMkLst>
            <pc:docMk/>
            <pc:sldMk cId="3320632053" sldId="270"/>
            <ac:spMk id="15" creationId="{647BF48C-4FBE-48F8-9182-32FB8DCC4393}"/>
          </ac:spMkLst>
        </pc:spChg>
        <pc:spChg chg="mod">
          <ac:chgData name="황 병오" userId="c9e4005c15eaf2c2" providerId="LiveId" clId="{2381699D-6318-44DA-94BC-0356CA2D15C0}" dt="2022-02-25T17:07:54.402" v="41" actId="1076"/>
          <ac:spMkLst>
            <pc:docMk/>
            <pc:sldMk cId="3320632053" sldId="270"/>
            <ac:spMk id="17" creationId="{1F5E6A84-87E4-43A1-91B0-503D4F082098}"/>
          </ac:spMkLst>
        </pc:spChg>
        <pc:spChg chg="mod">
          <ac:chgData name="황 병오" userId="c9e4005c15eaf2c2" providerId="LiveId" clId="{2381699D-6318-44DA-94BC-0356CA2D15C0}" dt="2022-02-25T17:08:11.380" v="44" actId="1076"/>
          <ac:spMkLst>
            <pc:docMk/>
            <pc:sldMk cId="3320632053" sldId="270"/>
            <ac:spMk id="18" creationId="{FAFA5136-EAF0-4BA5-8F91-E9878BBFC500}"/>
          </ac:spMkLst>
        </pc:spChg>
        <pc:spChg chg="mod">
          <ac:chgData name="황 병오" userId="c9e4005c15eaf2c2" providerId="LiveId" clId="{2381699D-6318-44DA-94BC-0356CA2D15C0}" dt="2022-02-25T17:10:07.194" v="59" actId="1076"/>
          <ac:spMkLst>
            <pc:docMk/>
            <pc:sldMk cId="3320632053" sldId="270"/>
            <ac:spMk id="19" creationId="{46CAD780-9B00-4187-9B11-F9C739BCA6CD}"/>
          </ac:spMkLst>
        </pc:spChg>
        <pc:spChg chg="mod">
          <ac:chgData name="황 병오" userId="c9e4005c15eaf2c2" providerId="LiveId" clId="{2381699D-6318-44DA-94BC-0356CA2D15C0}" dt="2022-02-25T17:10:14.501" v="60" actId="1076"/>
          <ac:spMkLst>
            <pc:docMk/>
            <pc:sldMk cId="3320632053" sldId="270"/>
            <ac:spMk id="20" creationId="{9FF8FC9F-8CF6-4BBC-A6C3-473F6D35B782}"/>
          </ac:spMkLst>
        </pc:spChg>
        <pc:spChg chg="mod">
          <ac:chgData name="황 병오" userId="c9e4005c15eaf2c2" providerId="LiveId" clId="{2381699D-6318-44DA-94BC-0356CA2D15C0}" dt="2022-02-25T17:09:37.948" v="55" actId="1076"/>
          <ac:spMkLst>
            <pc:docMk/>
            <pc:sldMk cId="3320632053" sldId="270"/>
            <ac:spMk id="21" creationId="{8BCB5863-958E-4D52-8800-CE0C91A16DA6}"/>
          </ac:spMkLst>
        </pc:spChg>
        <pc:spChg chg="add mod">
          <ac:chgData name="황 병오" userId="c9e4005c15eaf2c2" providerId="LiveId" clId="{2381699D-6318-44DA-94BC-0356CA2D15C0}" dt="2022-02-25T17:13:46.447" v="81" actId="1076"/>
          <ac:spMkLst>
            <pc:docMk/>
            <pc:sldMk cId="3320632053" sldId="270"/>
            <ac:spMk id="26" creationId="{C5B116AF-0CE6-45B9-96F3-674308307C35}"/>
          </ac:spMkLst>
        </pc:spChg>
        <pc:spChg chg="mod">
          <ac:chgData name="황 병오" userId="c9e4005c15eaf2c2" providerId="LiveId" clId="{2381699D-6318-44DA-94BC-0356CA2D15C0}" dt="2022-02-25T17:09:55.770" v="57" actId="1076"/>
          <ac:spMkLst>
            <pc:docMk/>
            <pc:sldMk cId="3320632053" sldId="270"/>
            <ac:spMk id="30" creationId="{8BCB5863-958E-4D52-8800-CE0C91A16DA6}"/>
          </ac:spMkLst>
        </pc:spChg>
        <pc:spChg chg="add mod">
          <ac:chgData name="황 병오" userId="c9e4005c15eaf2c2" providerId="LiveId" clId="{2381699D-6318-44DA-94BC-0356CA2D15C0}" dt="2022-02-25T17:18:53.337" v="117" actId="1076"/>
          <ac:spMkLst>
            <pc:docMk/>
            <pc:sldMk cId="3320632053" sldId="270"/>
            <ac:spMk id="31" creationId="{710492B8-F829-4120-914F-8A17FCBEDA9F}"/>
          </ac:spMkLst>
        </pc:spChg>
        <pc:spChg chg="add mod">
          <ac:chgData name="황 병오" userId="c9e4005c15eaf2c2" providerId="LiveId" clId="{2381699D-6318-44DA-94BC-0356CA2D15C0}" dt="2022-02-25T17:18:49.056" v="116" actId="1076"/>
          <ac:spMkLst>
            <pc:docMk/>
            <pc:sldMk cId="3320632053" sldId="270"/>
            <ac:spMk id="32" creationId="{5476A193-7991-49E9-BF04-30DC7575670E}"/>
          </ac:spMkLst>
        </pc:spChg>
        <pc:graphicFrameChg chg="mod modGraphic">
          <ac:chgData name="황 병오" userId="c9e4005c15eaf2c2" providerId="LiveId" clId="{2381699D-6318-44DA-94BC-0356CA2D15C0}" dt="2022-02-25T17:09:48.768" v="56" actId="1076"/>
          <ac:graphicFrameMkLst>
            <pc:docMk/>
            <pc:sldMk cId="3320632053" sldId="270"/>
            <ac:graphicFrameMk id="27" creationId="{A512B6E2-BFB8-4635-93A4-FD3B00D958D2}"/>
          </ac:graphicFrameMkLst>
        </pc:graphicFrameChg>
        <pc:graphicFrameChg chg="mod modGraphic">
          <ac:chgData name="황 병오" userId="c9e4005c15eaf2c2" providerId="LiveId" clId="{2381699D-6318-44DA-94BC-0356CA2D15C0}" dt="2022-02-25T17:07:04.041" v="33" actId="1076"/>
          <ac:graphicFrameMkLst>
            <pc:docMk/>
            <pc:sldMk cId="3320632053" sldId="270"/>
            <ac:graphicFrameMk id="28" creationId="{2B7A72B8-7A24-475C-821B-24A993833DBA}"/>
          </ac:graphicFrameMkLst>
        </pc:graphicFrameChg>
        <pc:graphicFrameChg chg="mod modGraphic">
          <ac:chgData name="황 병오" userId="c9e4005c15eaf2c2" providerId="LiveId" clId="{2381699D-6318-44DA-94BC-0356CA2D15C0}" dt="2022-02-25T17:09:59.267" v="58" actId="1076"/>
          <ac:graphicFrameMkLst>
            <pc:docMk/>
            <pc:sldMk cId="3320632053" sldId="270"/>
            <ac:graphicFrameMk id="29" creationId="{6C4753E6-6D05-420F-981C-6F17007B8DE3}"/>
          </ac:graphicFrameMkLst>
        </pc:graphicFrameChg>
      </pc:sldChg>
      <pc:sldChg chg="del">
        <pc:chgData name="황 병오" userId="c9e4005c15eaf2c2" providerId="LiveId" clId="{2381699D-6318-44DA-94BC-0356CA2D15C0}" dt="2022-02-25T17:22:08.930" v="135" actId="47"/>
        <pc:sldMkLst>
          <pc:docMk/>
          <pc:sldMk cId="1786967773" sldId="271"/>
        </pc:sldMkLst>
      </pc:sldChg>
      <pc:sldChg chg="del">
        <pc:chgData name="황 병오" userId="c9e4005c15eaf2c2" providerId="LiveId" clId="{2381699D-6318-44DA-94BC-0356CA2D15C0}" dt="2022-02-25T17:22:12.032" v="136" actId="47"/>
        <pc:sldMkLst>
          <pc:docMk/>
          <pc:sldMk cId="3156150786" sldId="272"/>
        </pc:sldMkLst>
      </pc:sldChg>
      <pc:sldChg chg="addSp delSp modSp add del mod">
        <pc:chgData name="황 병오" userId="c9e4005c15eaf2c2" providerId="LiveId" clId="{2381699D-6318-44DA-94BC-0356CA2D15C0}" dt="2022-02-25T17:44:41.037" v="287" actId="47"/>
        <pc:sldMkLst>
          <pc:docMk/>
          <pc:sldMk cId="566164689" sldId="273"/>
        </pc:sldMkLst>
        <pc:spChg chg="add del mod">
          <ac:chgData name="황 병오" userId="c9e4005c15eaf2c2" providerId="LiveId" clId="{2381699D-6318-44DA-94BC-0356CA2D15C0}" dt="2022-02-25T17:20:34.431" v="134" actId="478"/>
          <ac:spMkLst>
            <pc:docMk/>
            <pc:sldMk cId="566164689" sldId="273"/>
            <ac:spMk id="2" creationId="{754B7059-DE6A-46A0-A165-9DAD55721AF3}"/>
          </ac:spMkLst>
        </pc:spChg>
        <pc:spChg chg="del mod">
          <ac:chgData name="황 병오" userId="c9e4005c15eaf2c2" providerId="LiveId" clId="{2381699D-6318-44DA-94BC-0356CA2D15C0}" dt="2022-02-25T17:20:05.495" v="128" actId="478"/>
          <ac:spMkLst>
            <pc:docMk/>
            <pc:sldMk cId="566164689" sldId="273"/>
            <ac:spMk id="3" creationId="{00000000-0000-0000-0000-000000000000}"/>
          </ac:spMkLst>
        </pc:spChg>
        <pc:spChg chg="add mod">
          <ac:chgData name="황 병오" userId="c9e4005c15eaf2c2" providerId="LiveId" clId="{2381699D-6318-44DA-94BC-0356CA2D15C0}" dt="2022-02-25T17:27:39.399" v="161" actId="1076"/>
          <ac:spMkLst>
            <pc:docMk/>
            <pc:sldMk cId="566164689" sldId="273"/>
            <ac:spMk id="6" creationId="{FA55D566-3193-4B0E-BF0B-DE8AB34A160E}"/>
          </ac:spMkLst>
        </pc:spChg>
        <pc:picChg chg="add mod">
          <ac:chgData name="황 병오" userId="c9e4005c15eaf2c2" providerId="LiveId" clId="{2381699D-6318-44DA-94BC-0356CA2D15C0}" dt="2022-02-25T17:30:17.832" v="193" actId="1076"/>
          <ac:picMkLst>
            <pc:docMk/>
            <pc:sldMk cId="566164689" sldId="273"/>
            <ac:picMk id="8" creationId="{CC02CCF5-FEC8-4ED2-B532-28826F2E306B}"/>
          </ac:picMkLst>
        </pc:picChg>
        <pc:picChg chg="add mod">
          <ac:chgData name="황 병오" userId="c9e4005c15eaf2c2" providerId="LiveId" clId="{2381699D-6318-44DA-94BC-0356CA2D15C0}" dt="2022-02-25T17:30:33.349" v="199" actId="1076"/>
          <ac:picMkLst>
            <pc:docMk/>
            <pc:sldMk cId="566164689" sldId="273"/>
            <ac:picMk id="10" creationId="{4242B5F6-9F4F-41FF-A9F8-96CFA51E8431}"/>
          </ac:picMkLst>
        </pc:picChg>
        <pc:picChg chg="add mod">
          <ac:chgData name="황 병오" userId="c9e4005c15eaf2c2" providerId="LiveId" clId="{2381699D-6318-44DA-94BC-0356CA2D15C0}" dt="2022-02-25T17:31:33.374" v="208" actId="1076"/>
          <ac:picMkLst>
            <pc:docMk/>
            <pc:sldMk cId="566164689" sldId="273"/>
            <ac:picMk id="12" creationId="{702B0330-8400-4588-9BC2-DBF76AABD872}"/>
          </ac:picMkLst>
        </pc:picChg>
        <pc:picChg chg="add mod">
          <ac:chgData name="황 병오" userId="c9e4005c15eaf2c2" providerId="LiveId" clId="{2381699D-6318-44DA-94BC-0356CA2D15C0}" dt="2022-02-25T17:30:30.532" v="198" actId="1076"/>
          <ac:picMkLst>
            <pc:docMk/>
            <pc:sldMk cId="566164689" sldId="273"/>
            <ac:picMk id="15" creationId="{904CCF1D-BCAD-41CA-9931-2840BBEF8326}"/>
          </ac:picMkLst>
        </pc:picChg>
        <pc:picChg chg="add mod">
          <ac:chgData name="황 병오" userId="c9e4005c15eaf2c2" providerId="LiveId" clId="{2381699D-6318-44DA-94BC-0356CA2D15C0}" dt="2022-02-25T17:31:26.874" v="207" actId="1076"/>
          <ac:picMkLst>
            <pc:docMk/>
            <pc:sldMk cId="566164689" sldId="273"/>
            <ac:picMk id="17" creationId="{043EE583-5C3C-4FC6-ABC0-F24919AE3685}"/>
          </ac:picMkLst>
        </pc:picChg>
        <pc:picChg chg="add mod">
          <ac:chgData name="황 병오" userId="c9e4005c15eaf2c2" providerId="LiveId" clId="{2381699D-6318-44DA-94BC-0356CA2D15C0}" dt="2022-02-25T17:31:50.493" v="210" actId="1076"/>
          <ac:picMkLst>
            <pc:docMk/>
            <pc:sldMk cId="566164689" sldId="273"/>
            <ac:picMk id="19" creationId="{789A3DE3-16DC-4C7C-A07A-1314FCEF4225}"/>
          </ac:picMkLst>
        </pc:picChg>
        <pc:picChg chg="add mod">
          <ac:chgData name="황 병오" userId="c9e4005c15eaf2c2" providerId="LiveId" clId="{2381699D-6318-44DA-94BC-0356CA2D15C0}" dt="2022-02-25T17:31:20.090" v="206" actId="1076"/>
          <ac:picMkLst>
            <pc:docMk/>
            <pc:sldMk cId="566164689" sldId="273"/>
            <ac:picMk id="21" creationId="{6317A7D8-F471-4A2B-8E77-2ADBDC55C54B}"/>
          </ac:picMkLst>
        </pc:picChg>
        <pc:picChg chg="add mod">
          <ac:chgData name="황 병오" userId="c9e4005c15eaf2c2" providerId="LiveId" clId="{2381699D-6318-44DA-94BC-0356CA2D15C0}" dt="2022-02-25T17:30:54.105" v="203" actId="1076"/>
          <ac:picMkLst>
            <pc:docMk/>
            <pc:sldMk cId="566164689" sldId="273"/>
            <ac:picMk id="27" creationId="{0C8B5536-D96A-42FE-A567-564B11FCDF9A}"/>
          </ac:picMkLst>
        </pc:picChg>
        <pc:picChg chg="add mod">
          <ac:chgData name="황 병오" userId="c9e4005c15eaf2c2" providerId="LiveId" clId="{2381699D-6318-44DA-94BC-0356CA2D15C0}" dt="2022-02-25T17:31:12.862" v="205" actId="1076"/>
          <ac:picMkLst>
            <pc:docMk/>
            <pc:sldMk cId="566164689" sldId="273"/>
            <ac:picMk id="29" creationId="{52E52BD6-C359-4D4E-80CA-A2AB8ED19CA8}"/>
          </ac:picMkLst>
        </pc:picChg>
        <pc:picChg chg="add mod">
          <ac:chgData name="황 병오" userId="c9e4005c15eaf2c2" providerId="LiveId" clId="{2381699D-6318-44DA-94BC-0356CA2D15C0}" dt="2022-02-25T17:31:39.190" v="209" actId="1076"/>
          <ac:picMkLst>
            <pc:docMk/>
            <pc:sldMk cId="566164689" sldId="273"/>
            <ac:picMk id="31" creationId="{1D8676BE-87EA-4A82-B7B4-3FD192F3627B}"/>
          </ac:picMkLst>
        </pc:picChg>
        <pc:picChg chg="add del mod">
          <ac:chgData name="황 병오" userId="c9e4005c15eaf2c2" providerId="LiveId" clId="{2381699D-6318-44DA-94BC-0356CA2D15C0}" dt="2022-02-25T17:33:27.689" v="214" actId="478"/>
          <ac:picMkLst>
            <pc:docMk/>
            <pc:sldMk cId="566164689" sldId="273"/>
            <ac:picMk id="33" creationId="{501E39B9-EEB4-44A9-B0A0-F55EEE6073DC}"/>
          </ac:picMkLst>
        </pc:picChg>
        <pc:picChg chg="add del mod">
          <ac:chgData name="황 병오" userId="c9e4005c15eaf2c2" providerId="LiveId" clId="{2381699D-6318-44DA-94BC-0356CA2D15C0}" dt="2022-02-25T17:33:27.689" v="214" actId="478"/>
          <ac:picMkLst>
            <pc:docMk/>
            <pc:sldMk cId="566164689" sldId="273"/>
            <ac:picMk id="35" creationId="{69D9A38E-15A9-46AC-9192-DF3360257A2F}"/>
          </ac:picMkLst>
        </pc:picChg>
        <pc:picChg chg="add del mod">
          <ac:chgData name="황 병오" userId="c9e4005c15eaf2c2" providerId="LiveId" clId="{2381699D-6318-44DA-94BC-0356CA2D15C0}" dt="2022-02-25T17:33:27.689" v="214" actId="478"/>
          <ac:picMkLst>
            <pc:docMk/>
            <pc:sldMk cId="566164689" sldId="273"/>
            <ac:picMk id="37" creationId="{CF846322-3B67-474F-AD9F-C16523E7CD10}"/>
          </ac:picMkLst>
        </pc:picChg>
        <pc:picChg chg="add del mod">
          <ac:chgData name="황 병오" userId="c9e4005c15eaf2c2" providerId="LiveId" clId="{2381699D-6318-44DA-94BC-0356CA2D15C0}" dt="2022-02-25T17:34:11.901" v="219" actId="478"/>
          <ac:picMkLst>
            <pc:docMk/>
            <pc:sldMk cId="566164689" sldId="273"/>
            <ac:picMk id="39" creationId="{21B59885-A8D6-4E20-A526-38D360C32822}"/>
          </ac:picMkLst>
        </pc:picChg>
        <pc:picChg chg="add del mod">
          <ac:chgData name="황 병오" userId="c9e4005c15eaf2c2" providerId="LiveId" clId="{2381699D-6318-44DA-94BC-0356CA2D15C0}" dt="2022-02-25T17:34:11.901" v="219" actId="478"/>
          <ac:picMkLst>
            <pc:docMk/>
            <pc:sldMk cId="566164689" sldId="273"/>
            <ac:picMk id="41" creationId="{0EC72F21-8857-4F9B-8370-38F27A24EC23}"/>
          </ac:picMkLst>
        </pc:picChg>
        <pc:picChg chg="add mod">
          <ac:chgData name="황 병오" userId="c9e4005c15eaf2c2" providerId="LiveId" clId="{2381699D-6318-44DA-94BC-0356CA2D15C0}" dt="2022-02-25T17:35:15.977" v="238" actId="207"/>
          <ac:picMkLst>
            <pc:docMk/>
            <pc:sldMk cId="566164689" sldId="273"/>
            <ac:picMk id="43" creationId="{CB3B060F-D472-4349-BBC6-F8BE694EA386}"/>
          </ac:picMkLst>
        </pc:picChg>
        <pc:picChg chg="add mod">
          <ac:chgData name="황 병오" userId="c9e4005c15eaf2c2" providerId="LiveId" clId="{2381699D-6318-44DA-94BC-0356CA2D15C0}" dt="2022-02-25T17:35:20.311" v="239" actId="207"/>
          <ac:picMkLst>
            <pc:docMk/>
            <pc:sldMk cId="566164689" sldId="273"/>
            <ac:picMk id="44" creationId="{E5B3628F-F7E9-4BE2-AA6C-0700B907FDFF}"/>
          </ac:picMkLst>
        </pc:picChg>
        <pc:picChg chg="add mod">
          <ac:chgData name="황 병오" userId="c9e4005c15eaf2c2" providerId="LiveId" clId="{2381699D-6318-44DA-94BC-0356CA2D15C0}" dt="2022-02-25T17:36:47.425" v="253" actId="1076"/>
          <ac:picMkLst>
            <pc:docMk/>
            <pc:sldMk cId="566164689" sldId="273"/>
            <ac:picMk id="45" creationId="{4ED16540-BA88-40CF-B197-8D4758E29CCD}"/>
          </ac:picMkLst>
        </pc:picChg>
        <pc:picChg chg="add mod">
          <ac:chgData name="황 병오" userId="c9e4005c15eaf2c2" providerId="LiveId" clId="{2381699D-6318-44DA-94BC-0356CA2D15C0}" dt="2022-02-25T17:36:43.803" v="252" actId="1076"/>
          <ac:picMkLst>
            <pc:docMk/>
            <pc:sldMk cId="566164689" sldId="273"/>
            <ac:picMk id="46" creationId="{5465EB87-0B7C-4AC9-8389-D5C130FA8297}"/>
          </ac:picMkLst>
        </pc:picChg>
        <pc:picChg chg="add mod">
          <ac:chgData name="황 병오" userId="c9e4005c15eaf2c2" providerId="LiveId" clId="{2381699D-6318-44DA-94BC-0356CA2D15C0}" dt="2022-02-25T17:36:27.081" v="250" actId="1076"/>
          <ac:picMkLst>
            <pc:docMk/>
            <pc:sldMk cId="566164689" sldId="273"/>
            <ac:picMk id="47" creationId="{41DF09C2-4FF0-4233-BB53-1FE3FD4C69FC}"/>
          </ac:picMkLst>
        </pc:picChg>
        <pc:picChg chg="add mod">
          <ac:chgData name="황 병오" userId="c9e4005c15eaf2c2" providerId="LiveId" clId="{2381699D-6318-44DA-94BC-0356CA2D15C0}" dt="2022-02-25T17:36:38.503" v="251" actId="1076"/>
          <ac:picMkLst>
            <pc:docMk/>
            <pc:sldMk cId="566164689" sldId="273"/>
            <ac:picMk id="48" creationId="{030A2BD5-7149-46D2-A52F-EFCD5D890224}"/>
          </ac:picMkLst>
        </pc:picChg>
        <pc:picChg chg="add mod">
          <ac:chgData name="황 병오" userId="c9e4005c15eaf2c2" providerId="LiveId" clId="{2381699D-6318-44DA-94BC-0356CA2D15C0}" dt="2022-02-25T17:35:48.804" v="243" actId="207"/>
          <ac:picMkLst>
            <pc:docMk/>
            <pc:sldMk cId="566164689" sldId="273"/>
            <ac:picMk id="49" creationId="{34ECC199-AA38-4E5F-8422-F3B2C8B7C005}"/>
          </ac:picMkLst>
        </pc:picChg>
        <pc:picChg chg="add mod">
          <ac:chgData name="황 병오" userId="c9e4005c15eaf2c2" providerId="LiveId" clId="{2381699D-6318-44DA-94BC-0356CA2D15C0}" dt="2022-02-25T17:35:27.249" v="241" actId="207"/>
          <ac:picMkLst>
            <pc:docMk/>
            <pc:sldMk cId="566164689" sldId="273"/>
            <ac:picMk id="50" creationId="{A6F50CAE-DB06-4763-846F-3EEA990CD6B7}"/>
          </ac:picMkLst>
        </pc:picChg>
        <pc:picChg chg="add mod">
          <ac:chgData name="황 병오" userId="c9e4005c15eaf2c2" providerId="LiveId" clId="{2381699D-6318-44DA-94BC-0356CA2D15C0}" dt="2022-02-25T17:35:23.530" v="240" actId="207"/>
          <ac:picMkLst>
            <pc:docMk/>
            <pc:sldMk cId="566164689" sldId="273"/>
            <ac:picMk id="51" creationId="{A82755A7-A9E0-4C0D-94BF-1B32296EE074}"/>
          </ac:picMkLst>
        </pc:picChg>
        <pc:picChg chg="add mod">
          <ac:chgData name="황 병오" userId="c9e4005c15eaf2c2" providerId="LiveId" clId="{2381699D-6318-44DA-94BC-0356CA2D15C0}" dt="2022-02-25T17:37:17.578" v="256" actId="207"/>
          <ac:picMkLst>
            <pc:docMk/>
            <pc:sldMk cId="566164689" sldId="273"/>
            <ac:picMk id="53" creationId="{0B39A95A-658A-4FBA-A391-79ADF181A014}"/>
          </ac:picMkLst>
        </pc:picChg>
      </pc:sldChg>
      <pc:sldChg chg="addSp delSp modSp add mod">
        <pc:chgData name="황 병오" userId="c9e4005c15eaf2c2" providerId="LiveId" clId="{2381699D-6318-44DA-94BC-0356CA2D15C0}" dt="2022-02-25T17:44:32.454" v="286" actId="167"/>
        <pc:sldMkLst>
          <pc:docMk/>
          <pc:sldMk cId="326225417" sldId="274"/>
        </pc:sldMkLst>
        <pc:spChg chg="mod">
          <ac:chgData name="황 병오" userId="c9e4005c15eaf2c2" providerId="LiveId" clId="{2381699D-6318-44DA-94BC-0356CA2D15C0}" dt="2022-02-25T17:38:01.376" v="259" actId="1076"/>
          <ac:spMkLst>
            <pc:docMk/>
            <pc:sldMk cId="326225417" sldId="274"/>
            <ac:spMk id="6" creationId="{FA55D566-3193-4B0E-BF0B-DE8AB34A160E}"/>
          </ac:spMkLst>
        </pc:spChg>
        <pc:grpChg chg="add del mod">
          <ac:chgData name="황 병오" userId="c9e4005c15eaf2c2" providerId="LiveId" clId="{2381699D-6318-44DA-94BC-0356CA2D15C0}" dt="2022-02-25T17:39:02.165" v="270" actId="165"/>
          <ac:grpSpMkLst>
            <pc:docMk/>
            <pc:sldMk cId="326225417" sldId="274"/>
            <ac:grpSpMk id="2" creationId="{D9B6A727-B655-4616-B30A-F8D6F9E4C5D3}"/>
          </ac:grpSpMkLst>
        </pc:grpChg>
        <pc:picChg chg="add mod ord">
          <ac:chgData name="황 병오" userId="c9e4005c15eaf2c2" providerId="LiveId" clId="{2381699D-6318-44DA-94BC-0356CA2D15C0}" dt="2022-02-25T17:43:53.808" v="280" actId="167"/>
          <ac:picMkLst>
            <pc:docMk/>
            <pc:sldMk cId="326225417" sldId="274"/>
            <ac:picMk id="7" creationId="{AE82A51D-495D-48D1-9133-E6BCF6EAE3CB}"/>
          </ac:picMkLst>
        </pc:picChg>
        <pc:picChg chg="mod topLvl">
          <ac:chgData name="황 병오" userId="c9e4005c15eaf2c2" providerId="LiveId" clId="{2381699D-6318-44DA-94BC-0356CA2D15C0}" dt="2022-02-25T17:39:02.165" v="270" actId="165"/>
          <ac:picMkLst>
            <pc:docMk/>
            <pc:sldMk cId="326225417" sldId="274"/>
            <ac:picMk id="8" creationId="{CC02CCF5-FEC8-4ED2-B532-28826F2E306B}"/>
          </ac:picMkLst>
        </pc:picChg>
        <pc:picChg chg="mod topLvl">
          <ac:chgData name="황 병오" userId="c9e4005c15eaf2c2" providerId="LiveId" clId="{2381699D-6318-44DA-94BC-0356CA2D15C0}" dt="2022-02-25T17:39:02.165" v="270" actId="165"/>
          <ac:picMkLst>
            <pc:docMk/>
            <pc:sldMk cId="326225417" sldId="274"/>
            <ac:picMk id="10" creationId="{4242B5F6-9F4F-41FF-A9F8-96CFA51E8431}"/>
          </ac:picMkLst>
        </pc:picChg>
        <pc:picChg chg="add mod ord">
          <ac:chgData name="황 병오" userId="c9e4005c15eaf2c2" providerId="LiveId" clId="{2381699D-6318-44DA-94BC-0356CA2D15C0}" dt="2022-02-25T17:44:32.454" v="286" actId="167"/>
          <ac:picMkLst>
            <pc:docMk/>
            <pc:sldMk cId="326225417" sldId="274"/>
            <ac:picMk id="11" creationId="{D1F0AAC2-69EF-4FB4-B034-32C938CDD847}"/>
          </ac:picMkLst>
        </pc:picChg>
        <pc:picChg chg="del mod topLvl">
          <ac:chgData name="황 병오" userId="c9e4005c15eaf2c2" providerId="LiveId" clId="{2381699D-6318-44DA-94BC-0356CA2D15C0}" dt="2022-02-25T17:43:43.318" v="278" actId="478"/>
          <ac:picMkLst>
            <pc:docMk/>
            <pc:sldMk cId="326225417" sldId="274"/>
            <ac:picMk id="15" creationId="{904CCF1D-BCAD-41CA-9931-2840BBEF8326}"/>
          </ac:picMkLst>
        </pc:picChg>
        <pc:picChg chg="del">
          <ac:chgData name="황 병오" userId="c9e4005c15eaf2c2" providerId="LiveId" clId="{2381699D-6318-44DA-94BC-0356CA2D15C0}" dt="2022-02-25T17:44:08.523" v="281" actId="478"/>
          <ac:picMkLst>
            <pc:docMk/>
            <pc:sldMk cId="326225417" sldId="274"/>
            <ac:picMk id="17" creationId="{043EE583-5C3C-4FC6-ABC0-F24919AE3685}"/>
          </ac:picMkLst>
        </pc:picChg>
        <pc:picChg chg="mod topLvl">
          <ac:chgData name="황 병오" userId="c9e4005c15eaf2c2" providerId="LiveId" clId="{2381699D-6318-44DA-94BC-0356CA2D15C0}" dt="2022-02-25T17:39:02.165" v="270" actId="165"/>
          <ac:picMkLst>
            <pc:docMk/>
            <pc:sldMk cId="326225417" sldId="274"/>
            <ac:picMk id="19" creationId="{789A3DE3-16DC-4C7C-A07A-1314FCEF4225}"/>
          </ac:picMkLst>
        </pc:picChg>
        <pc:picChg chg="mod topLvl">
          <ac:chgData name="황 병오" userId="c9e4005c15eaf2c2" providerId="LiveId" clId="{2381699D-6318-44DA-94BC-0356CA2D15C0}" dt="2022-02-25T17:39:02.165" v="270" actId="165"/>
          <ac:picMkLst>
            <pc:docMk/>
            <pc:sldMk cId="326225417" sldId="274"/>
            <ac:picMk id="27" creationId="{0C8B5536-D96A-42FE-A567-564B11FCDF9A}"/>
          </ac:picMkLst>
        </pc:picChg>
        <pc:picChg chg="mod topLvl">
          <ac:chgData name="황 병오" userId="c9e4005c15eaf2c2" providerId="LiveId" clId="{2381699D-6318-44DA-94BC-0356CA2D15C0}" dt="2022-02-25T17:39:13.933" v="272" actId="1076"/>
          <ac:picMkLst>
            <pc:docMk/>
            <pc:sldMk cId="326225417" sldId="274"/>
            <ac:picMk id="43" creationId="{CB3B060F-D472-4349-BBC6-F8BE694EA386}"/>
          </ac:picMkLst>
        </pc:picChg>
        <pc:picChg chg="mod topLvl">
          <ac:chgData name="황 병오" userId="c9e4005c15eaf2c2" providerId="LiveId" clId="{2381699D-6318-44DA-94BC-0356CA2D15C0}" dt="2022-02-25T17:39:17.207" v="273" actId="1076"/>
          <ac:picMkLst>
            <pc:docMk/>
            <pc:sldMk cId="326225417" sldId="274"/>
            <ac:picMk id="44" creationId="{E5B3628F-F7E9-4BE2-AA6C-0700B907FDFF}"/>
          </ac:picMkLst>
        </pc:picChg>
        <pc:picChg chg="mod">
          <ac:chgData name="황 병오" userId="c9e4005c15eaf2c2" providerId="LiveId" clId="{2381699D-6318-44DA-94BC-0356CA2D15C0}" dt="2022-02-25T17:38:57.516" v="269" actId="1076"/>
          <ac:picMkLst>
            <pc:docMk/>
            <pc:sldMk cId="326225417" sldId="274"/>
            <ac:picMk id="49" creationId="{34ECC199-AA38-4E5F-8422-F3B2C8B7C005}"/>
          </ac:picMkLst>
        </pc:picChg>
        <pc:picChg chg="mod">
          <ac:chgData name="황 병오" userId="c9e4005c15eaf2c2" providerId="LiveId" clId="{2381699D-6318-44DA-94BC-0356CA2D15C0}" dt="2022-02-25T17:38:50.119" v="268" actId="1076"/>
          <ac:picMkLst>
            <pc:docMk/>
            <pc:sldMk cId="326225417" sldId="274"/>
            <ac:picMk id="50" creationId="{A6F50CAE-DB06-4763-846F-3EEA990CD6B7}"/>
          </ac:picMkLst>
        </pc:picChg>
        <pc:picChg chg="mod">
          <ac:chgData name="황 병오" userId="c9e4005c15eaf2c2" providerId="LiveId" clId="{2381699D-6318-44DA-94BC-0356CA2D15C0}" dt="2022-02-25T17:38:41" v="266" actId="1076"/>
          <ac:picMkLst>
            <pc:docMk/>
            <pc:sldMk cId="326225417" sldId="274"/>
            <ac:picMk id="51" creationId="{A82755A7-A9E0-4C0D-94BF-1B32296EE074}"/>
          </ac:picMkLst>
        </pc:picChg>
      </pc:sldChg>
    </pc:docChg>
  </pc:docChgLst>
  <pc:docChgLst>
    <pc:chgData name="황 병오" userId="c9e4005c15eaf2c2" providerId="LiveId" clId="{BF8BA420-D1EA-40BC-8B97-8EE6E11E7B6B}"/>
    <pc:docChg chg="undo custSel addSld modSld">
      <pc:chgData name="황 병오" userId="c9e4005c15eaf2c2" providerId="LiveId" clId="{BF8BA420-D1EA-40BC-8B97-8EE6E11E7B6B}" dt="2022-02-23T18:53:46.987" v="973" actId="1076"/>
      <pc:docMkLst>
        <pc:docMk/>
      </pc:docMkLst>
      <pc:sldChg chg="modSp mod">
        <pc:chgData name="황 병오" userId="c9e4005c15eaf2c2" providerId="LiveId" clId="{BF8BA420-D1EA-40BC-8B97-8EE6E11E7B6B}" dt="2022-02-23T17:38:29.067" v="93" actId="1076"/>
        <pc:sldMkLst>
          <pc:docMk/>
          <pc:sldMk cId="3950016373" sldId="257"/>
        </pc:sldMkLst>
        <pc:spChg chg="mod">
          <ac:chgData name="황 병오" userId="c9e4005c15eaf2c2" providerId="LiveId" clId="{BF8BA420-D1EA-40BC-8B97-8EE6E11E7B6B}" dt="2022-02-23T17:38:29.067" v="93" actId="1076"/>
          <ac:spMkLst>
            <pc:docMk/>
            <pc:sldMk cId="3950016373" sldId="257"/>
            <ac:spMk id="8" creationId="{00000000-0000-0000-0000-000000000000}"/>
          </ac:spMkLst>
        </pc:spChg>
      </pc:sldChg>
      <pc:sldChg chg="addSp delSp modSp mod">
        <pc:chgData name="황 병오" userId="c9e4005c15eaf2c2" providerId="LiveId" clId="{BF8BA420-D1EA-40BC-8B97-8EE6E11E7B6B}" dt="2022-02-23T18:53:46.987" v="973" actId="1076"/>
        <pc:sldMkLst>
          <pc:docMk/>
          <pc:sldMk cId="1483066438" sldId="259"/>
        </pc:sldMkLst>
        <pc:spChg chg="mod">
          <ac:chgData name="황 병오" userId="c9e4005c15eaf2c2" providerId="LiveId" clId="{BF8BA420-D1EA-40BC-8B97-8EE6E11E7B6B}" dt="2022-02-23T18:39:26.597" v="503" actId="1076"/>
          <ac:spMkLst>
            <pc:docMk/>
            <pc:sldMk cId="1483066438" sldId="259"/>
            <ac:spMk id="2" creationId="{00000000-0000-0000-0000-000000000000}"/>
          </ac:spMkLst>
        </pc:spChg>
        <pc:spChg chg="add del mod">
          <ac:chgData name="황 병오" userId="c9e4005c15eaf2c2" providerId="LiveId" clId="{BF8BA420-D1EA-40BC-8B97-8EE6E11E7B6B}" dt="2022-02-23T18:12:46.279" v="214"/>
          <ac:spMkLst>
            <pc:docMk/>
            <pc:sldMk cId="1483066438" sldId="259"/>
            <ac:spMk id="5" creationId="{FB932165-8A31-4F35-971E-24E335EFC35E}"/>
          </ac:spMkLst>
        </pc:spChg>
        <pc:spChg chg="add">
          <ac:chgData name="황 병오" userId="c9e4005c15eaf2c2" providerId="LiveId" clId="{BF8BA420-D1EA-40BC-8B97-8EE6E11E7B6B}" dt="2022-02-23T18:24:01.776" v="217"/>
          <ac:spMkLst>
            <pc:docMk/>
            <pc:sldMk cId="1483066438" sldId="259"/>
            <ac:spMk id="7" creationId="{E57D1517-17CD-465D-B23E-57D3F0E3AAE7}"/>
          </ac:spMkLst>
        </pc:spChg>
        <pc:spChg chg="add del mod">
          <ac:chgData name="황 병오" userId="c9e4005c15eaf2c2" providerId="LiveId" clId="{BF8BA420-D1EA-40BC-8B97-8EE6E11E7B6B}" dt="2022-02-23T18:53:34.018" v="970" actId="478"/>
          <ac:spMkLst>
            <pc:docMk/>
            <pc:sldMk cId="1483066438" sldId="259"/>
            <ac:spMk id="10" creationId="{A5591C92-49F1-4121-A29B-76D9ADC89E55}"/>
          </ac:spMkLst>
        </pc:spChg>
        <pc:spChg chg="add mod">
          <ac:chgData name="황 병오" userId="c9e4005c15eaf2c2" providerId="LiveId" clId="{BF8BA420-D1EA-40BC-8B97-8EE6E11E7B6B}" dt="2022-02-23T18:53:46.987" v="973" actId="1076"/>
          <ac:spMkLst>
            <pc:docMk/>
            <pc:sldMk cId="1483066438" sldId="259"/>
            <ac:spMk id="16" creationId="{9A852C50-E848-4DB5-8494-25A054B49B3D}"/>
          </ac:spMkLst>
        </pc:spChg>
        <pc:spChg chg="add mod">
          <ac:chgData name="황 병오" userId="c9e4005c15eaf2c2" providerId="LiveId" clId="{BF8BA420-D1EA-40BC-8B97-8EE6E11E7B6B}" dt="2022-02-23T18:46:21.005" v="678"/>
          <ac:spMkLst>
            <pc:docMk/>
            <pc:sldMk cId="1483066438" sldId="259"/>
            <ac:spMk id="17" creationId="{BFE358CD-61E4-40BF-B93C-E86FA5BF2DFC}"/>
          </ac:spMkLst>
        </pc:spChg>
        <pc:picChg chg="del mod">
          <ac:chgData name="황 병오" userId="c9e4005c15eaf2c2" providerId="LiveId" clId="{BF8BA420-D1EA-40BC-8B97-8EE6E11E7B6B}" dt="2022-02-23T18:11:05.311" v="178" actId="478"/>
          <ac:picMkLst>
            <pc:docMk/>
            <pc:sldMk cId="1483066438" sldId="259"/>
            <ac:picMk id="3" creationId="{00000000-0000-0000-0000-000000000000}"/>
          </ac:picMkLst>
        </pc:picChg>
        <pc:picChg chg="add mod ord">
          <ac:chgData name="황 병오" userId="c9e4005c15eaf2c2" providerId="LiveId" clId="{BF8BA420-D1EA-40BC-8B97-8EE6E11E7B6B}" dt="2022-02-23T18:34:55.938" v="500" actId="29295"/>
          <ac:picMkLst>
            <pc:docMk/>
            <pc:sldMk cId="1483066438" sldId="259"/>
            <ac:picMk id="6" creationId="{9F459958-F6B3-4619-A8EC-E82909347F73}"/>
          </ac:picMkLst>
        </pc:picChg>
        <pc:picChg chg="add mod">
          <ac:chgData name="황 병오" userId="c9e4005c15eaf2c2" providerId="LiveId" clId="{BF8BA420-D1EA-40BC-8B97-8EE6E11E7B6B}" dt="2022-02-23T18:33:18.455" v="286" actId="1076"/>
          <ac:picMkLst>
            <pc:docMk/>
            <pc:sldMk cId="1483066438" sldId="259"/>
            <ac:picMk id="8" creationId="{BBB1377E-69B0-4528-908D-5A30AAD2D838}"/>
          </ac:picMkLst>
        </pc:picChg>
      </pc:sldChg>
      <pc:sldChg chg="addSp delSp modSp mod">
        <pc:chgData name="황 병오" userId="c9e4005c15eaf2c2" providerId="LiveId" clId="{BF8BA420-D1EA-40BC-8B97-8EE6E11E7B6B}" dt="2022-02-23T17:40:33.619" v="175" actId="478"/>
        <pc:sldMkLst>
          <pc:docMk/>
          <pc:sldMk cId="1553475717" sldId="260"/>
        </pc:sldMkLst>
        <pc:spChg chg="add del mod ord">
          <ac:chgData name="황 병오" userId="c9e4005c15eaf2c2" providerId="LiveId" clId="{BF8BA420-D1EA-40BC-8B97-8EE6E11E7B6B}" dt="2022-02-23T17:35:26.785" v="15" actId="478"/>
          <ac:spMkLst>
            <pc:docMk/>
            <pc:sldMk cId="1553475717" sldId="260"/>
            <ac:spMk id="2" creationId="{6783DC93-C2A8-4697-A718-9048B488BAA0}"/>
          </ac:spMkLst>
        </pc:spChg>
        <pc:spChg chg="add del mod">
          <ac:chgData name="황 병오" userId="c9e4005c15eaf2c2" providerId="LiveId" clId="{BF8BA420-D1EA-40BC-8B97-8EE6E11E7B6B}" dt="2022-02-23T17:40:33.619" v="175" actId="478"/>
          <ac:spMkLst>
            <pc:docMk/>
            <pc:sldMk cId="1553475717" sldId="260"/>
            <ac:spMk id="5" creationId="{A0D210CB-2846-4686-BFD9-C33FDA13FBDC}"/>
          </ac:spMkLst>
        </pc:spChg>
        <pc:spChg chg="mod">
          <ac:chgData name="황 병오" userId="c9e4005c15eaf2c2" providerId="LiveId" clId="{BF8BA420-D1EA-40BC-8B97-8EE6E11E7B6B}" dt="2022-02-23T17:36:14.476" v="19" actId="13926"/>
          <ac:spMkLst>
            <pc:docMk/>
            <pc:sldMk cId="1553475717" sldId="260"/>
            <ac:spMk id="6" creationId="{00000000-0000-0000-0000-000000000000}"/>
          </ac:spMkLst>
        </pc:spChg>
        <pc:picChg chg="mod">
          <ac:chgData name="황 병오" userId="c9e4005c15eaf2c2" providerId="LiveId" clId="{BF8BA420-D1EA-40BC-8B97-8EE6E11E7B6B}" dt="2022-02-23T17:36:22.235" v="21" actId="1076"/>
          <ac:picMkLst>
            <pc:docMk/>
            <pc:sldMk cId="1553475717" sldId="260"/>
            <ac:picMk id="3" creationId="{00000000-0000-0000-0000-000000000000}"/>
          </ac:picMkLst>
        </pc:picChg>
      </pc:sldChg>
      <pc:sldChg chg="addSp delSp modSp add mod setBg">
        <pc:chgData name="황 병오" userId="c9e4005c15eaf2c2" providerId="LiveId" clId="{BF8BA420-D1EA-40BC-8B97-8EE6E11E7B6B}" dt="2022-02-23T18:52:59.907" v="969" actId="113"/>
        <pc:sldMkLst>
          <pc:docMk/>
          <pc:sldMk cId="185497350" sldId="264"/>
        </pc:sldMkLst>
        <pc:spChg chg="mod">
          <ac:chgData name="황 병오" userId="c9e4005c15eaf2c2" providerId="LiveId" clId="{BF8BA420-D1EA-40BC-8B97-8EE6E11E7B6B}" dt="2022-02-23T18:52:59.907" v="969" actId="113"/>
          <ac:spMkLst>
            <pc:docMk/>
            <pc:sldMk cId="185497350" sldId="264"/>
            <ac:spMk id="2" creationId="{00000000-0000-0000-0000-000000000000}"/>
          </ac:spMkLst>
        </pc:spChg>
        <pc:spChg chg="add mod ord">
          <ac:chgData name="황 병오" userId="c9e4005c15eaf2c2" providerId="LiveId" clId="{BF8BA420-D1EA-40BC-8B97-8EE6E11E7B6B}" dt="2022-02-23T18:52:17.672" v="962" actId="171"/>
          <ac:spMkLst>
            <pc:docMk/>
            <pc:sldMk cId="185497350" sldId="264"/>
            <ac:spMk id="6" creationId="{F161DA61-1ECF-4668-AD86-3EF0E8C74780}"/>
          </ac:spMkLst>
        </pc:spChg>
        <pc:picChg chg="del mod ord">
          <ac:chgData name="황 병오" userId="c9e4005c15eaf2c2" providerId="LiveId" clId="{BF8BA420-D1EA-40BC-8B97-8EE6E11E7B6B}" dt="2022-02-23T18:49:04.731" v="682" actId="478"/>
          <ac:picMkLst>
            <pc:docMk/>
            <pc:sldMk cId="185497350" sldId="264"/>
            <ac:picMk id="3" creationId="{00000000-0000-0000-0000-000000000000}"/>
          </ac:picMkLst>
        </pc:picChg>
        <pc:picChg chg="add mod ord">
          <ac:chgData name="황 병오" userId="c9e4005c15eaf2c2" providerId="LiveId" clId="{BF8BA420-D1EA-40BC-8B97-8EE6E11E7B6B}" dt="2022-02-23T18:49:22.738" v="687" actId="167"/>
          <ac:picMkLst>
            <pc:docMk/>
            <pc:sldMk cId="185497350" sldId="264"/>
            <ac:picMk id="5" creationId="{050122A0-D29B-4D8C-88F5-C7DBFB495FE6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san\Documents\&#52852;&#52852;&#50724;&#53665;%20&#48155;&#51008;%20&#54028;&#51068;\qhackL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Accuracy Before/After trained by QML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Accuracy/B4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(Sheet1!$B$1:$E$1,Sheet1!$G$1,Sheet1!$J$1:$N$1)</c:f>
              <c:numCache>
                <c:formatCode>General</c:formatCode>
                <c:ptCount val="1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</c:numCache>
            </c:numRef>
          </c:cat>
          <c:val>
            <c:numRef>
              <c:f>(Sheet1!$B$2:$E$2,Sheet1!$G$2,Sheet1!$J$2:$N$2)</c:f>
              <c:numCache>
                <c:formatCode>General</c:formatCode>
                <c:ptCount val="10"/>
                <c:pt idx="0">
                  <c:v>0.48</c:v>
                </c:pt>
                <c:pt idx="1">
                  <c:v>0.48</c:v>
                </c:pt>
                <c:pt idx="2">
                  <c:v>0.5</c:v>
                </c:pt>
                <c:pt idx="3">
                  <c:v>0.54</c:v>
                </c:pt>
                <c:pt idx="4">
                  <c:v>0.5</c:v>
                </c:pt>
                <c:pt idx="5">
                  <c:v>0.5</c:v>
                </c:pt>
                <c:pt idx="6">
                  <c:v>0.54</c:v>
                </c:pt>
                <c:pt idx="7">
                  <c:v>0.54</c:v>
                </c:pt>
                <c:pt idx="8">
                  <c:v>0.5</c:v>
                </c:pt>
                <c:pt idx="9">
                  <c:v>0.48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D3-4DB9-9EDC-65305365BFB4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Accuracy/Af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(Sheet1!$B$1:$E$1,Sheet1!$G$1,Sheet1!$J$1:$N$1)</c:f>
              <c:numCache>
                <c:formatCode>General</c:formatCode>
                <c:ptCount val="1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</c:numCache>
            </c:numRef>
          </c:cat>
          <c:val>
            <c:numRef>
              <c:f>(Sheet1!$B$3:$E$3,Sheet1!$G$3,Sheet1!$J$3:$N$3)</c:f>
              <c:numCache>
                <c:formatCode>General</c:formatCode>
                <c:ptCount val="10"/>
                <c:pt idx="0">
                  <c:v>0.78</c:v>
                </c:pt>
                <c:pt idx="1">
                  <c:v>0.82</c:v>
                </c:pt>
                <c:pt idx="2">
                  <c:v>0.94</c:v>
                </c:pt>
                <c:pt idx="3">
                  <c:v>0.92</c:v>
                </c:pt>
                <c:pt idx="4">
                  <c:v>0.94</c:v>
                </c:pt>
                <c:pt idx="5">
                  <c:v>0.94</c:v>
                </c:pt>
                <c:pt idx="6">
                  <c:v>0.92</c:v>
                </c:pt>
                <c:pt idx="7">
                  <c:v>0.92</c:v>
                </c:pt>
                <c:pt idx="8">
                  <c:v>0.94</c:v>
                </c:pt>
                <c:pt idx="9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D3-4DB9-9EDC-65305365BFB4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TestAccuracy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(Sheet1!$B$1:$E$1,Sheet1!$G$1,Sheet1!$J$1:$N$1)</c:f>
              <c:numCache>
                <c:formatCode>General</c:formatCode>
                <c:ptCount val="1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</c:numCache>
            </c:numRef>
          </c:cat>
          <c:val>
            <c:numRef>
              <c:f>(Sheet1!$B$4:$E$4,Sheet1!$G$4,Sheet1!$J$4:$N$4)</c:f>
              <c:numCache>
                <c:formatCode>General</c:formatCode>
                <c:ptCount val="10"/>
                <c:pt idx="0">
                  <c:v>0.8</c:v>
                </c:pt>
                <c:pt idx="1">
                  <c:v>0.82</c:v>
                </c:pt>
                <c:pt idx="2">
                  <c:v>0.92</c:v>
                </c:pt>
                <c:pt idx="3">
                  <c:v>0.8</c:v>
                </c:pt>
                <c:pt idx="4">
                  <c:v>0.94</c:v>
                </c:pt>
                <c:pt idx="5">
                  <c:v>0.94</c:v>
                </c:pt>
                <c:pt idx="6">
                  <c:v>0.84</c:v>
                </c:pt>
                <c:pt idx="7">
                  <c:v>0.78</c:v>
                </c:pt>
                <c:pt idx="8">
                  <c:v>0.94</c:v>
                </c:pt>
                <c:pt idx="9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D3-4DB9-9EDC-65305365BF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5632944"/>
        <c:axId val="525633776"/>
      </c:barChart>
      <c:catAx>
        <c:axId val="525632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LearningRate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633776"/>
        <c:crosses val="autoZero"/>
        <c:auto val="1"/>
        <c:lblAlgn val="ctr"/>
        <c:lblOffset val="100"/>
        <c:noMultiLvlLbl val="0"/>
      </c:catAx>
      <c:valAx>
        <c:axId val="525633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632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195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92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14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79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45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86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98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 userDrawn="1"/>
        </p:nvSpPr>
        <p:spPr>
          <a:xfrm>
            <a:off x="3810" y="998220"/>
            <a:ext cx="12184380" cy="486156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59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 userDrawn="1"/>
        </p:nvSpPr>
        <p:spPr>
          <a:xfrm>
            <a:off x="3810" y="315686"/>
            <a:ext cx="12184380" cy="622662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45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37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13" Type="http://schemas.openxmlformats.org/officeDocument/2006/relationships/image" Target="../media/image24.png"/><Relationship Id="rId3" Type="http://schemas.openxmlformats.org/officeDocument/2006/relationships/image" Target="../media/image15.jpg"/><Relationship Id="rId7" Type="http://schemas.openxmlformats.org/officeDocument/2006/relationships/image" Target="../media/image18.jpg"/><Relationship Id="rId12" Type="http://schemas.openxmlformats.org/officeDocument/2006/relationships/image" Target="../media/image23.jpg"/><Relationship Id="rId2" Type="http://schemas.openxmlformats.org/officeDocument/2006/relationships/image" Target="../media/image14.jpg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g"/><Relationship Id="rId11" Type="http://schemas.openxmlformats.org/officeDocument/2006/relationships/image" Target="../media/image22.jpg"/><Relationship Id="rId5" Type="http://schemas.openxmlformats.org/officeDocument/2006/relationships/image" Target="../media/image16.jpg"/><Relationship Id="rId15" Type="http://schemas.openxmlformats.org/officeDocument/2006/relationships/image" Target="../media/image26.png"/><Relationship Id="rId10" Type="http://schemas.openxmlformats.org/officeDocument/2006/relationships/image" Target="../media/image21.jpg"/><Relationship Id="rId4" Type="http://schemas.openxmlformats.org/officeDocument/2006/relationships/image" Target="../media/image16.png"/><Relationship Id="rId9" Type="http://schemas.openxmlformats.org/officeDocument/2006/relationships/image" Target="../media/image20.jpg"/><Relationship Id="rId14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72024" y="3718560"/>
            <a:ext cx="48604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40458" y="1964234"/>
            <a:ext cx="103110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br>
              <a:rPr lang="en-US" altLang="ko-KR" sz="3600" spc="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3600" spc="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-Classifying the Existence of Galaxy via Quantum Machine Learning -</a:t>
            </a:r>
            <a:endParaRPr lang="ko-KR" altLang="en-US" sz="3600" spc="3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66343" y="6392046"/>
            <a:ext cx="9425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Hoyeon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Kook, </a:t>
            </a:r>
            <a:r>
              <a:rPr lang="en-US" altLang="ko-KR" sz="20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Dasan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Kim, </a:t>
            </a:r>
            <a:r>
              <a:rPr lang="en-US" altLang="ko-KR" sz="20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Saesun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Kim, </a:t>
            </a:r>
            <a:r>
              <a:rPr lang="en-US" altLang="ko-KR" sz="20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Bumkyu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Park, </a:t>
            </a:r>
            <a:r>
              <a:rPr lang="en-US" altLang="ko-KR" sz="20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Jumin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Lee, </a:t>
            </a:r>
            <a:r>
              <a:rPr lang="en-US" altLang="ko-KR" sz="20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Byeongoh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Hwang</a:t>
            </a:r>
            <a:endParaRPr lang="ko-KR" altLang="en-US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DEC11-CDE6-4071-9729-CDFBAE26FD45}"/>
              </a:ext>
            </a:extLst>
          </p:cNvPr>
          <p:cNvSpPr txBox="1"/>
          <p:nvPr/>
        </p:nvSpPr>
        <p:spPr>
          <a:xfrm>
            <a:off x="5238205" y="5288220"/>
            <a:ext cx="171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Team Voyager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016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72024" y="3718560"/>
            <a:ext cx="48604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36107" y="2550497"/>
            <a:ext cx="53197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spc="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6600" spc="3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9394" y="3748148"/>
            <a:ext cx="2613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FOR LISTENING</a:t>
            </a:r>
            <a:endParaRPr lang="ko-KR" altLang="en-US" sz="28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317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mes Webb Space Telescope has locked onto guide star in crucial milestone  | Space">
            <a:extLst>
              <a:ext uri="{FF2B5EF4-FFF2-40B4-BE49-F238E27FC236}">
                <a16:creationId xmlns:a16="http://schemas.microsoft.com/office/drawing/2014/main" id="{4FE8289B-C44D-4136-82C1-9B21F47CD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258" y="1995372"/>
            <a:ext cx="6959141" cy="391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9565" y="816039"/>
            <a:ext cx="10823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01</a:t>
            </a:r>
            <a:endParaRPr lang="ko-KR" altLang="en-US" sz="6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6997" y="1623884"/>
            <a:ext cx="25474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About the project</a:t>
            </a:r>
            <a:endParaRPr lang="ko-KR" altLang="en-US" sz="28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45593" y="5486361"/>
            <a:ext cx="875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 James Webb Space Telescope</a:t>
            </a:r>
            <a:endParaRPr lang="ko-KR" altLang="en-US" dirty="0"/>
          </a:p>
        </p:txBody>
      </p:sp>
      <p:sp>
        <p:nvSpPr>
          <p:cNvPr id="7" name="AutoShape 4" descr="The first published image taken by the James Webb Space Telescope shows part of a mosaic created over 25 hours beginning on Feb. 2, 2022, early in the process of aligning the 18 segments of the James Webb Space Telescope's mirror.">
            <a:extLst>
              <a:ext uri="{FF2B5EF4-FFF2-40B4-BE49-F238E27FC236}">
                <a16:creationId xmlns:a16="http://schemas.microsoft.com/office/drawing/2014/main" id="{E57D1517-17CD-465D-B23E-57D3F0E3AA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BB1377E-69B0-4528-908D-5A30AAD2D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29" y="2865132"/>
            <a:ext cx="4495303" cy="30447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A852C50-E848-4DB5-8494-25A054B49B3D}"/>
              </a:ext>
            </a:extLst>
          </p:cNvPr>
          <p:cNvSpPr txBox="1"/>
          <p:nvPr/>
        </p:nvSpPr>
        <p:spPr>
          <a:xfrm>
            <a:off x="2277306" y="1336743"/>
            <a:ext cx="2811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QML and Astronomy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25D8E8-E659-4426-A0EA-000B2386CDDF}"/>
              </a:ext>
            </a:extLst>
          </p:cNvPr>
          <p:cNvSpPr txBox="1"/>
          <p:nvPr/>
        </p:nvSpPr>
        <p:spPr>
          <a:xfrm>
            <a:off x="0" y="6517320"/>
            <a:ext cx="71892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Source: </a:t>
            </a:r>
            <a:r>
              <a:rPr lang="ko-KR" altLang="en-US" sz="1100" dirty="0">
                <a:solidFill>
                  <a:schemeClr val="bg1"/>
                </a:solidFill>
              </a:rPr>
              <a:t>https://www.space.com/james-webb-space-telescope-first-photos-unveiled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DA431-65C2-4BBC-A697-154678929AA9}"/>
              </a:ext>
            </a:extLst>
          </p:cNvPr>
          <p:cNvSpPr txBox="1"/>
          <p:nvPr/>
        </p:nvSpPr>
        <p:spPr>
          <a:xfrm>
            <a:off x="7029366" y="6517320"/>
            <a:ext cx="87391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Source: </a:t>
            </a:r>
            <a:r>
              <a:rPr lang="ko-KR" altLang="en-US" sz="1100" dirty="0">
                <a:solidFill>
                  <a:schemeClr val="bg1"/>
                </a:solidFill>
              </a:rPr>
              <a:t>https://www.space.com/james-webb-space-telescope-locks-first-star</a:t>
            </a:r>
          </a:p>
        </p:txBody>
      </p:sp>
    </p:spTree>
    <p:extLst>
      <p:ext uri="{BB962C8B-B14F-4D97-AF65-F5344CB8AC3E}">
        <p14:creationId xmlns:p14="http://schemas.microsoft.com/office/powerpoint/2010/main" val="148306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823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01</a:t>
            </a:r>
            <a:endParaRPr lang="ko-KR" altLang="en-US" sz="6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6997" y="1623884"/>
            <a:ext cx="25474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About the project</a:t>
            </a:r>
            <a:endParaRPr lang="ko-KR" altLang="en-US" sz="28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AutoShape 4" descr="The first published image taken by the James Webb Space Telescope shows part of a mosaic created over 25 hours beginning on Feb. 2, 2022, early in the process of aligning the 18 segments of the James Webb Space Telescope's mirror.">
            <a:extLst>
              <a:ext uri="{FF2B5EF4-FFF2-40B4-BE49-F238E27FC236}">
                <a16:creationId xmlns:a16="http://schemas.microsoft.com/office/drawing/2014/main" id="{E57D1517-17CD-465D-B23E-57D3F0E3AA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71808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BA243D-6B63-4993-858B-77B06004CA7E}"/>
              </a:ext>
            </a:extLst>
          </p:cNvPr>
          <p:cNvSpPr txBox="1"/>
          <p:nvPr/>
        </p:nvSpPr>
        <p:spPr>
          <a:xfrm>
            <a:off x="1027316" y="4485299"/>
            <a:ext cx="188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Bit expression: 4</a:t>
            </a:r>
            <a:endParaRPr lang="ko-KR" altLang="en-US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7BF48C-4FBE-48F8-9182-32FB8DCC4393}"/>
              </a:ext>
            </a:extLst>
          </p:cNvPr>
          <p:cNvSpPr txBox="1"/>
          <p:nvPr/>
        </p:nvSpPr>
        <p:spPr>
          <a:xfrm>
            <a:off x="883305" y="4890867"/>
            <a:ext cx="217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Qubit expression: 2</a:t>
            </a:r>
            <a:endParaRPr lang="ko-KR" altLang="en-US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5E6A84-87E4-43A1-91B0-503D4F082098}"/>
              </a:ext>
            </a:extLst>
          </p:cNvPr>
          <p:cNvSpPr txBox="1"/>
          <p:nvPr/>
        </p:nvSpPr>
        <p:spPr>
          <a:xfrm>
            <a:off x="3726774" y="4521535"/>
            <a:ext cx="2004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Bit expression: 16</a:t>
            </a:r>
            <a:endParaRPr lang="ko-KR" altLang="en-US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FA5136-EAF0-4BA5-8F91-E9878BBFC500}"/>
              </a:ext>
            </a:extLst>
          </p:cNvPr>
          <p:cNvSpPr txBox="1"/>
          <p:nvPr/>
        </p:nvSpPr>
        <p:spPr>
          <a:xfrm>
            <a:off x="3641486" y="4890867"/>
            <a:ext cx="217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Qubit expression: 4</a:t>
            </a:r>
            <a:endParaRPr lang="ko-KR" altLang="en-US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CAD780-9B00-4187-9B11-F9C739BCA6CD}"/>
              </a:ext>
            </a:extLst>
          </p:cNvPr>
          <p:cNvSpPr txBox="1"/>
          <p:nvPr/>
        </p:nvSpPr>
        <p:spPr>
          <a:xfrm>
            <a:off x="6557350" y="4485299"/>
            <a:ext cx="200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Bit expression: 64</a:t>
            </a:r>
            <a:endParaRPr lang="ko-KR" altLang="en-US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F8FC9F-8CF6-4BBC-A6C3-473F6D35B782}"/>
              </a:ext>
            </a:extLst>
          </p:cNvPr>
          <p:cNvSpPr txBox="1"/>
          <p:nvPr/>
        </p:nvSpPr>
        <p:spPr>
          <a:xfrm>
            <a:off x="6472062" y="4890867"/>
            <a:ext cx="217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Qubit expression: 6</a:t>
            </a:r>
            <a:endParaRPr lang="ko-KR" altLang="en-US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1" name="화살표: 오른쪽 26">
            <a:extLst>
              <a:ext uri="{FF2B5EF4-FFF2-40B4-BE49-F238E27FC236}">
                <a16:creationId xmlns:a16="http://schemas.microsoft.com/office/drawing/2014/main" id="{8BCB5863-958E-4D52-8800-CE0C91A16DA6}"/>
              </a:ext>
            </a:extLst>
          </p:cNvPr>
          <p:cNvSpPr/>
          <p:nvPr/>
        </p:nvSpPr>
        <p:spPr>
          <a:xfrm>
            <a:off x="2862515" y="3334703"/>
            <a:ext cx="685100" cy="279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58">
            <a:extLst>
              <a:ext uri="{FF2B5EF4-FFF2-40B4-BE49-F238E27FC236}">
                <a16:creationId xmlns:a16="http://schemas.microsoft.com/office/drawing/2014/main" id="{A512B6E2-BFB8-4635-93A4-FD3B00D95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726143"/>
              </p:ext>
            </p:extLst>
          </p:nvPr>
        </p:nvGraphicFramePr>
        <p:xfrm>
          <a:off x="3884975" y="2810076"/>
          <a:ext cx="1271272" cy="12723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7818">
                  <a:extLst>
                    <a:ext uri="{9D8B030D-6E8A-4147-A177-3AD203B41FA5}">
                      <a16:colId xmlns:a16="http://schemas.microsoft.com/office/drawing/2014/main" val="1312759031"/>
                    </a:ext>
                  </a:extLst>
                </a:gridCol>
                <a:gridCol w="317818">
                  <a:extLst>
                    <a:ext uri="{9D8B030D-6E8A-4147-A177-3AD203B41FA5}">
                      <a16:colId xmlns:a16="http://schemas.microsoft.com/office/drawing/2014/main" val="1861652202"/>
                    </a:ext>
                  </a:extLst>
                </a:gridCol>
                <a:gridCol w="317818">
                  <a:extLst>
                    <a:ext uri="{9D8B030D-6E8A-4147-A177-3AD203B41FA5}">
                      <a16:colId xmlns:a16="http://schemas.microsoft.com/office/drawing/2014/main" val="807376108"/>
                    </a:ext>
                  </a:extLst>
                </a:gridCol>
                <a:gridCol w="317818">
                  <a:extLst>
                    <a:ext uri="{9D8B030D-6E8A-4147-A177-3AD203B41FA5}">
                      <a16:colId xmlns:a16="http://schemas.microsoft.com/office/drawing/2014/main" val="507275970"/>
                    </a:ext>
                  </a:extLst>
                </a:gridCol>
              </a:tblGrid>
              <a:tr h="31807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67481" marR="67481" marT="33740" marB="337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67481" marR="67481" marT="33740" marB="337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7481" marR="67481" marT="33740" marB="337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67481" marR="67481" marT="33740" marB="3374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32047"/>
                  </a:ext>
                </a:extLst>
              </a:tr>
              <a:tr h="318078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7481" marR="67481" marT="33740" marB="337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7481" marR="67481" marT="33740" marB="337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7481" marR="67481" marT="33740" marB="337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67481" marR="67481" marT="33740" marB="3374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884488"/>
                  </a:ext>
                </a:extLst>
              </a:tr>
              <a:tr h="318078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7481" marR="67481" marT="33740" marB="337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7481" marR="67481" marT="33740" marB="337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67481" marR="67481" marT="33740" marB="337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67481" marR="67481" marT="33740" marB="3374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89500"/>
                  </a:ext>
                </a:extLst>
              </a:tr>
              <a:tr h="31807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67481" marR="67481" marT="33740" marB="337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7481" marR="67481" marT="33740" marB="337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7481" marR="67481" marT="33740" marB="337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67481" marR="67481" marT="33740" marB="3374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527440"/>
                  </a:ext>
                </a:extLst>
              </a:tr>
            </a:tbl>
          </a:graphicData>
        </a:graphic>
      </p:graphicFrame>
      <p:graphicFrame>
        <p:nvGraphicFramePr>
          <p:cNvPr id="28" name="표 59">
            <a:extLst>
              <a:ext uri="{FF2B5EF4-FFF2-40B4-BE49-F238E27FC236}">
                <a16:creationId xmlns:a16="http://schemas.microsoft.com/office/drawing/2014/main" id="{2B7A72B8-7A24-475C-821B-24A993833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042930"/>
              </p:ext>
            </p:extLst>
          </p:nvPr>
        </p:nvGraphicFramePr>
        <p:xfrm>
          <a:off x="1370739" y="2838125"/>
          <a:ext cx="1200676" cy="12723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0338">
                  <a:extLst>
                    <a:ext uri="{9D8B030D-6E8A-4147-A177-3AD203B41FA5}">
                      <a16:colId xmlns:a16="http://schemas.microsoft.com/office/drawing/2014/main" val="1669939909"/>
                    </a:ext>
                  </a:extLst>
                </a:gridCol>
                <a:gridCol w="600338">
                  <a:extLst>
                    <a:ext uri="{9D8B030D-6E8A-4147-A177-3AD203B41FA5}">
                      <a16:colId xmlns:a16="http://schemas.microsoft.com/office/drawing/2014/main" val="2209435901"/>
                    </a:ext>
                  </a:extLst>
                </a:gridCol>
              </a:tblGrid>
              <a:tr h="636155"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30073" marR="130073" marT="65037" marB="6503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30073" marR="130073" marT="65037" marB="65037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260080"/>
                  </a:ext>
                </a:extLst>
              </a:tr>
              <a:tr h="6361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30073" marR="130073" marT="65037" marB="6503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30073" marR="130073" marT="65037" marB="65037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941816"/>
                  </a:ext>
                </a:extLst>
              </a:tr>
            </a:tbl>
          </a:graphicData>
        </a:graphic>
      </p:graphicFrame>
      <p:graphicFrame>
        <p:nvGraphicFramePr>
          <p:cNvPr id="29" name="표 61">
            <a:extLst>
              <a:ext uri="{FF2B5EF4-FFF2-40B4-BE49-F238E27FC236}">
                <a16:creationId xmlns:a16="http://schemas.microsoft.com/office/drawing/2014/main" id="{6C4753E6-6D05-420F-981C-6F17007B8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79409"/>
              </p:ext>
            </p:extLst>
          </p:nvPr>
        </p:nvGraphicFramePr>
        <p:xfrm>
          <a:off x="6737350" y="2633286"/>
          <a:ext cx="1628376" cy="16329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547">
                  <a:extLst>
                    <a:ext uri="{9D8B030D-6E8A-4147-A177-3AD203B41FA5}">
                      <a16:colId xmlns:a16="http://schemas.microsoft.com/office/drawing/2014/main" val="2879933632"/>
                    </a:ext>
                  </a:extLst>
                </a:gridCol>
                <a:gridCol w="203547">
                  <a:extLst>
                    <a:ext uri="{9D8B030D-6E8A-4147-A177-3AD203B41FA5}">
                      <a16:colId xmlns:a16="http://schemas.microsoft.com/office/drawing/2014/main" val="3897903161"/>
                    </a:ext>
                  </a:extLst>
                </a:gridCol>
                <a:gridCol w="203547">
                  <a:extLst>
                    <a:ext uri="{9D8B030D-6E8A-4147-A177-3AD203B41FA5}">
                      <a16:colId xmlns:a16="http://schemas.microsoft.com/office/drawing/2014/main" val="1512578449"/>
                    </a:ext>
                  </a:extLst>
                </a:gridCol>
                <a:gridCol w="203547">
                  <a:extLst>
                    <a:ext uri="{9D8B030D-6E8A-4147-A177-3AD203B41FA5}">
                      <a16:colId xmlns:a16="http://schemas.microsoft.com/office/drawing/2014/main" val="2652112956"/>
                    </a:ext>
                  </a:extLst>
                </a:gridCol>
                <a:gridCol w="203547">
                  <a:extLst>
                    <a:ext uri="{9D8B030D-6E8A-4147-A177-3AD203B41FA5}">
                      <a16:colId xmlns:a16="http://schemas.microsoft.com/office/drawing/2014/main" val="2390145582"/>
                    </a:ext>
                  </a:extLst>
                </a:gridCol>
                <a:gridCol w="203547">
                  <a:extLst>
                    <a:ext uri="{9D8B030D-6E8A-4147-A177-3AD203B41FA5}">
                      <a16:colId xmlns:a16="http://schemas.microsoft.com/office/drawing/2014/main" val="2150534799"/>
                    </a:ext>
                  </a:extLst>
                </a:gridCol>
                <a:gridCol w="203547">
                  <a:extLst>
                    <a:ext uri="{9D8B030D-6E8A-4147-A177-3AD203B41FA5}">
                      <a16:colId xmlns:a16="http://schemas.microsoft.com/office/drawing/2014/main" val="4159474734"/>
                    </a:ext>
                  </a:extLst>
                </a:gridCol>
                <a:gridCol w="203547">
                  <a:extLst>
                    <a:ext uri="{9D8B030D-6E8A-4147-A177-3AD203B41FA5}">
                      <a16:colId xmlns:a16="http://schemas.microsoft.com/office/drawing/2014/main" val="2890256972"/>
                    </a:ext>
                  </a:extLst>
                </a:gridCol>
              </a:tblGrid>
              <a:tr h="159039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1722" marR="51722" marT="25861" marB="258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722" marR="51722" marT="25861" marB="258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1722" marR="51722" marT="25861" marB="258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722" marR="51722" marT="25861" marB="258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722" marR="51722" marT="25861" marB="258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722" marR="51722" marT="25861" marB="258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722" marR="51722" marT="25861" marB="258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722" marR="51722" marT="25861" marB="2586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431111"/>
                  </a:ext>
                </a:extLst>
              </a:tr>
              <a:tr h="159039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722" marR="51722" marT="25861" marB="258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1722" marR="51722" marT="25861" marB="258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722" marR="51722" marT="25861" marB="258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722" marR="51722" marT="25861" marB="258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722" marR="51722" marT="25861" marB="258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722" marR="51722" marT="25861" marB="258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1722" marR="51722" marT="25861" marB="258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722" marR="51722" marT="25861" marB="2586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877357"/>
                  </a:ext>
                </a:extLst>
              </a:tr>
              <a:tr h="159039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722" marR="51722" marT="25861" marB="258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722" marR="51722" marT="25861" marB="258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722" marR="51722" marT="25861" marB="258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1722" marR="51722" marT="25861" marB="258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722" marR="51722" marT="25861" marB="258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722" marR="51722" marT="25861" marB="258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722" marR="51722" marT="25861" marB="258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722" marR="51722" marT="25861" marB="2586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002521"/>
                  </a:ext>
                </a:extLst>
              </a:tr>
              <a:tr h="159039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722" marR="51722" marT="25861" marB="258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722" marR="51722" marT="25861" marB="258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722" marR="51722" marT="25861" marB="258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722" marR="51722" marT="25861" marB="258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1722" marR="51722" marT="25861" marB="258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722" marR="51722" marT="25861" marB="258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1722" marR="51722" marT="25861" marB="258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722" marR="51722" marT="25861" marB="2586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160618"/>
                  </a:ext>
                </a:extLst>
              </a:tr>
              <a:tr h="159039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722" marR="51722" marT="25861" marB="258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1722" marR="51722" marT="25861" marB="258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722" marR="51722" marT="25861" marB="258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722" marR="51722" marT="25861" marB="258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722" marR="51722" marT="25861" marB="258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1722" marR="51722" marT="25861" marB="258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722" marR="51722" marT="25861" marB="258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722" marR="51722" marT="25861" marB="2586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153196"/>
                  </a:ext>
                </a:extLst>
              </a:tr>
              <a:tr h="159039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722" marR="51722" marT="25861" marB="258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722" marR="51722" marT="25861" marB="258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722" marR="51722" marT="25861" marB="258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722" marR="51722" marT="25861" marB="258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722" marR="51722" marT="25861" marB="258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722" marR="51722" marT="25861" marB="258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1722" marR="51722" marT="25861" marB="258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722" marR="51722" marT="25861" marB="2586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73743"/>
                  </a:ext>
                </a:extLst>
              </a:tr>
              <a:tr h="159039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722" marR="51722" marT="25861" marB="258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722" marR="51722" marT="25861" marB="258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722" marR="51722" marT="25861" marB="258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722" marR="51722" marT="25861" marB="258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722" marR="51722" marT="25861" marB="258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722" marR="51722" marT="25861" marB="258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1722" marR="51722" marT="25861" marB="258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1722" marR="51722" marT="25861" marB="2586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766592"/>
                  </a:ext>
                </a:extLst>
              </a:tr>
              <a:tr h="159039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722" marR="51722" marT="25861" marB="258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722" marR="51722" marT="25861" marB="258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722" marR="51722" marT="25861" marB="258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722" marR="51722" marT="25861" marB="258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722" marR="51722" marT="25861" marB="258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722" marR="51722" marT="25861" marB="258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722" marR="51722" marT="25861" marB="258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1722" marR="51722" marT="25861" marB="2586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807779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463948" y="5568610"/>
            <a:ext cx="11274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Galaxy detection method using QML(Quantum Machine Learning)</a:t>
            </a:r>
            <a:endParaRPr lang="ko-KR" altLang="en-US" sz="2800" b="1" dirty="0"/>
          </a:p>
        </p:txBody>
      </p:sp>
      <p:sp>
        <p:nvSpPr>
          <p:cNvPr id="30" name="화살표: 오른쪽 26">
            <a:extLst>
              <a:ext uri="{FF2B5EF4-FFF2-40B4-BE49-F238E27FC236}">
                <a16:creationId xmlns:a16="http://schemas.microsoft.com/office/drawing/2014/main" id="{8BCB5863-958E-4D52-8800-CE0C91A16DA6}"/>
              </a:ext>
            </a:extLst>
          </p:cNvPr>
          <p:cNvSpPr/>
          <p:nvPr/>
        </p:nvSpPr>
        <p:spPr>
          <a:xfrm>
            <a:off x="5624684" y="3334703"/>
            <a:ext cx="685100" cy="279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A01AB82-8223-412E-8D94-59AD3E0D203A}"/>
                  </a:ext>
                </a:extLst>
              </p:cNvPr>
              <p:cNvSpPr/>
              <p:nvPr/>
            </p:nvSpPr>
            <p:spPr>
              <a:xfrm>
                <a:off x="9625498" y="2549454"/>
                <a:ext cx="1772816" cy="17334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 err="1"/>
                  <a:t>pixeles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A01AB82-8223-412E-8D94-59AD3E0D20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498" y="2549454"/>
                <a:ext cx="1772816" cy="1733441"/>
              </a:xfrm>
              <a:prstGeom prst="rect">
                <a:avLst/>
              </a:prstGeom>
              <a:blipFill>
                <a:blip r:embed="rId2"/>
                <a:stretch>
                  <a:fillRect l="-4437" r="-44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화살표: 오른쪽 26">
            <a:extLst>
              <a:ext uri="{FF2B5EF4-FFF2-40B4-BE49-F238E27FC236}">
                <a16:creationId xmlns:a16="http://schemas.microsoft.com/office/drawing/2014/main" id="{C5B116AF-0CE6-45B9-96F3-674308307C35}"/>
              </a:ext>
            </a:extLst>
          </p:cNvPr>
          <p:cNvSpPr/>
          <p:nvPr/>
        </p:nvSpPr>
        <p:spPr>
          <a:xfrm>
            <a:off x="8653062" y="3276600"/>
            <a:ext cx="685100" cy="279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10492B8-F829-4120-914F-8A17FCBEDA9F}"/>
                  </a:ext>
                </a:extLst>
              </p:cNvPr>
              <p:cNvSpPr txBox="1"/>
              <p:nvPr/>
            </p:nvSpPr>
            <p:spPr>
              <a:xfrm>
                <a:off x="9509420" y="4518487"/>
                <a:ext cx="2004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Bit expression: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4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𝑛</m:t>
                        </m:r>
                      </m:sup>
                    </m:sSup>
                  </m:oMath>
                </a14:m>
                <a:endParaRPr lang="ko-KR" altLang="en-US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10492B8-F829-4120-914F-8A17FCBED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420" y="4518487"/>
                <a:ext cx="2004969" cy="369332"/>
              </a:xfrm>
              <a:prstGeom prst="rect">
                <a:avLst/>
              </a:prstGeom>
              <a:blipFill>
                <a:blip r:embed="rId3"/>
                <a:stretch>
                  <a:fillRect l="-27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76A193-7991-49E9-BF04-30DC7575670E}"/>
                  </a:ext>
                </a:extLst>
              </p:cNvPr>
              <p:cNvSpPr txBox="1"/>
              <p:nvPr/>
            </p:nvSpPr>
            <p:spPr>
              <a:xfrm>
                <a:off x="9363386" y="4893416"/>
                <a:ext cx="22970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Qubit expression: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2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𝑛</m:t>
                    </m:r>
                  </m:oMath>
                </a14:m>
                <a:endParaRPr lang="ko-KR" altLang="en-US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76A193-7991-49E9-BF04-30DC75756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3386" y="4893416"/>
                <a:ext cx="2297038" cy="369332"/>
              </a:xfrm>
              <a:prstGeom prst="rect">
                <a:avLst/>
              </a:prstGeom>
              <a:blipFill>
                <a:blip r:embed="rId4"/>
                <a:stretch>
                  <a:fillRect l="-2387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0632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919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02</a:t>
            </a:r>
            <a:endParaRPr lang="ko-KR" altLang="en-US" sz="6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-66955" y="1639670"/>
            <a:ext cx="30041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Quantum</a:t>
            </a:r>
            <a:b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Machine Learning</a:t>
            </a:r>
            <a:endParaRPr lang="ko-KR" altLang="en-US" sz="28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78" y="2960825"/>
            <a:ext cx="11183733" cy="2481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2786" y="4763699"/>
            <a:ext cx="248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(Data Embedding)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99732" y="4763699"/>
            <a:ext cx="171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(Circuit No.15)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98604" y="4076098"/>
            <a:ext cx="133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(Optimizer)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6440" y="6076233"/>
            <a:ext cx="6295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Source: https://www.sap.com/korea/insights/what-is-machine-learning.html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47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919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03</a:t>
            </a:r>
            <a:endParaRPr lang="ko-KR" altLang="en-US" sz="6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108067" y="1622019"/>
            <a:ext cx="2993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Data</a:t>
            </a:r>
            <a:b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Preprocessing</a:t>
            </a:r>
            <a:endParaRPr lang="ko-KR" altLang="en-US" sz="28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465" y="1112087"/>
            <a:ext cx="5314532" cy="299330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132322" y="1755059"/>
            <a:ext cx="266006" cy="25713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392653" y="1755059"/>
            <a:ext cx="266006" cy="2571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3578854" y="1755059"/>
            <a:ext cx="1813799" cy="25949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5040838" y="1755059"/>
            <a:ext cx="617821" cy="25949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3578854" y="2012198"/>
            <a:ext cx="1813799" cy="37997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5040838" y="2012198"/>
            <a:ext cx="617821" cy="37402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854" y="4349997"/>
            <a:ext cx="1461984" cy="1461984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3578854" y="4345639"/>
            <a:ext cx="1461984" cy="14663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7132322" y="1755059"/>
            <a:ext cx="635647" cy="2590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398328" y="1755059"/>
            <a:ext cx="1831573" cy="2590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132322" y="2012198"/>
            <a:ext cx="635647" cy="3799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398328" y="2012198"/>
            <a:ext cx="1831573" cy="3799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969" y="4362528"/>
            <a:ext cx="1461932" cy="1461932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7767969" y="4345639"/>
            <a:ext cx="1461932" cy="146634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309784" y="2480168"/>
            <a:ext cx="266006" cy="25713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903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919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04</a:t>
            </a:r>
            <a:endParaRPr lang="ko-KR" altLang="en-US" sz="6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0971" y="1639670"/>
            <a:ext cx="2028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Train Model</a:t>
            </a:r>
            <a:endParaRPr lang="ko-KR" altLang="en-US" sz="28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196" y="2655333"/>
            <a:ext cx="8639175" cy="29051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550739" y="6121608"/>
            <a:ext cx="106412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PQC from Hannah  Sim https://arxiv.org/pdf/1905.10876.pdf circuit 15</a:t>
            </a:r>
          </a:p>
          <a:p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9307BB-C2EC-4745-9E9C-9738F1FA80D9}"/>
              </a:ext>
            </a:extLst>
          </p:cNvPr>
          <p:cNvSpPr txBox="1"/>
          <p:nvPr/>
        </p:nvSpPr>
        <p:spPr>
          <a:xfrm>
            <a:off x="5241022" y="2113148"/>
            <a:ext cx="170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Circuit 15</a:t>
            </a:r>
            <a:endParaRPr lang="ko-KR" altLang="en-US" sz="28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921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50308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Code Example</a:t>
            </a:r>
            <a:endParaRPr lang="ko-KR" altLang="en-US" sz="6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189" y="2145239"/>
            <a:ext cx="5480439" cy="39401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829" y="2145239"/>
            <a:ext cx="4657821" cy="394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15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919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05</a:t>
            </a:r>
            <a:endParaRPr lang="ko-KR" altLang="en-US" sz="6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108067" y="1622019"/>
            <a:ext cx="2993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Results</a:t>
            </a:r>
            <a:endParaRPr lang="ko-KR" altLang="en-US" sz="28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9215510"/>
              </p:ext>
            </p:extLst>
          </p:nvPr>
        </p:nvGraphicFramePr>
        <p:xfrm>
          <a:off x="2859163" y="1303020"/>
          <a:ext cx="7172568" cy="4616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직사각형 1"/>
          <p:cNvSpPr/>
          <p:nvPr/>
        </p:nvSpPr>
        <p:spPr>
          <a:xfrm>
            <a:off x="6737350" y="1831702"/>
            <a:ext cx="577893" cy="3426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98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옥외설치물, 별, 밤하늘이(가) 표시된 사진&#10;&#10;자동 생성된 설명">
            <a:extLst>
              <a:ext uri="{FF2B5EF4-FFF2-40B4-BE49-F238E27FC236}">
                <a16:creationId xmlns:a16="http://schemas.microsoft.com/office/drawing/2014/main" id="{D1F0AAC2-69EF-4FB4-B034-32C938CDD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688" y="5155248"/>
            <a:ext cx="1170432" cy="1170432"/>
          </a:xfrm>
          <a:prstGeom prst="rect">
            <a:avLst/>
          </a:prstGeom>
        </p:spPr>
      </p:pic>
      <p:pic>
        <p:nvPicPr>
          <p:cNvPr id="7" name="그림 6" descr="옥외설치물이(가) 표시된 사진&#10;&#10;자동 생성된 설명">
            <a:extLst>
              <a:ext uri="{FF2B5EF4-FFF2-40B4-BE49-F238E27FC236}">
                <a16:creationId xmlns:a16="http://schemas.microsoft.com/office/drawing/2014/main" id="{AE82A51D-495D-48D1-9133-E6BCF6EAE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403" y="3873838"/>
            <a:ext cx="1170432" cy="11704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9565" y="816039"/>
            <a:ext cx="10919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06</a:t>
            </a:r>
            <a:endParaRPr lang="ko-KR" altLang="en-US" sz="6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2177" y="1631052"/>
            <a:ext cx="1917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Conclusion</a:t>
            </a:r>
            <a:endParaRPr lang="ko-KR" altLang="en-US" sz="28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55D566-3193-4B0E-BF0B-DE8AB34A160E}"/>
                  </a:ext>
                </a:extLst>
              </p:cNvPr>
              <p:cNvSpPr txBox="1"/>
              <p:nvPr/>
            </p:nvSpPr>
            <p:spPr>
              <a:xfrm>
                <a:off x="2989367" y="-528524"/>
                <a:ext cx="8643392" cy="4416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700" b="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94%</m:t>
                      </m:r>
                    </m:oMath>
                  </m:oMathPara>
                </a14:m>
                <a:endParaRPr lang="ko-KR" altLang="en-US" sz="287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55D566-3193-4B0E-BF0B-DE8AB34A1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367" y="-528524"/>
                <a:ext cx="8643392" cy="44165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 descr="흐림이(가) 표시된 사진&#10;&#10;자동 생성된 설명">
            <a:extLst>
              <a:ext uri="{FF2B5EF4-FFF2-40B4-BE49-F238E27FC236}">
                <a16:creationId xmlns:a16="http://schemas.microsoft.com/office/drawing/2014/main" id="{702B0330-8400-4588-9BC2-DBF76AABD8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688" y="5155248"/>
            <a:ext cx="1170432" cy="1170432"/>
          </a:xfrm>
          <a:prstGeom prst="rect">
            <a:avLst/>
          </a:prstGeom>
        </p:spPr>
      </p:pic>
      <p:pic>
        <p:nvPicPr>
          <p:cNvPr id="21" name="그림 20" descr="옥외설치물, 별, 밤하늘이(가) 표시된 사진&#10;&#10;자동 생성된 설명">
            <a:extLst>
              <a:ext uri="{FF2B5EF4-FFF2-40B4-BE49-F238E27FC236}">
                <a16:creationId xmlns:a16="http://schemas.microsoft.com/office/drawing/2014/main" id="{6317A7D8-F471-4A2B-8E77-2ADBDC55C5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062" y="5155248"/>
            <a:ext cx="1170432" cy="1170432"/>
          </a:xfrm>
          <a:prstGeom prst="rect">
            <a:avLst/>
          </a:prstGeom>
        </p:spPr>
      </p:pic>
      <p:pic>
        <p:nvPicPr>
          <p:cNvPr id="29" name="그림 28" descr="밤하늘이(가) 표시된 사진&#10;&#10;자동 생성된 설명">
            <a:extLst>
              <a:ext uri="{FF2B5EF4-FFF2-40B4-BE49-F238E27FC236}">
                <a16:creationId xmlns:a16="http://schemas.microsoft.com/office/drawing/2014/main" id="{52E52BD6-C359-4D4E-80CA-A2AB8ED19C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485" y="5160737"/>
            <a:ext cx="1170432" cy="1170432"/>
          </a:xfrm>
          <a:prstGeom prst="rect">
            <a:avLst/>
          </a:prstGeom>
        </p:spPr>
      </p:pic>
      <p:pic>
        <p:nvPicPr>
          <p:cNvPr id="31" name="그림 30" descr="옥외설치물, 별, 밤하늘이(가) 표시된 사진&#10;&#10;자동 생성된 설명">
            <a:extLst>
              <a:ext uri="{FF2B5EF4-FFF2-40B4-BE49-F238E27FC236}">
                <a16:creationId xmlns:a16="http://schemas.microsoft.com/office/drawing/2014/main" id="{1D8676BE-87EA-4A82-B7B4-3FD192F362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001" y="5232632"/>
            <a:ext cx="1170432" cy="1170432"/>
          </a:xfrm>
          <a:prstGeom prst="rect">
            <a:avLst/>
          </a:prstGeom>
        </p:spPr>
      </p:pic>
      <p:pic>
        <p:nvPicPr>
          <p:cNvPr id="8" name="그림 7" descr="옥외설치물, 별, 밤하늘이(가) 표시된 사진&#10;&#10;자동 생성된 설명">
            <a:extLst>
              <a:ext uri="{FF2B5EF4-FFF2-40B4-BE49-F238E27FC236}">
                <a16:creationId xmlns:a16="http://schemas.microsoft.com/office/drawing/2014/main" id="{CC02CCF5-FEC8-4ED2-B532-28826F2E30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445" y="3834632"/>
            <a:ext cx="1170432" cy="1170432"/>
          </a:xfrm>
          <a:prstGeom prst="rect">
            <a:avLst/>
          </a:prstGeom>
        </p:spPr>
      </p:pic>
      <p:pic>
        <p:nvPicPr>
          <p:cNvPr id="10" name="그림 9" descr="옥외설치물, 별이(가) 표시된 사진&#10;&#10;자동 생성된 설명">
            <a:extLst>
              <a:ext uri="{FF2B5EF4-FFF2-40B4-BE49-F238E27FC236}">
                <a16:creationId xmlns:a16="http://schemas.microsoft.com/office/drawing/2014/main" id="{4242B5F6-9F4F-41FF-A9F8-96CFA51E84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071" y="3834632"/>
            <a:ext cx="1170432" cy="1170432"/>
          </a:xfrm>
          <a:prstGeom prst="rect">
            <a:avLst/>
          </a:prstGeom>
        </p:spPr>
      </p:pic>
      <p:pic>
        <p:nvPicPr>
          <p:cNvPr id="19" name="그림 18" descr="옥외설치물, 별이(가) 표시된 사진&#10;&#10;자동 생성된 설명">
            <a:extLst>
              <a:ext uri="{FF2B5EF4-FFF2-40B4-BE49-F238E27FC236}">
                <a16:creationId xmlns:a16="http://schemas.microsoft.com/office/drawing/2014/main" id="{789A3DE3-16DC-4C7C-A07A-1314FCEF42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868" y="3834632"/>
            <a:ext cx="1170432" cy="1170432"/>
          </a:xfrm>
          <a:prstGeom prst="rect">
            <a:avLst/>
          </a:prstGeom>
        </p:spPr>
      </p:pic>
      <p:pic>
        <p:nvPicPr>
          <p:cNvPr id="27" name="그림 26" descr="옥외설치물, 밤하늘이(가) 표시된 사진&#10;&#10;자동 생성된 설명">
            <a:extLst>
              <a:ext uri="{FF2B5EF4-FFF2-40B4-BE49-F238E27FC236}">
                <a16:creationId xmlns:a16="http://schemas.microsoft.com/office/drawing/2014/main" id="{0C8B5536-D96A-42FE-A567-564B11FCDF9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384" y="3834632"/>
            <a:ext cx="1170432" cy="1170432"/>
          </a:xfrm>
          <a:prstGeom prst="rect">
            <a:avLst/>
          </a:prstGeom>
        </p:spPr>
      </p:pic>
      <p:pic>
        <p:nvPicPr>
          <p:cNvPr id="43" name="그래픽 42" descr="배지 체크 표시1 단색으로 채워진">
            <a:extLst>
              <a:ext uri="{FF2B5EF4-FFF2-40B4-BE49-F238E27FC236}">
                <a16:creationId xmlns:a16="http://schemas.microsoft.com/office/drawing/2014/main" id="{CB3B060F-D472-4349-BBC6-F8BE694EA38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26090" y="3607259"/>
            <a:ext cx="914400" cy="914400"/>
          </a:xfrm>
          <a:prstGeom prst="rect">
            <a:avLst/>
          </a:prstGeom>
        </p:spPr>
      </p:pic>
      <p:pic>
        <p:nvPicPr>
          <p:cNvPr id="44" name="그래픽 43" descr="배지 체크 표시1 단색으로 채워진">
            <a:extLst>
              <a:ext uri="{FF2B5EF4-FFF2-40B4-BE49-F238E27FC236}">
                <a16:creationId xmlns:a16="http://schemas.microsoft.com/office/drawing/2014/main" id="{E5B3628F-F7E9-4BE2-AA6C-0700B907FDF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08730" y="3606389"/>
            <a:ext cx="914400" cy="914400"/>
          </a:xfrm>
          <a:prstGeom prst="rect">
            <a:avLst/>
          </a:prstGeom>
        </p:spPr>
      </p:pic>
      <p:pic>
        <p:nvPicPr>
          <p:cNvPr id="45" name="그래픽 44" descr="배지 체크 표시1 단색으로 채워진">
            <a:extLst>
              <a:ext uri="{FF2B5EF4-FFF2-40B4-BE49-F238E27FC236}">
                <a16:creationId xmlns:a16="http://schemas.microsoft.com/office/drawing/2014/main" id="{4ED16540-BA88-40CF-B197-8D4758E29C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793166" y="4926020"/>
            <a:ext cx="914400" cy="914400"/>
          </a:xfrm>
          <a:prstGeom prst="rect">
            <a:avLst/>
          </a:prstGeom>
        </p:spPr>
      </p:pic>
      <p:pic>
        <p:nvPicPr>
          <p:cNvPr id="46" name="그래픽 45" descr="배지 체크 표시1 단색으로 채워진">
            <a:extLst>
              <a:ext uri="{FF2B5EF4-FFF2-40B4-BE49-F238E27FC236}">
                <a16:creationId xmlns:a16="http://schemas.microsoft.com/office/drawing/2014/main" id="{5465EB87-0B7C-4AC9-8389-D5C130FA82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71842" y="4952653"/>
            <a:ext cx="914400" cy="914400"/>
          </a:xfrm>
          <a:prstGeom prst="rect">
            <a:avLst/>
          </a:prstGeom>
        </p:spPr>
      </p:pic>
      <p:pic>
        <p:nvPicPr>
          <p:cNvPr id="47" name="그래픽 46" descr="배지 체크 표시1 단색으로 채워진">
            <a:extLst>
              <a:ext uri="{FF2B5EF4-FFF2-40B4-BE49-F238E27FC236}">
                <a16:creationId xmlns:a16="http://schemas.microsoft.com/office/drawing/2014/main" id="{41DF09C2-4FF0-4233-BB53-1FE3FD4C69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00031" y="4936771"/>
            <a:ext cx="914400" cy="914400"/>
          </a:xfrm>
          <a:prstGeom prst="rect">
            <a:avLst/>
          </a:prstGeom>
        </p:spPr>
      </p:pic>
      <p:pic>
        <p:nvPicPr>
          <p:cNvPr id="48" name="그래픽 47" descr="배지 체크 표시1 단색으로 채워진">
            <a:extLst>
              <a:ext uri="{FF2B5EF4-FFF2-40B4-BE49-F238E27FC236}">
                <a16:creationId xmlns:a16="http://schemas.microsoft.com/office/drawing/2014/main" id="{030A2BD5-7149-46D2-A52F-EFCD5D89022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83449" y="4928783"/>
            <a:ext cx="914400" cy="914400"/>
          </a:xfrm>
          <a:prstGeom prst="rect">
            <a:avLst/>
          </a:prstGeom>
        </p:spPr>
      </p:pic>
      <p:pic>
        <p:nvPicPr>
          <p:cNvPr id="49" name="그래픽 48" descr="배지 체크 표시1 단색으로 채워진">
            <a:extLst>
              <a:ext uri="{FF2B5EF4-FFF2-40B4-BE49-F238E27FC236}">
                <a16:creationId xmlns:a16="http://schemas.microsoft.com/office/drawing/2014/main" id="{34ECC199-AA38-4E5F-8422-F3B2C8B7C00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526050" y="3544654"/>
            <a:ext cx="914400" cy="914400"/>
          </a:xfrm>
          <a:prstGeom prst="rect">
            <a:avLst/>
          </a:prstGeom>
        </p:spPr>
      </p:pic>
      <p:pic>
        <p:nvPicPr>
          <p:cNvPr id="50" name="그래픽 49" descr="배지 체크 표시1 단색으로 채워진">
            <a:extLst>
              <a:ext uri="{FF2B5EF4-FFF2-40B4-BE49-F238E27FC236}">
                <a16:creationId xmlns:a16="http://schemas.microsoft.com/office/drawing/2014/main" id="{A6F50CAE-DB06-4763-846F-3EEA990CD6B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832177" y="3526118"/>
            <a:ext cx="914400" cy="914400"/>
          </a:xfrm>
          <a:prstGeom prst="rect">
            <a:avLst/>
          </a:prstGeom>
        </p:spPr>
      </p:pic>
      <p:pic>
        <p:nvPicPr>
          <p:cNvPr id="51" name="그래픽 50" descr="배지 체크 표시1 단색으로 채워진">
            <a:extLst>
              <a:ext uri="{FF2B5EF4-FFF2-40B4-BE49-F238E27FC236}">
                <a16:creationId xmlns:a16="http://schemas.microsoft.com/office/drawing/2014/main" id="{A82755A7-A9E0-4C0D-94BF-1B32296EE07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06619" y="3526118"/>
            <a:ext cx="914400" cy="914400"/>
          </a:xfrm>
          <a:prstGeom prst="rect">
            <a:avLst/>
          </a:prstGeom>
        </p:spPr>
      </p:pic>
      <p:pic>
        <p:nvPicPr>
          <p:cNvPr id="53" name="그래픽 52" descr="배지 교차 단색으로 채워진">
            <a:extLst>
              <a:ext uri="{FF2B5EF4-FFF2-40B4-BE49-F238E27FC236}">
                <a16:creationId xmlns:a16="http://schemas.microsoft.com/office/drawing/2014/main" id="{0B39A95A-658A-4FBA-A391-79ADF181A01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650660" y="49144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541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메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202</Words>
  <Application>Microsoft Office PowerPoint</Application>
  <PresentationFormat>와이드스크린</PresentationFormat>
  <Paragraphs>44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나눔스퀘어 ExtraBold</vt:lpstr>
      <vt:lpstr>Consolas</vt:lpstr>
      <vt:lpstr>맑은 고딕</vt:lpstr>
      <vt:lpstr>Cambria Math</vt:lpstr>
      <vt:lpstr>나눔스퀘어 Light</vt:lpstr>
      <vt:lpstr>Arial</vt:lpstr>
      <vt:lpstr>2_Office 테마</vt:lpstr>
      <vt:lpstr>메인</vt:lpstr>
      <vt:lpstr>목차</vt:lpstr>
      <vt:lpstr>내용</vt:lpstr>
      <vt:lpstr>마무리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국호연</cp:lastModifiedBy>
  <cp:revision>43</cp:revision>
  <dcterms:created xsi:type="dcterms:W3CDTF">2017-05-21T13:44:12Z</dcterms:created>
  <dcterms:modified xsi:type="dcterms:W3CDTF">2022-02-25T20:33:56Z</dcterms:modified>
</cp:coreProperties>
</file>