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77" autoAdjust="0"/>
  </p:normalViewPr>
  <p:slideViewPr>
    <p:cSldViewPr>
      <p:cViewPr varScale="1">
        <p:scale>
          <a:sx n="60" d="100"/>
          <a:sy n="60" d="100"/>
        </p:scale>
        <p:origin x="1044" y="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9C825-017E-4918-8146-2D2D9BCDA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DEF30-6C74-4C5C-B74F-2F493CDF6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E42A5-DAF3-499B-A87C-5CD66CB3D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2226-BB16-4711-AAB1-CAD30357B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5A7FE-EA40-4035-A992-F7154F11C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BCB09-1E24-40D5-B6C3-CD1FEDB59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FFDCD-F2EE-4596-B886-41BD1967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9BA35-80EF-46A7-8712-AE3E69AB3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39EB-F1B0-40FD-9DEC-C9F6DD19F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CE0C-A027-45DE-B9E3-89E058D06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FE30-C4B5-49EF-AABB-C17B32D7E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4A7AE12-1E95-466B-8BC2-FAF71E78D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0"/>
            <a:ext cx="9058275" cy="38100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64C8FF"/>
                </a:solidFill>
                <a:latin typeface="Arial" charset="0"/>
                <a:cs typeface="Times New Roman" charset="0"/>
              </a:rPr>
              <a:t>The Blessing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Times New Roman" charset="0"/>
              </a:rPr>
              <a:t>Cody Carnes, Elevation Worship &amp; Kari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  <a:cs typeface="Times New Roman" charset="0"/>
              </a:rPr>
              <a:t>Jobe</a:t>
            </a:r>
            <a:endParaRPr lang="en-US" sz="2400" dirty="0">
              <a:solidFill>
                <a:schemeClr val="bg1"/>
              </a:solidFill>
              <a:latin typeface="Arial" charset="0"/>
              <a:cs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MY" sz="2400" b="1" dirty="0">
              <a:latin typeface="Arial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The Lord bless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keep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Make His face shine upon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be gracious to you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" y="0"/>
            <a:ext cx="9058275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The Lord turn His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Face towards you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give you peace</a:t>
            </a:r>
            <a:endParaRPr lang="en-GB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" y="0"/>
            <a:ext cx="9058275" cy="4419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May His </a:t>
            </a:r>
            <a:r>
              <a:rPr lang="en-MY" b="1" dirty="0" err="1">
                <a:solidFill>
                  <a:schemeClr val="bg1"/>
                </a:solidFill>
                <a:latin typeface="Arial" charset="0"/>
                <a:cs typeface="Times New Roman" charset="0"/>
              </a:rPr>
              <a:t>favor</a:t>
            </a: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 be upon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a thousand generations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your family and your children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their children, and their children</a:t>
            </a:r>
            <a:endParaRPr lang="en-MY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" y="0"/>
            <a:ext cx="9058275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May His presence go before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behind you, and beside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All around you, and within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with you, He is with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In the morning, in the evening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In your coming, and your going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In your weeping, and rejoicing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for you, He is for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for you, He is for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for you, He is for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for you, He is for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7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Amen, amen, amen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Amen, amen, amen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11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10865</TotalTime>
  <Words>157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World Harvest Church</dc:creator>
  <cp:lastModifiedBy>World Harvest Church Glory Word Seminar</cp:lastModifiedBy>
  <cp:revision>79</cp:revision>
  <dcterms:created xsi:type="dcterms:W3CDTF">2002-11-30T08:48:19Z</dcterms:created>
  <dcterms:modified xsi:type="dcterms:W3CDTF">2023-05-14T02:26:31Z</dcterms:modified>
</cp:coreProperties>
</file>