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4" r:id="rId4"/>
    <p:sldId id="262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8" autoAdjust="0"/>
    <p:restoredTop sz="86430" autoAdjust="0"/>
  </p:normalViewPr>
  <p:slideViewPr>
    <p:cSldViewPr>
      <p:cViewPr>
        <p:scale>
          <a:sx n="70" d="100"/>
          <a:sy n="70" d="100"/>
        </p:scale>
        <p:origin x="-2010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34A6E-4AD1-4BEA-B01D-F83586EDD2B3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8DFB9-133A-4699-AC20-22CEF673A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8DFB9-133A-4699-AC20-22CEF673A2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8DFB9-133A-4699-AC20-22CEF673A2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B70-0D9B-4186-97A7-C2420D1EE61A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D7EE-65AC-4747-B133-19F5B6BD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B70-0D9B-4186-97A7-C2420D1EE61A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D7EE-65AC-4747-B133-19F5B6BD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B70-0D9B-4186-97A7-C2420D1EE61A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D7EE-65AC-4747-B133-19F5B6BD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B70-0D9B-4186-97A7-C2420D1EE61A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D7EE-65AC-4747-B133-19F5B6BD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B70-0D9B-4186-97A7-C2420D1EE61A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D7EE-65AC-4747-B133-19F5B6BD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B70-0D9B-4186-97A7-C2420D1EE61A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D7EE-65AC-4747-B133-19F5B6BD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B70-0D9B-4186-97A7-C2420D1EE61A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D7EE-65AC-4747-B133-19F5B6BD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B70-0D9B-4186-97A7-C2420D1EE61A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D7EE-65AC-4747-B133-19F5B6BD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B70-0D9B-4186-97A7-C2420D1EE61A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D7EE-65AC-4747-B133-19F5B6BD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B70-0D9B-4186-97A7-C2420D1EE61A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D7EE-65AC-4747-B133-19F5B6BD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BEB70-0D9B-4186-97A7-C2420D1EE61A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D7EE-65AC-4747-B133-19F5B6BD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BEB70-0D9B-4186-97A7-C2420D1EE61A}" type="datetimeFigureOut">
              <a:rPr lang="en-US" smtClean="0"/>
              <a:pPr/>
              <a:t>26-Sep-17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1D7EE-65AC-4747-B133-19F5B6BDE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5725" y="0"/>
            <a:ext cx="9058275" cy="3505200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US" sz="2000" b="1" dirty="0" smtClean="0">
              <a:solidFill>
                <a:srgbClr val="64C8FF"/>
              </a:solidFill>
              <a:latin typeface="Arial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sz="3600" b="1" dirty="0" smtClean="0">
                <a:solidFill>
                  <a:srgbClr val="64C8FF"/>
                </a:solidFill>
                <a:latin typeface="Arial" charset="0"/>
                <a:cs typeface="Times New Roman" pitchFamily="18" charset="0"/>
              </a:rPr>
              <a:t>Good, Good Father</a:t>
            </a:r>
            <a:endParaRPr lang="en-US" sz="3600" b="1" dirty="0">
              <a:solidFill>
                <a:srgbClr val="64C8FF"/>
              </a:solidFill>
              <a:latin typeface="Arial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House Fires Music</a:t>
            </a:r>
            <a:endParaRPr lang="en-US" sz="2400" b="1" dirty="0">
              <a:solidFill>
                <a:srgbClr val="3399FF"/>
              </a:solidFill>
              <a:latin typeface="Arial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US" sz="2400" b="1" dirty="0">
              <a:solidFill>
                <a:srgbClr val="FFFFFF"/>
              </a:solidFill>
              <a:latin typeface="Arial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I’ve heard a thousand stories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Of what they think You’re like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But I’ve heard the tender whisper of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Love in the dead of night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You tell me that You’re pleased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And that I’m never alone</a:t>
            </a:r>
            <a:endParaRPr lang="en-GB" b="1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GB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 </a:t>
            </a:r>
            <a:endParaRPr lang="en-GB" b="1" dirty="0">
              <a:solidFill>
                <a:srgbClr val="FFFFFF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5725" y="0"/>
            <a:ext cx="9058275" cy="3505200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US" sz="2000" b="1" dirty="0" smtClean="0">
              <a:solidFill>
                <a:srgbClr val="64C8FF"/>
              </a:solidFill>
              <a:latin typeface="Arial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You’re a good, good father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It’s who You are, it’s who You are,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It’s who You are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And I’m loved by You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It’s who I am, it’s who I am,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It’s who I am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 </a:t>
            </a:r>
            <a:endParaRPr lang="en-GB" b="1" dirty="0" smtClean="0">
              <a:solidFill>
                <a:srgbClr val="FFFFFF"/>
              </a:solidFill>
              <a:latin typeface="Arial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US" b="1" dirty="0" smtClean="0">
              <a:solidFill>
                <a:srgbClr val="FFFFFF"/>
              </a:solidFill>
              <a:latin typeface="Arial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GB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 </a:t>
            </a:r>
            <a:endParaRPr lang="en-GB" b="1" dirty="0">
              <a:solidFill>
                <a:srgbClr val="FFFFFF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5725" y="0"/>
            <a:ext cx="9058275" cy="3505200"/>
          </a:xfrm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US" sz="2000" b="1" dirty="0" smtClean="0">
              <a:solidFill>
                <a:srgbClr val="64C8FF"/>
              </a:solidFill>
              <a:latin typeface="Arial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I’ve seen many searching for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Answers far and wide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But I know we’re all searching 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For answers only You provide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Because You know just what we need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Before we say a word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 </a:t>
            </a:r>
            <a:endParaRPr lang="en-GB" b="1" dirty="0">
              <a:solidFill>
                <a:srgbClr val="FFFFFF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5725" y="0"/>
            <a:ext cx="9058275" cy="3505200"/>
          </a:xfrm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US" sz="2000" b="1" dirty="0" smtClean="0">
              <a:solidFill>
                <a:srgbClr val="64C8FF"/>
              </a:solidFill>
              <a:latin typeface="Arial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You are perfect in all of Your ways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You are perfect in all of Your ways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You are perfect in all of Your ways</a:t>
            </a:r>
            <a:r>
              <a:rPr lang="en-GB" b="1" dirty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en-GB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to us</a:t>
            </a:r>
            <a:endParaRPr lang="en-US" b="1" dirty="0" smtClean="0">
              <a:solidFill>
                <a:srgbClr val="FFFFFF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5725" y="0"/>
            <a:ext cx="9058275" cy="3505200"/>
          </a:xfrm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US" sz="2000" b="1" dirty="0" smtClean="0">
              <a:solidFill>
                <a:srgbClr val="64C8FF"/>
              </a:solidFill>
              <a:latin typeface="Arial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Love so undeniable I can hardly speak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Peace so unexplainable I can hardly think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As You call me deeper still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As You call me deeper still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As You call me deeper still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latin typeface="Arial" charset="0"/>
                <a:cs typeface="Times New Roman" pitchFamily="18" charset="0"/>
              </a:rPr>
              <a:t>Into love, love, love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5725" y="0"/>
            <a:ext cx="9058275" cy="3505200"/>
          </a:xfrm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</a:pPr>
            <a:endParaRPr lang="en-GB" sz="2000" b="1" dirty="0" smtClean="0">
              <a:solidFill>
                <a:srgbClr val="64C8FF"/>
              </a:solidFill>
              <a:latin typeface="Arial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GB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We sing into, into Your heart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GB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Into Your promises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endParaRPr lang="en-GB" b="1" dirty="0" smtClean="0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GB" b="1" dirty="0" err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Cuz</a:t>
            </a:r>
            <a:r>
              <a:rPr lang="en-GB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You’re a good </a:t>
            </a:r>
            <a:r>
              <a:rPr lang="en-GB" b="1" dirty="0" err="1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good</a:t>
            </a:r>
            <a:r>
              <a:rPr lang="en-GB" b="1" dirty="0" smtClean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Father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14077815</TotalTime>
  <Words>195</Words>
  <Application>Microsoft Office PowerPoint</Application>
  <PresentationFormat>On-screen Show (4:3)</PresentationFormat>
  <Paragraphs>49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47</cp:revision>
  <dcterms:created xsi:type="dcterms:W3CDTF">2001-12-31T18:40:25Z</dcterms:created>
  <dcterms:modified xsi:type="dcterms:W3CDTF">2017-09-26T11:38:54Z</dcterms:modified>
</cp:coreProperties>
</file>