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21" autoAdjust="0"/>
  </p:normalViewPr>
  <p:slideViewPr>
    <p:cSldViewPr>
      <p:cViewPr>
        <p:scale>
          <a:sx n="60" d="100"/>
          <a:sy n="60" d="100"/>
        </p:scale>
        <p:origin x="-2448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A44C-02FB-4EDE-9774-EECC82FB7A05}" type="datetimeFigureOut">
              <a:rPr lang="en-US" smtClean="0"/>
              <a:pPr/>
              <a:t>06-Apr-13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80818"/>
            <a:ext cx="7652327" cy="2814782"/>
          </a:xfrm>
        </p:spPr>
        <p:txBody>
          <a:bodyPr>
            <a:normAutofit fontScale="92500" lnSpcReduction="10000"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900" b="1" dirty="0" smtClean="0">
                <a:solidFill>
                  <a:srgbClr val="64C8FF"/>
                </a:solidFill>
                <a:latin typeface="Arial" charset="0"/>
                <a:cs typeface="Times New Roman" pitchFamily="18" charset="0"/>
              </a:rPr>
              <a:t>Walk With Me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Kim Walker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500" b="1" dirty="0" smtClean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5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Author </a:t>
            </a:r>
            <a:r>
              <a:rPr lang="en-US" sz="35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of the world, walk with me</a:t>
            </a:r>
            <a:r>
              <a:rPr lang="en-US" sz="35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35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sz="35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Ruler of the earth, walk with me</a:t>
            </a:r>
            <a:r>
              <a:rPr lang="en-US" sz="35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35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sz="35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Calmer of the storm, walk with me</a:t>
            </a:r>
            <a:r>
              <a:rPr lang="en-US" sz="35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35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sz="35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Healer of my heart, walk with me</a:t>
            </a:r>
            <a:r>
              <a:rPr lang="en-US" sz="35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35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endParaRPr lang="en-US" sz="3500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3" y="0"/>
            <a:ext cx="8871527" cy="2814782"/>
          </a:xfrm>
        </p:spPr>
        <p:txBody>
          <a:bodyPr>
            <a:no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How I need You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How I need You, 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Oh Jesus, 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alk </a:t>
            </a: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with 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me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How I love You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How I love You, Oh 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Jesus, walk </a:t>
            </a: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with me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endParaRPr lang="en-US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3" y="80818"/>
            <a:ext cx="7652327" cy="2814782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Light for every step, walk with me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Healer of my heart, walk with me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Giver of each breath, walk with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4" y="76200"/>
            <a:ext cx="7652326" cy="4800600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 Your presence Lord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There is peace, there is rest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 Your presence Lord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There is life that never ends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endParaRPr lang="en-US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4" y="76200"/>
            <a:ext cx="7652326" cy="4800600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 Your presence Lord</a:t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There is joy, there is joy</a:t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 Your presence Lord</a:t>
            </a:r>
            <a:b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There is life that never ends</a:t>
            </a:r>
            <a:endParaRPr lang="en-US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2013-03-03T03:59:23Z</dcterms:created>
  <dcterms:modified xsi:type="dcterms:W3CDTF">2013-04-06T08:43:32Z</dcterms:modified>
</cp:coreProperties>
</file>