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1" autoAdjust="0"/>
  </p:normalViewPr>
  <p:slideViewPr>
    <p:cSldViewPr>
      <p:cViewPr varScale="1">
        <p:scale>
          <a:sx n="102" d="100"/>
          <a:sy n="102" d="100"/>
        </p:scale>
        <p:origin x="12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A44C-02FB-4EDE-9774-EECC82FB7A05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D249-ABE6-4467-83C2-49B48DF5E3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80818"/>
            <a:ext cx="8839200" cy="2814782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64C8FF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Jesus Culture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Everything changes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Darkness starts to tremble 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At the light You bring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0"/>
            <a:ext cx="8871527" cy="2814782"/>
          </a:xfrm>
        </p:spPr>
        <p:txBody>
          <a:bodyPr>
            <a:no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 heart starts burning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And nothing matters more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Than just to sit here at Your feet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And worship You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(We worship You)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3" y="80818"/>
            <a:ext cx="7652327" cy="2814782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love You, and we’ll never stop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can’t live without You, Jesus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love You, we can’t get enough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All this is for You, Jesus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Sickness starts to vanish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Every hopeless situation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Ceases to exist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When You walk into the room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 dead begin to rise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Cause there is resurrection life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In all You 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74" y="76200"/>
            <a:ext cx="7652326" cy="4800600"/>
          </a:xfrm>
        </p:spPr>
        <p:txBody>
          <a:bodyPr>
            <a:normAutofit/>
          </a:bodyPr>
          <a:lstStyle/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Come and consume God, all we are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give You permission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Our hearts are Yours</a:t>
            </a:r>
          </a:p>
          <a:p>
            <a:pPr algn="l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We want You, we want You</a:t>
            </a:r>
          </a:p>
        </p:txBody>
      </p:sp>
    </p:spTree>
    <p:extLst>
      <p:ext uri="{BB962C8B-B14F-4D97-AF65-F5344CB8AC3E}">
        <p14:creationId xmlns:p14="http://schemas.microsoft.com/office/powerpoint/2010/main" val="28367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World Harvest Church Glory Word Seminar</cp:lastModifiedBy>
  <cp:revision>12</cp:revision>
  <dcterms:created xsi:type="dcterms:W3CDTF">2013-03-03T03:59:23Z</dcterms:created>
  <dcterms:modified xsi:type="dcterms:W3CDTF">2019-02-23T07:30:41Z</dcterms:modified>
</cp:coreProperties>
</file>