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91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3" r:id="rId4"/>
    <p:sldId id="274" r:id="rId5"/>
    <p:sldId id="275" r:id="rId6"/>
    <p:sldId id="276" r:id="rId7"/>
    <p:sldId id="277" r:id="rId8"/>
    <p:sldId id="285" r:id="rId9"/>
    <p:sldId id="286" r:id="rId10"/>
    <p:sldId id="269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80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D11FCC-9B74-6D48-95EA-250588731AA5}" type="datetime1">
              <a:rPr lang="en-US"/>
              <a:pPr>
                <a:defRPr/>
              </a:pPr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A75FA-ED2F-FE45-B804-477761835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3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B01DDB-9209-5D4F-B5DD-3C4DFE56EC3E}" type="datetime1">
              <a:rPr lang="en-US"/>
              <a:pPr>
                <a:defRPr/>
              </a:pPr>
              <a:t>7/1/13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21B22-AD75-7749-956D-0DACC7D13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7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84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8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-brightco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039813"/>
            <a:ext cx="36274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2"/>
          <p:cNvSpPr>
            <a:spLocks noGrp="1"/>
          </p:cNvSpPr>
          <p:nvPr>
            <p:ph type="title"/>
          </p:nvPr>
        </p:nvSpPr>
        <p:spPr>
          <a:xfrm>
            <a:off x="866775" y="3717999"/>
            <a:ext cx="15594013" cy="162401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66775" y="5341938"/>
            <a:ext cx="13563963" cy="71602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4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14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8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4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49352" y="4909720"/>
            <a:ext cx="9008728" cy="647823"/>
          </a:xfrm>
          <a:prstGeom prst="rect">
            <a:avLst/>
          </a:prstGeom>
        </p:spPr>
        <p:txBody>
          <a:bodyPr vert="horz" lIns="173279" tIns="86639" rIns="173279" bIns="86639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3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351" y="2454875"/>
            <a:ext cx="13043804" cy="254511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38126" y="4999970"/>
            <a:ext cx="12357116" cy="2637373"/>
          </a:xfrm>
          <a:prstGeom prst="rect">
            <a:avLst/>
          </a:prstGeom>
        </p:spPr>
        <p:txBody>
          <a:bodyPr vert="horz" lIns="173266" tIns="86638" rIns="173266" bIns="86638"/>
          <a:lstStyle>
            <a:lvl1pPr>
              <a:defRPr sz="27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38126" y="5026043"/>
            <a:ext cx="12357116" cy="2637373"/>
          </a:xfrm>
          <a:prstGeom prst="rect">
            <a:avLst/>
          </a:prstGeom>
        </p:spPr>
        <p:txBody>
          <a:bodyPr vert="horz" lIns="173279" tIns="86639" rIns="173279" bIns="86639"/>
          <a:lstStyle>
            <a:lvl1pPr>
              <a:defRPr sz="27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9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38126" y="4999969"/>
            <a:ext cx="12357116" cy="2637373"/>
          </a:xfrm>
          <a:prstGeom prst="rect">
            <a:avLst/>
          </a:prstGeom>
        </p:spPr>
        <p:txBody>
          <a:bodyPr vert="horz" lIns="173279" tIns="86639" rIns="173279" bIns="86639"/>
          <a:lstStyle>
            <a:lvl1pPr>
              <a:defRPr sz="27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5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42" y="9344027"/>
            <a:ext cx="1997076" cy="296473"/>
          </a:xfrm>
          <a:prstGeom prst="rect">
            <a:avLst/>
          </a:prstGeom>
          <a:noFill/>
          <a:ln>
            <a:noFill/>
          </a:ln>
          <a:extLst/>
        </p:spPr>
        <p:txBody>
          <a:bodyPr lIns="91438" tIns="45719" rIns="91438" bIns="45719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3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291" y="300042"/>
            <a:ext cx="14489111" cy="1449387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9" y="1911090"/>
            <a:ext cx="15877477" cy="6202363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3725" y="9242429"/>
            <a:ext cx="676275" cy="51911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8" y="9242429"/>
            <a:ext cx="5487988" cy="519112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defRPr sz="13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4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2"/>
          <p:cNvSpPr>
            <a:spLocks noGrp="1"/>
          </p:cNvSpPr>
          <p:nvPr>
            <p:ph type="title"/>
          </p:nvPr>
        </p:nvSpPr>
        <p:spPr bwMode="auto">
          <a:xfrm>
            <a:off x="866775" y="3717925"/>
            <a:ext cx="15594013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6" r:id="rId3"/>
    <p:sldLayoutId id="2147484337" r:id="rId4"/>
    <p:sldLayoutId id="2147484338" r:id="rId5"/>
    <p:sldLayoutId id="2147484340" r:id="rId6"/>
    <p:sldLayoutId id="2147484341" r:id="rId7"/>
    <p:sldLayoutId id="2147484342" r:id="rId8"/>
    <p:sldLayoutId id="2147484343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rgbClr val="595959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olutions.brightcove.com/bcls/analytics-api/aapi-request-builder.html" TargetMode="External"/><Relationship Id="rId3" Type="http://schemas.openxmlformats.org/officeDocument/2006/relationships/hyperlink" Target="http://solutions.brightcove.com/bcls/analytics-api/most-popular-vide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Brightcove Analytics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49352" y="5943862"/>
            <a:ext cx="9008728" cy="647823"/>
          </a:xfrm>
        </p:spPr>
        <p:txBody>
          <a:bodyPr/>
          <a:lstStyle/>
          <a:p>
            <a:r>
              <a:rPr lang="en-US" dirty="0" smtClean="0"/>
              <a:t>Robert Crooks</a:t>
            </a:r>
          </a:p>
          <a:p>
            <a:r>
              <a:rPr lang="en-US" dirty="0" smtClean="0"/>
              <a:t>Director of Brightcove Learning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4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Thank you</a:t>
            </a:r>
          </a:p>
        </p:txBody>
      </p:sp>
      <p:sp>
        <p:nvSpPr>
          <p:cNvPr id="20482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846138" y="5251450"/>
            <a:ext cx="1472882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dirty="0" err="1" smtClean="0">
                <a:latin typeface="Arial" charset="0"/>
              </a:rPr>
              <a:t>rcrooks@brightcove.com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new analytics UI</a:t>
            </a:r>
          </a:p>
          <a:p>
            <a:r>
              <a:rPr lang="en-US" dirty="0" smtClean="0"/>
              <a:t>The new analytics API</a:t>
            </a:r>
          </a:p>
          <a:p>
            <a:r>
              <a:rPr lang="en-US" dirty="0" smtClean="0"/>
              <a:t>Analytics API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en-US" sz="6100" dirty="0"/>
              <a:t>The </a:t>
            </a:r>
            <a:r>
              <a:rPr lang="en-US" sz="6100" dirty="0"/>
              <a:t>new </a:t>
            </a:r>
            <a:r>
              <a:rPr lang="en-US" sz="6100" dirty="0"/>
              <a:t>a</a:t>
            </a:r>
            <a:r>
              <a:rPr lang="en-US" sz="6100" dirty="0"/>
              <a:t>nalytics UI</a:t>
            </a:r>
            <a:endParaRPr lang="en-US" sz="6100" dirty="0"/>
          </a:p>
        </p:txBody>
      </p:sp>
    </p:spTree>
    <p:extLst>
      <p:ext uri="{BB962C8B-B14F-4D97-AF65-F5344CB8AC3E}">
        <p14:creationId xmlns:p14="http://schemas.microsoft.com/office/powerpoint/2010/main" val="153795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Analytics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predefined reports and charts</a:t>
            </a:r>
          </a:p>
          <a:p>
            <a:r>
              <a:rPr lang="en-US" dirty="0" smtClean="0"/>
              <a:t>Customize with date ranges</a:t>
            </a:r>
          </a:p>
          <a:p>
            <a:r>
              <a:rPr lang="en-US" dirty="0" smtClean="0"/>
              <a:t>Drill down into more specific data</a:t>
            </a:r>
          </a:p>
          <a:p>
            <a:r>
              <a:rPr lang="en-US" dirty="0" smtClean="0"/>
              <a:t>Built entirely in HTML, so viewable on all devices</a:t>
            </a:r>
          </a:p>
          <a:p>
            <a:r>
              <a:rPr lang="en-US" dirty="0" smtClean="0"/>
              <a:t>Real-time data/updates</a:t>
            </a:r>
            <a:endParaRPr lang="en-US" dirty="0"/>
          </a:p>
        </p:txBody>
      </p:sp>
      <p:pic>
        <p:nvPicPr>
          <p:cNvPr id="6" name="Content Placeholder 5" descr="newanalyticsui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0895" b="-30895"/>
          <a:stretch>
            <a:fillRect/>
          </a:stretch>
        </p:blipFill>
        <p:spPr>
          <a:xfrm>
            <a:off x="8492265" y="2271713"/>
            <a:ext cx="7837488" cy="62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9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49351" y="2454864"/>
            <a:ext cx="13043804" cy="254511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Demo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49351" y="2454864"/>
            <a:ext cx="13043804" cy="254511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The new analytics API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/>
              <a:t>a</a:t>
            </a:r>
            <a:r>
              <a:rPr lang="en-US" dirty="0" smtClean="0"/>
              <a:t>nalytics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backend for UI</a:t>
            </a:r>
          </a:p>
          <a:p>
            <a:r>
              <a:rPr lang="en-US" dirty="0" smtClean="0"/>
              <a:t>A REST-based API that you can access from any programming language/application</a:t>
            </a:r>
          </a:p>
          <a:p>
            <a:r>
              <a:rPr lang="en-US" dirty="0" smtClean="0"/>
              <a:t>Allows you to retrieve the data directly and use it in any way you like</a:t>
            </a:r>
          </a:p>
          <a:p>
            <a:r>
              <a:rPr lang="en-US" dirty="0" smtClean="0"/>
              <a:t>Provides account rollups and detailed reports</a:t>
            </a:r>
          </a:p>
          <a:p>
            <a:r>
              <a:rPr lang="en-US" dirty="0" smtClean="0"/>
              <a:t>Multiple dimensions and filters to allow you to retrieve just the data you want</a:t>
            </a:r>
          </a:p>
          <a:p>
            <a:r>
              <a:rPr lang="en-US" dirty="0" smtClean="0"/>
              <a:t>Sample request: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609CA7"/>
                </a:solidFill>
                <a:latin typeface="Source Code Pro"/>
                <a:cs typeface="Source Code Pro"/>
              </a:rPr>
              <a:t>https://data.brightcove.com/analytics-api/videocloud/account/20318290001?from=</a:t>
            </a:r>
            <a:r>
              <a:rPr lang="en-US" b="1" dirty="0" err="1" smtClean="0">
                <a:solidFill>
                  <a:srgbClr val="609CA7"/>
                </a:solidFill>
                <a:latin typeface="Source Code Pro"/>
                <a:cs typeface="Source Code Pro"/>
              </a:rPr>
              <a:t>alltime&amp;to</a:t>
            </a:r>
            <a:r>
              <a:rPr lang="en-US" b="1" dirty="0" smtClean="0">
                <a:solidFill>
                  <a:srgbClr val="609CA7"/>
                </a:solidFill>
                <a:latin typeface="Source Code Pro"/>
                <a:cs typeface="Source Code Pro"/>
              </a:rPr>
              <a:t>=now</a:t>
            </a:r>
            <a:endParaRPr lang="en-US" b="1" dirty="0">
              <a:solidFill>
                <a:srgbClr val="609CA7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7395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en-US" sz="6100" dirty="0"/>
              <a:t>Sample s</a:t>
            </a:r>
            <a:r>
              <a:rPr lang="en-US" sz="6100" dirty="0"/>
              <a:t>olutions</a:t>
            </a:r>
            <a:endParaRPr lang="en-US" sz="61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191" indent="-45719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API Request Builder</a:t>
            </a:r>
          </a:p>
          <a:p>
            <a:pPr marL="457191" indent="-45719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Most Popular Videos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8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Categories of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1350" y="2271713"/>
            <a:ext cx="7967094" cy="5841740"/>
          </a:xfrm>
        </p:spPr>
        <p:txBody>
          <a:bodyPr/>
          <a:lstStyle/>
          <a:p>
            <a:r>
              <a:rPr lang="en-US" dirty="0" smtClean="0"/>
              <a:t>Custom Reports</a:t>
            </a:r>
          </a:p>
          <a:p>
            <a:pPr lvl="1"/>
            <a:r>
              <a:rPr lang="en-US" dirty="0" smtClean="0"/>
              <a:t>Get a specific data-set that the built-in reports don’t provide</a:t>
            </a:r>
          </a:p>
          <a:p>
            <a:pPr lvl="1"/>
            <a:r>
              <a:rPr lang="en-US" dirty="0" smtClean="0"/>
              <a:t>Represent the data </a:t>
            </a:r>
            <a:r>
              <a:rPr lang="en-US" dirty="0" smtClean="0"/>
              <a:t>differently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solutions.brightcove.com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bcls</a:t>
            </a:r>
            <a:r>
              <a:rPr lang="en-US" dirty="0">
                <a:hlinkClick r:id="rId2"/>
              </a:rPr>
              <a:t>/analytics-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aapi</a:t>
            </a:r>
            <a:r>
              <a:rPr lang="en-US" dirty="0">
                <a:hlinkClick r:id="rId2"/>
              </a:rPr>
              <a:t>-request-</a:t>
            </a:r>
            <a:r>
              <a:rPr lang="en-US" dirty="0" err="1">
                <a:hlinkClick r:id="rId2"/>
              </a:rPr>
              <a:t>builder.html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490075" y="2271713"/>
            <a:ext cx="7218403" cy="6202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 something (like create a playlist) based on analytics data</a:t>
            </a:r>
          </a:p>
          <a:p>
            <a:pPr lvl="1"/>
            <a:r>
              <a:rPr lang="en-US" dirty="0" smtClean="0"/>
              <a:t>Most popular videos</a:t>
            </a:r>
          </a:p>
          <a:p>
            <a:pPr lvl="1"/>
            <a:r>
              <a:rPr lang="en-US" dirty="0" smtClean="0"/>
              <a:t>Trending videos</a:t>
            </a:r>
          </a:p>
          <a:p>
            <a:pPr lvl="1"/>
            <a:r>
              <a:rPr lang="en-US" dirty="0" smtClean="0"/>
              <a:t>Choose most popular among a set of relevant </a:t>
            </a:r>
            <a:r>
              <a:rPr lang="en-US" dirty="0" smtClean="0"/>
              <a:t>videos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solutions.brightcove.com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bcls</a:t>
            </a:r>
            <a:r>
              <a:rPr lang="en-US" dirty="0">
                <a:hlinkClick r:id="rId3"/>
              </a:rPr>
              <a:t>/analytics-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/most-popular-</a:t>
            </a:r>
            <a:r>
              <a:rPr lang="en-US" dirty="0" err="1">
                <a:hlinkClick r:id="rId3"/>
              </a:rPr>
              <a:t>videos.html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bc-corp-temp-2013.potx</Template>
  <TotalTime>520</TotalTime>
  <Words>251</Words>
  <Application>Microsoft Macintosh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Design</vt:lpstr>
      <vt:lpstr>Brightcove Analytics</vt:lpstr>
      <vt:lpstr>Agenda</vt:lpstr>
      <vt:lpstr>The new analytics UI</vt:lpstr>
      <vt:lpstr>The New Analytics UI</vt:lpstr>
      <vt:lpstr>Demo</vt:lpstr>
      <vt:lpstr>The new analytics API</vt:lpstr>
      <vt:lpstr>The new analytics API</vt:lpstr>
      <vt:lpstr>Sample solutions</vt:lpstr>
      <vt:lpstr>Two Basic Categories of Solutions</vt:lpstr>
      <vt:lpstr>Thank you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Britta Schellenberg</dc:creator>
  <cp:lastModifiedBy>Robert Crooks</cp:lastModifiedBy>
  <cp:revision>17</cp:revision>
  <dcterms:created xsi:type="dcterms:W3CDTF">2012-10-03T20:27:31Z</dcterms:created>
  <dcterms:modified xsi:type="dcterms:W3CDTF">2013-07-01T21:02:11Z</dcterms:modified>
</cp:coreProperties>
</file>