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32"/>
    </p:embeddedFont>
    <p:embeddedFont>
      <p:font typeface="Montserrat" pitchFamily="2" charset="77"/>
      <p:regular r:id="rId33"/>
      <p:bold r:id="rId34"/>
      <p:italic r:id="rId35"/>
      <p:boldItalic r:id="rId36"/>
    </p:embeddedFont>
    <p:embeddedFont>
      <p:font typeface="Montserrat ExtraBold" pitchFamily="2" charset="77"/>
      <p:bold r:id="rId37"/>
      <p:boldItalic r:id="rId38"/>
    </p:embeddedFont>
    <p:embeddedFont>
      <p:font typeface="Montserrat Medium" pitchFamily="2" charset="77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2880">
          <p15:clr>
            <a:srgbClr val="A4A3A4"/>
          </p15:clr>
        </p15:guide>
        <p15:guide id="3" pos="26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jmAWfAKicwO+rWd93JIWStvok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396AFA-36D4-44D4-86C1-AD026B2D0E98}">
  <a:tblStyle styleId="{78396AFA-36D4-44D4-86C1-AD026B2D0E9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4FB"/>
          </a:solidFill>
        </a:fill>
      </a:tcStyle>
    </a:wholeTbl>
    <a:band1H>
      <a:tcTxStyle/>
      <a:tcStyle>
        <a:tcBdr/>
        <a:fill>
          <a:solidFill>
            <a:srgbClr val="CBE9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9F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44"/>
        <p:guide pos="2880"/>
        <p:guide pos="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dirty="0"/>
              <a:t>Chart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AD-2C43-A983-4CE469136608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AD-2C43-A983-4CE469136608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D-2C43-A983-4CE469136608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AD-2C43-A983-4CE4691366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AD-2C43-A983-4CE46913660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dirty="0"/>
              <a:t>Chart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22-9447-A2EA-D486A59A3285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22-9447-A2EA-D486A59A3285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22-9447-A2EA-D486A59A3285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22-9447-A2EA-D486A59A32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22-9447-A2EA-D486A59A32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F0-5648-96DC-8EF71B75AF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F0-5648-96DC-8EF71B75AF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F0-5648-96DC-8EF71B75A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67729440"/>
        <c:axId val="-606562160"/>
      </c:barChart>
      <c:catAx>
        <c:axId val="-66772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06562160"/>
        <c:crosses val="autoZero"/>
        <c:auto val="1"/>
        <c:lblAlgn val="ctr"/>
        <c:lblOffset val="100"/>
        <c:noMultiLvlLbl val="0"/>
      </c:catAx>
      <c:valAx>
        <c:axId val="-60656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772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9D-DC45-9144-D10B36A067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9D-DC45-9144-D10B36A067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9D-DC45-9144-D10B36A06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68825904"/>
        <c:axId val="-668824128"/>
      </c:barChart>
      <c:catAx>
        <c:axId val="-66882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8824128"/>
        <c:crosses val="autoZero"/>
        <c:auto val="1"/>
        <c:lblAlgn val="ctr"/>
        <c:lblOffset val="100"/>
        <c:noMultiLvlLbl val="0"/>
      </c:catAx>
      <c:valAx>
        <c:axId val="-66882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-66882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1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FC-174A-BA07-9A5EB413377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FC-174A-BA07-9A5EB413377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FC-174A-BA07-9A5EB413377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FC-174A-BA07-9A5EB41337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FC-174A-BA07-9A5EB41337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BFC-174A-BA07-9A5EB413377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9BFC-174A-BA07-9A5EB413377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9BFC-174A-BA07-9A5EB413377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9BFC-174A-BA07-9A5EB41337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BFC-174A-BA07-9A5EB4133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2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FE-1C44-BD59-B041338FE4BE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FE-1C44-BD59-B041338FE4BE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FE-1C44-BD59-B041338FE4BE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FE-1C44-BD59-B041338FE4B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FE-1C44-BD59-B041338FE4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7FE-1C44-BD59-B041338FE4BE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7FE-1C44-BD59-B041338FE4BE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47FE-1C44-BD59-B041338FE4BE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47FE-1C44-BD59-B041338FE4B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47FE-1C44-BD59-B041338FE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pPr>
            <a:r>
              <a:rPr lang="en-US" sz="1800" b="0" i="0" baseline="0" dirty="0">
                <a:effectLst/>
              </a:rPr>
              <a:t>Chart 3 Title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82-1540-B14E-BAA73976BE3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82-1540-B14E-BAA73976BE3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82-1540-B14E-BAA73976BE3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82-1540-B14E-BAA73976BE3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82-1540-B14E-BAA73976BE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B82-1540-B14E-BAA73976BE3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7B82-1540-B14E-BAA73976BE3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7B82-1540-B14E-BAA73976BE3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7B82-1540-B14E-BAA73976BE3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10.4</c:v>
                </c:pt>
                <c:pt idx="1">
                  <c:v>18.3</c:v>
                </c:pt>
                <c:pt idx="2">
                  <c:v>3</c:v>
                </c:pt>
                <c:pt idx="3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B82-1540-B14E-BAA73976B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amera B">
  <p:cSld name="Title Slide - Camera B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1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1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31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210" y="2470454"/>
            <a:ext cx="2747979" cy="6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1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1" i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3"/>
          </p:nvPr>
        </p:nvSpPr>
        <p:spPr>
          <a:xfrm>
            <a:off x="323850" y="3790189"/>
            <a:ext cx="79327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Double">
  <p:cSld name="Full-Doub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body" idx="2"/>
          </p:nvPr>
        </p:nvSpPr>
        <p:spPr>
          <a:xfrm>
            <a:off x="4169664" y="834566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body" idx="3"/>
          </p:nvPr>
        </p:nvSpPr>
        <p:spPr>
          <a:xfrm>
            <a:off x="311150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4"/>
          </p:nvPr>
        </p:nvSpPr>
        <p:spPr>
          <a:xfrm>
            <a:off x="4183143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>
            <a:spLocks noGrp="1"/>
          </p:cNvSpPr>
          <p:nvPr>
            <p:ph type="chart" idx="2"/>
          </p:nvPr>
        </p:nvSpPr>
        <p:spPr>
          <a:xfrm>
            <a:off x="4811713" y="834607"/>
            <a:ext cx="3962400" cy="341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-No Subtitle">
  <p:cSld name="Chart-No Sub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>
            <a:spLocks noGrp="1"/>
          </p:cNvSpPr>
          <p:nvPr>
            <p:ph type="chart" idx="2"/>
          </p:nvPr>
        </p:nvSpPr>
        <p:spPr>
          <a:xfrm>
            <a:off x="4811713" y="834607"/>
            <a:ext cx="3962400" cy="341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Single">
  <p:cSld name="Table_Sing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_Full">
  <p:cSld name="Table_Full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5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ntent">
  <p:cSld name="Half-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6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6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6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ntent-No Subtitle">
  <p:cSld name="Half-Content-No Sub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7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7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cove_Overview">
  <p:cSld name="Brightcove_Overview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8" descr="company-overview-05172018.png"/>
          <p:cNvPicPr preferRelativeResize="0"/>
          <p:nvPr/>
        </p:nvPicPr>
        <p:blipFill rotWithShape="1">
          <a:blip r:embed="rId2">
            <a:alphaModFix/>
          </a:blip>
          <a:srcRect l="-332" r="36645"/>
          <a:stretch/>
        </p:blipFill>
        <p:spPr>
          <a:xfrm>
            <a:off x="483704" y="1005840"/>
            <a:ext cx="8176592" cy="34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8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ghtcove_Locations">
  <p:cSld name="Brightcove_Locatio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9" descr="companylocations-map-517201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389" y="1015618"/>
            <a:ext cx="7587389" cy="37720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9"/>
          <p:cNvSpPr/>
          <p:nvPr/>
        </p:nvSpPr>
        <p:spPr>
          <a:xfrm>
            <a:off x="806863" y="2270439"/>
            <a:ext cx="9520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SEATTLE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49"/>
          <p:cNvSpPr/>
          <p:nvPr/>
        </p:nvSpPr>
        <p:spPr>
          <a:xfrm>
            <a:off x="223741" y="2526843"/>
            <a:ext cx="16038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SAN FRANCISCO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49"/>
          <p:cNvSpPr/>
          <p:nvPr/>
        </p:nvSpPr>
        <p:spPr>
          <a:xfrm>
            <a:off x="1093779" y="2764086"/>
            <a:ext cx="13196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SCOTTSDALE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49"/>
          <p:cNvSpPr/>
          <p:nvPr/>
        </p:nvSpPr>
        <p:spPr>
          <a:xfrm>
            <a:off x="2315013" y="2589201"/>
            <a:ext cx="11208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NEW YORK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6" name="Google Shape;106;p49"/>
          <p:cNvSpPr/>
          <p:nvPr/>
        </p:nvSpPr>
        <p:spPr>
          <a:xfrm>
            <a:off x="2838116" y="2344695"/>
            <a:ext cx="9059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BOSTON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49"/>
          <p:cNvSpPr/>
          <p:nvPr/>
        </p:nvSpPr>
        <p:spPr>
          <a:xfrm>
            <a:off x="4274245" y="2048360"/>
            <a:ext cx="91713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LONDON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" name="Google Shape;108;p49"/>
          <p:cNvSpPr/>
          <p:nvPr/>
        </p:nvSpPr>
        <p:spPr>
          <a:xfrm>
            <a:off x="7253595" y="2561168"/>
            <a:ext cx="7855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TOKYO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" name="Google Shape;109;p49"/>
          <p:cNvSpPr/>
          <p:nvPr/>
        </p:nvSpPr>
        <p:spPr>
          <a:xfrm>
            <a:off x="7426588" y="4059082"/>
            <a:ext cx="8942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SYDNEY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0" name="Google Shape;110;p49"/>
          <p:cNvSpPr/>
          <p:nvPr/>
        </p:nvSpPr>
        <p:spPr>
          <a:xfrm>
            <a:off x="6487472" y="3291590"/>
            <a:ext cx="12019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SINGAPORE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49"/>
          <p:cNvSpPr/>
          <p:nvPr/>
        </p:nvSpPr>
        <p:spPr>
          <a:xfrm>
            <a:off x="6245833" y="2510654"/>
            <a:ext cx="7659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SEOUL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2" name="Google Shape;112;p49"/>
          <p:cNvSpPr/>
          <p:nvPr/>
        </p:nvSpPr>
        <p:spPr>
          <a:xfrm>
            <a:off x="5040353" y="3007212"/>
            <a:ext cx="9000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949595"/>
                </a:solidFill>
                <a:latin typeface="Arial Black"/>
                <a:ea typeface="Arial Black"/>
                <a:cs typeface="Arial Black"/>
                <a:sym typeface="Arial Black"/>
              </a:rPr>
              <a:t>MUMBAI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" name="Google Shape;113;p49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Camera A">
  <p:cSld name="Title Slide - Camera A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0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0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0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50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210" y="2470454"/>
            <a:ext cx="2747979" cy="6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0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1" i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0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 i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50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1"/>
          <p:cNvPicPr preferRelativeResize="0"/>
          <p:nvPr/>
        </p:nvPicPr>
        <p:blipFill rotWithShape="1">
          <a:blip r:embed="rId2">
            <a:alphaModFix/>
          </a:blip>
          <a:srcRect l="24209" t="36148" r="26270" b="20535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1"/>
          <p:cNvPicPr preferRelativeResize="0"/>
          <p:nvPr/>
        </p:nvPicPr>
        <p:blipFill rotWithShape="1">
          <a:blip r:embed="rId3">
            <a:alphaModFix/>
          </a:blip>
          <a:srcRect l="9590" t="12213" r="17624" b="5655"/>
          <a:stretch/>
        </p:blipFill>
        <p:spPr>
          <a:xfrm>
            <a:off x="5245912" y="703944"/>
            <a:ext cx="2482945" cy="1867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1"/>
          <p:cNvSpPr/>
          <p:nvPr/>
        </p:nvSpPr>
        <p:spPr>
          <a:xfrm>
            <a:off x="-9144" y="0"/>
            <a:ext cx="9144000" cy="5143500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51" descr="bc-logo-horizontal-11152017-pmsknockout.a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950" y="1633838"/>
            <a:ext cx="6022826" cy="146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2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rgbClr val="5557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0" name="Google Shape;130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4210" y="2470454"/>
            <a:ext cx="2747979" cy="66670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2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900"/>
              <a:buNone/>
              <a:defRPr sz="39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52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55759"/>
              </a:buClr>
              <a:buSzPts val="1800"/>
              <a:buNone/>
              <a:defRPr sz="1800" b="0" i="0">
                <a:solidFill>
                  <a:srgbClr val="555759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ection Header_Photo">
  <p:cSld name="5_Section Header_Pho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3"/>
          <p:cNvPicPr preferRelativeResize="0"/>
          <p:nvPr/>
        </p:nvPicPr>
        <p:blipFill rotWithShape="1">
          <a:blip r:embed="rId2">
            <a:alphaModFix/>
          </a:blip>
          <a:srcRect l="11829" t="17393" b="82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4730" y="4538133"/>
            <a:ext cx="331870" cy="33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lor-No Subtitle">
  <p:cSld name="Half-Color-No Sub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3"/>
          </p:nvPr>
        </p:nvSpPr>
        <p:spPr>
          <a:xfrm>
            <a:off x="4572000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Photo">
  <p:cSld name="Half-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35" descr="ben-o-bro-245065.jpg"/>
          <p:cNvPicPr preferRelativeResize="0"/>
          <p:nvPr/>
        </p:nvPicPr>
        <p:blipFill rotWithShape="1">
          <a:blip r:embed="rId2">
            <a:alphaModFix/>
          </a:blip>
          <a:srcRect l="2342" t="34387" r="50855" b="28235"/>
          <a:stretch/>
        </p:blipFill>
        <p:spPr>
          <a:xfrm>
            <a:off x="1" y="0"/>
            <a:ext cx="42938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5"/>
          <p:cNvSpPr/>
          <p:nvPr/>
        </p:nvSpPr>
        <p:spPr>
          <a:xfrm>
            <a:off x="0" y="0"/>
            <a:ext cx="4293810" cy="5148072"/>
          </a:xfrm>
          <a:prstGeom prst="rect">
            <a:avLst/>
          </a:prstGeom>
          <a:solidFill>
            <a:srgbClr val="000000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4572000" y="2286000"/>
            <a:ext cx="43434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 sz="16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3"/>
          </p:nvPr>
        </p:nvSpPr>
        <p:spPr>
          <a:xfrm>
            <a:off x="4572000" y="1508760"/>
            <a:ext cx="4343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>
                <a:solidFill>
                  <a:srgbClr val="22C2E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alf-Color">
  <p:cSld name="1_Half-Colo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2"/>
          </p:nvPr>
        </p:nvSpPr>
        <p:spPr>
          <a:xfrm>
            <a:off x="4553712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3"/>
          </p:nvPr>
        </p:nvSpPr>
        <p:spPr>
          <a:xfrm>
            <a:off x="4572000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4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  <a:defRPr sz="2200" b="1" i="0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5"/>
          </p:nvPr>
        </p:nvSpPr>
        <p:spPr>
          <a:xfrm>
            <a:off x="4553712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body" idx="6"/>
          </p:nvPr>
        </p:nvSpPr>
        <p:spPr>
          <a:xfrm>
            <a:off x="4572000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7"/>
          </p:nvPr>
        </p:nvSpPr>
        <p:spPr>
          <a:xfrm>
            <a:off x="4553712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8"/>
          </p:nvPr>
        </p:nvSpPr>
        <p:spPr>
          <a:xfrm>
            <a:off x="4572000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Color-Blank">
  <p:cSld name="Half-Color-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/>
          <p:nvPr/>
        </p:nvSpPr>
        <p:spPr>
          <a:xfrm>
            <a:off x="0" y="0"/>
            <a:ext cx="4297680" cy="5148072"/>
          </a:xfrm>
          <a:prstGeom prst="rect">
            <a:avLst/>
          </a:prstGeom>
          <a:solidFill>
            <a:srgbClr val="22C2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2"/>
          </p:nvPr>
        </p:nvSpPr>
        <p:spPr>
          <a:xfrm>
            <a:off x="4572000" y="1698625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">
  <p:cSld name="Full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  <a:defRPr/>
            </a:lvl1pPr>
            <a:lvl2pPr marL="914400" marR="0" lvl="1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2"/>
          </p:nvPr>
        </p:nvSpPr>
        <p:spPr>
          <a:xfrm>
            <a:off x="310896" y="1078161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No Subtitle">
  <p:cSld name="Full-No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083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Merriweather Sans"/>
              <a:buChar char="◦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  <a:defRPr sz="1400" b="0" i="0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body" idx="1"/>
          </p:nvPr>
        </p:nvSpPr>
        <p:spPr>
          <a:xfrm>
            <a:off x="318977" y="886047"/>
            <a:ext cx="479811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94959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3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54730" y="4538133"/>
            <a:ext cx="331870" cy="33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0"/>
          <p:cNvSpPr txBox="1">
            <a:spLocks noGrp="1"/>
          </p:cNvSpPr>
          <p:nvPr>
            <p:ph type="title"/>
          </p:nvPr>
        </p:nvSpPr>
        <p:spPr>
          <a:xfrm>
            <a:off x="292608" y="347472"/>
            <a:ext cx="8173966" cy="32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C2EB"/>
              </a:buClr>
              <a:buSzPts val="2000"/>
              <a:buFont typeface="Montserrat ExtraBold"/>
              <a:buNone/>
              <a:defRPr sz="2000" b="1" i="0" u="none" strike="noStrike" cap="none">
                <a:solidFill>
                  <a:srgbClr val="22C2E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CLICK TO ADD HEADLINE.</a:t>
            </a:r>
            <a:endParaRPr/>
          </a:p>
        </p:txBody>
      </p:sp>
      <p:sp>
        <p:nvSpPr>
          <p:cNvPr id="139" name="Google Shape;139;p1"/>
          <p:cNvSpPr txBox="1">
            <a:spLocks noGrp="1"/>
          </p:cNvSpPr>
          <p:nvPr>
            <p:ph type="body" idx="2"/>
          </p:nvPr>
        </p:nvSpPr>
        <p:spPr>
          <a:xfrm>
            <a:off x="311150" y="4379977"/>
            <a:ext cx="6904038" cy="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NAME | TITLE | EMAIL</a:t>
            </a:r>
            <a:endParaRPr/>
          </a:p>
        </p:txBody>
      </p:sp>
      <p:sp>
        <p:nvSpPr>
          <p:cNvPr id="140" name="Google Shape;140;p1"/>
          <p:cNvSpPr txBox="1">
            <a:spLocks noGrp="1"/>
          </p:cNvSpPr>
          <p:nvPr>
            <p:ph type="body" idx="3"/>
          </p:nvPr>
        </p:nvSpPr>
        <p:spPr>
          <a:xfrm>
            <a:off x="323850" y="3790189"/>
            <a:ext cx="79327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CLICK TO ADD SHORT &amp; SWEET SUBHEAD.</a:t>
            </a:r>
            <a:endParaRPr/>
          </a:p>
        </p:txBody>
      </p:sp>
      <p:sp>
        <p:nvSpPr>
          <p:cNvPr id="141" name="Google Shape;141;p1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310896" y="1079577"/>
            <a:ext cx="3656670" cy="144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marR="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/>
          </a:p>
          <a:p>
            <a:pPr marL="102870" marR="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/>
          </a:p>
          <a:p>
            <a:pPr marL="102870" marR="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Supporting copy here.</a:t>
            </a:r>
            <a:endParaRPr/>
          </a:p>
          <a:p>
            <a:pPr marL="585216" marR="0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Secondary copy goes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10896" y="834607"/>
            <a:ext cx="8204454" cy="193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373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5336" lvl="4" indent="-17373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18" name="Google Shape;218;p12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2"/>
          </p:nvPr>
        </p:nvSpPr>
        <p:spPr>
          <a:xfrm>
            <a:off x="4169664" y="834566"/>
            <a:ext cx="365667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</a:t>
            </a:r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3"/>
          </p:nvPr>
        </p:nvSpPr>
        <p:spPr>
          <a:xfrm>
            <a:off x="311150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</a:t>
            </a:r>
            <a:endParaRPr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4"/>
          </p:nvPr>
        </p:nvSpPr>
        <p:spPr>
          <a:xfrm>
            <a:off x="4183143" y="1079495"/>
            <a:ext cx="3656416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graphicFrame>
        <p:nvGraphicFramePr>
          <p:cNvPr id="228" name="Google Shape;228;p13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9" name="Google Shape;229;p13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35" name="Google Shape;235;p14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6" name="Google Shape;236;p14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body" idx="3"/>
          </p:nvPr>
        </p:nvSpPr>
        <p:spPr>
          <a:xfrm>
            <a:off x="311150" y="1079536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  <p:graphicFrame>
        <p:nvGraphicFramePr>
          <p:cNvPr id="244" name="Google Shape;244;p15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463217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50" name="Google Shape;250;p16"/>
          <p:cNvGraphicFramePr/>
          <p:nvPr/>
        </p:nvGraphicFramePr>
        <p:xfrm>
          <a:off x="4811713" y="835025"/>
          <a:ext cx="3962400" cy="340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1" name="Google Shape;251;p16"/>
          <p:cNvSpPr txBox="1">
            <a:spLocks noGrp="1"/>
          </p:cNvSpPr>
          <p:nvPr>
            <p:ph type="body" idx="1"/>
          </p:nvPr>
        </p:nvSpPr>
        <p:spPr>
          <a:xfrm>
            <a:off x="311150" y="834607"/>
            <a:ext cx="4343400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57" name="Google Shape;257;p17"/>
          <p:cNvGraphicFramePr/>
          <p:nvPr/>
        </p:nvGraphicFramePr>
        <p:xfrm>
          <a:off x="168729" y="1382941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8" name="Google Shape;258;p17"/>
          <p:cNvGraphicFramePr/>
          <p:nvPr/>
        </p:nvGraphicFramePr>
        <p:xfrm>
          <a:off x="2638085" y="1382940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9" name="Google Shape;259;p17"/>
          <p:cNvGraphicFramePr/>
          <p:nvPr/>
        </p:nvGraphicFramePr>
        <p:xfrm>
          <a:off x="5107441" y="1382939"/>
          <a:ext cx="3566432" cy="2377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65" name="Google Shape;265;p18"/>
          <p:cNvGraphicFramePr/>
          <p:nvPr/>
        </p:nvGraphicFramePr>
        <p:xfrm>
          <a:off x="427038" y="9588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26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graphicFrame>
        <p:nvGraphicFramePr>
          <p:cNvPr id="271" name="Google Shape;271;p19"/>
          <p:cNvGraphicFramePr/>
          <p:nvPr/>
        </p:nvGraphicFramePr>
        <p:xfrm>
          <a:off x="430213" y="9588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269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7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55759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rgbClr val="55575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2" name="Google Shape;272;p19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448056" lvl="1" indent="-11398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/>
              <a:t>CLICK TO ADD AGENDA</a:t>
            </a:r>
            <a:endParaRPr/>
          </a:p>
        </p:txBody>
      </p:sp>
      <p:sp>
        <p:nvSpPr>
          <p:cNvPr id="147" name="Google Shape;147;p2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</a:pPr>
            <a:r>
              <a:rPr lang="en-US"/>
              <a:t>CATEGORY | CATEGORY | CATEGORY | CATEGORY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TABLE TITLE</a:t>
            </a:r>
            <a:endParaRPr/>
          </a:p>
        </p:txBody>
      </p:sp>
      <p:graphicFrame>
        <p:nvGraphicFramePr>
          <p:cNvPr id="280" name="Google Shape;280;p20"/>
          <p:cNvGraphicFramePr/>
          <p:nvPr/>
        </p:nvGraphicFramePr>
        <p:xfrm>
          <a:off x="427038" y="9588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134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8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0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45725" marB="45725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 sz="1100" b="1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4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5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94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TWO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THREE</a:t>
                      </a:r>
                      <a:endParaRPr/>
                    </a:p>
                  </a:txBody>
                  <a:tcPr marL="91350" marR="913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350" marR="913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TABLE TITLE</a:t>
            </a:r>
            <a:endParaRPr/>
          </a:p>
        </p:txBody>
      </p:sp>
      <p:graphicFrame>
        <p:nvGraphicFramePr>
          <p:cNvPr id="287" name="Google Shape;287;p21"/>
          <p:cNvGraphicFramePr/>
          <p:nvPr/>
        </p:nvGraphicFramePr>
        <p:xfrm>
          <a:off x="430213" y="9588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{78396AFA-36D4-44D4-86C1-AD026B2D0E98}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b="0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45725" marB="45725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1</a:t>
                      </a:r>
                      <a:endParaRPr sz="1100" b="1" i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2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3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4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HEADER 5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94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b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-US" sz="1100" b="1" i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</a:t>
                      </a:r>
                      <a:endParaRPr/>
                    </a:p>
                  </a:txBody>
                  <a:tcPr marL="92650" marR="92650" marT="45725" marB="45725" anchor="ctr">
                    <a:solidFill>
                      <a:srgbClr val="22C2E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1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9595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949595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Point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rgbClr val="949595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2650" marR="92650" marT="91450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8" name="Google Shape;288;p21"/>
          <p:cNvSpPr txBox="1">
            <a:spLocks noGrp="1"/>
          </p:cNvSpPr>
          <p:nvPr>
            <p:ph type="body" idx="1"/>
          </p:nvPr>
        </p:nvSpPr>
        <p:spPr>
          <a:xfrm>
            <a:off x="292608" y="2559412"/>
            <a:ext cx="8204454" cy="24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body" idx="2"/>
          </p:nvPr>
        </p:nvSpPr>
        <p:spPr>
          <a:xfrm>
            <a:off x="310896" y="2804382"/>
            <a:ext cx="8204454" cy="14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48056" lvl="1" indent="-1762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72237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08813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453896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448056" lvl="1" indent="-11398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2"/>
          <p:cNvPicPr preferRelativeResize="0"/>
          <p:nvPr/>
        </p:nvPicPr>
        <p:blipFill rotWithShape="1">
          <a:blip r:embed="rId3">
            <a:alphaModFix/>
          </a:blip>
          <a:srcRect l="-1837" t="1" r="11443" b="1595"/>
          <a:stretch/>
        </p:blipFill>
        <p:spPr>
          <a:xfrm>
            <a:off x="3026551" y="844378"/>
            <a:ext cx="6117449" cy="360460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4948518" y="2340917"/>
            <a:ext cx="34747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SCREEN SHOT OF CONTENT HERE.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VIDEO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l="-1837" t="1" r="11443" b="1595"/>
          <a:stretch/>
        </p:blipFill>
        <p:spPr>
          <a:xfrm>
            <a:off x="3026551" y="844378"/>
            <a:ext cx="6117449" cy="360460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09" name="Google Shape;309;p23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3346704" cy="111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4948518" y="2340917"/>
            <a:ext cx="34747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SCREEN SHOT OF CONTENT HERE.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949595"/>
                </a:solidFill>
                <a:latin typeface="Montserrat"/>
                <a:ea typeface="Montserrat"/>
                <a:cs typeface="Montserrat"/>
                <a:sym typeface="Montserrat"/>
              </a:rPr>
              <a:t>PUT VIDEO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>
            <a:spLocks noGrp="1"/>
          </p:cNvSpPr>
          <p:nvPr>
            <p:ph type="title"/>
          </p:nvPr>
        </p:nvSpPr>
        <p:spPr>
          <a:xfrm>
            <a:off x="292608" y="365760"/>
            <a:ext cx="8204454" cy="3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Font typeface="Montserrat ExtraBold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body" idx="1"/>
          </p:nvPr>
        </p:nvSpPr>
        <p:spPr>
          <a:xfrm>
            <a:off x="292608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body" idx="2"/>
          </p:nvPr>
        </p:nvSpPr>
        <p:spPr>
          <a:xfrm>
            <a:off x="310896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body" idx="3"/>
          </p:nvPr>
        </p:nvSpPr>
        <p:spPr>
          <a:xfrm>
            <a:off x="292608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4"/>
          </p:nvPr>
        </p:nvSpPr>
        <p:spPr>
          <a:xfrm>
            <a:off x="310896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body" idx="5"/>
          </p:nvPr>
        </p:nvSpPr>
        <p:spPr>
          <a:xfrm>
            <a:off x="292608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6"/>
          </p:nvPr>
        </p:nvSpPr>
        <p:spPr>
          <a:xfrm>
            <a:off x="310896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4850190" y="0"/>
            <a:ext cx="4293810" cy="5165212"/>
          </a:xfrm>
          <a:prstGeom prst="rect">
            <a:avLst/>
          </a:prstGeom>
          <a:solidFill>
            <a:srgbClr val="22C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5259735" y="2340917"/>
            <a:ext cx="3474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SPOT FOR IMAGE SIZED SAME AS BLUE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BOX – REMOVE BLUE AFTER IMAGE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PLACED.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body" idx="2"/>
          </p:nvPr>
        </p:nvSpPr>
        <p:spPr>
          <a:xfrm>
            <a:off x="310896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  <a:p>
            <a:pPr marL="102870" lvl="0" indent="-139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4850190" y="0"/>
            <a:ext cx="4293810" cy="5165212"/>
          </a:xfrm>
          <a:prstGeom prst="rect">
            <a:avLst/>
          </a:prstGeom>
          <a:solidFill>
            <a:srgbClr val="22C2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5259735" y="2340917"/>
            <a:ext cx="3474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SPOT FOR IMAGE SIZED SAME AS BLUE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BOX – REMOVE BLUE AFTER IMAGE </a:t>
            </a:r>
            <a:b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 PLACED.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OUR OVERVIEW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>
            <a:spLocks noGrp="1"/>
          </p:cNvSpPr>
          <p:nvPr>
            <p:ph type="body" idx="1"/>
          </p:nvPr>
        </p:nvSpPr>
        <p:spPr>
          <a:xfrm>
            <a:off x="292608" y="365760"/>
            <a:ext cx="4343400" cy="29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OUR GLOBAL FOOTPRINT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>
            <a:spLocks noGrp="1"/>
          </p:cNvSpPr>
          <p:nvPr>
            <p:ph type="body" idx="1"/>
          </p:nvPr>
        </p:nvSpPr>
        <p:spPr>
          <a:xfrm>
            <a:off x="311150" y="3200401"/>
            <a:ext cx="7945438" cy="105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THANK YOU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</a:pPr>
            <a:r>
              <a:rPr lang="en-US"/>
              <a:t>FOR JOINING!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A79EF-EB36-D448-98C6-3E536507CD0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ftr" idx="11"/>
          </p:nvPr>
        </p:nvSpPr>
        <p:spPr>
          <a:xfrm>
            <a:off x="6472238" y="4892040"/>
            <a:ext cx="2680906" cy="10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© Brightcove Inc. All Rights Reserved.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/>
              <a:t>Brand Strategy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>
            <a:spLocks noGrp="1"/>
          </p:cNvSpPr>
          <p:nvPr>
            <p:ph type="title"/>
          </p:nvPr>
        </p:nvSpPr>
        <p:spPr>
          <a:xfrm>
            <a:off x="549964" y="1824349"/>
            <a:ext cx="80467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3500"/>
              <a:buFont typeface="Montserrat ExtraBold"/>
              <a:buNone/>
            </a:pPr>
            <a:r>
              <a:rPr lang="en-US"/>
              <a:t>CLICK TO ADD SECTION TITLE</a:t>
            </a:r>
            <a:endParaRPr/>
          </a:p>
        </p:txBody>
      </p:sp>
      <p:sp>
        <p:nvSpPr>
          <p:cNvPr id="158" name="Google Shape;158;p4"/>
          <p:cNvSpPr txBox="1">
            <a:spLocks noGrp="1"/>
          </p:cNvSpPr>
          <p:nvPr>
            <p:ph type="body" idx="1"/>
          </p:nvPr>
        </p:nvSpPr>
        <p:spPr>
          <a:xfrm>
            <a:off x="687124" y="2560320"/>
            <a:ext cx="7772400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2000"/>
              <a:buNone/>
            </a:pPr>
            <a:r>
              <a:rPr lang="en-US"/>
              <a:t>CLICK TO ADD SUPPORTING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body" idx="4294967295"/>
          </p:nvPr>
        </p:nvSpPr>
        <p:spPr>
          <a:xfrm>
            <a:off x="4572000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 dirty="0"/>
              <a:t>Store a videos metadata</a:t>
            </a:r>
            <a:endParaRPr dirty="0"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 dirty="0"/>
              <a:t>Custom Fields</a:t>
            </a:r>
            <a:endParaRPr dirty="0"/>
          </a:p>
        </p:txBody>
      </p:sp>
      <p:sp>
        <p:nvSpPr>
          <p:cNvPr id="166" name="Google Shape;166;p5"/>
          <p:cNvSpPr txBox="1">
            <a:spLocks noGrp="1"/>
          </p:cNvSpPr>
          <p:nvPr>
            <p:ph type="body" idx="4294967295"/>
          </p:nvPr>
        </p:nvSpPr>
        <p:spPr>
          <a:xfrm>
            <a:off x="4572000" y="123079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 dirty="0"/>
              <a:t>Example uses: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 dirty="0"/>
              <a:t>  </a:t>
            </a:r>
            <a:endParaRPr dirty="0"/>
          </a:p>
        </p:txBody>
      </p:sp>
      <p:sp>
        <p:nvSpPr>
          <p:cNvPr id="167" name="Google Shape;167;p5"/>
          <p:cNvSpPr txBox="1">
            <a:spLocks noGrp="1"/>
          </p:cNvSpPr>
          <p:nvPr>
            <p:ph type="body" idx="4294967295"/>
          </p:nvPr>
        </p:nvSpPr>
        <p:spPr>
          <a:xfrm>
            <a:off x="4800600" y="4166242"/>
            <a:ext cx="4343400" cy="29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 dirty="0"/>
              <a:t>CATEGORY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825D8-A5EB-9048-A7A9-D14D73CDD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EDC94-8B2C-724A-BDAD-3E98AFA0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37" y="482551"/>
            <a:ext cx="3962006" cy="4254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2"/>
          </p:nvPr>
        </p:nvSpPr>
        <p:spPr>
          <a:xfrm>
            <a:off x="4572000" y="2286000"/>
            <a:ext cx="43434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1 – Example supporting copy.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2 – Example supporting copy.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49595"/>
              </a:buClr>
              <a:buSzPts val="1600"/>
              <a:buFont typeface="Arial"/>
              <a:buNone/>
            </a:pPr>
            <a:r>
              <a:rPr lang="en-US"/>
              <a:t>Point 3 – Example supporting copy.</a:t>
            </a: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3"/>
          </p:nvPr>
        </p:nvSpPr>
        <p:spPr>
          <a:xfrm>
            <a:off x="4572000" y="1508760"/>
            <a:ext cx="4343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</a:t>
            </a:r>
            <a:br>
              <a:rPr lang="en-US"/>
            </a:br>
            <a:r>
              <a:rPr lang="en-US"/>
              <a:t>MAIN TITLE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4553712" y="834607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572000" y="1079578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4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5"/>
          </p:nvPr>
        </p:nvSpPr>
        <p:spPr>
          <a:xfrm>
            <a:off x="4553712" y="1934331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6"/>
          </p:nvPr>
        </p:nvSpPr>
        <p:spPr>
          <a:xfrm>
            <a:off x="4572000" y="2178939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body" idx="7"/>
          </p:nvPr>
        </p:nvSpPr>
        <p:spPr>
          <a:xfrm>
            <a:off x="4553712" y="3036449"/>
            <a:ext cx="4343400" cy="2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600"/>
              <a:buNone/>
            </a:pPr>
            <a:r>
              <a:rPr lang="en-US"/>
              <a:t>CLICK TO ADD CATEGORY:</a:t>
            </a:r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8"/>
          </p:nvPr>
        </p:nvSpPr>
        <p:spPr>
          <a:xfrm>
            <a:off x="4572000" y="3281057"/>
            <a:ext cx="43434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102870" lvl="0" indent="-10287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2"/>
          </p:nvPr>
        </p:nvSpPr>
        <p:spPr>
          <a:xfrm>
            <a:off x="4553712" y="365760"/>
            <a:ext cx="4343400" cy="3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C2EB"/>
              </a:buClr>
              <a:buSzPts val="2200"/>
              <a:buNone/>
            </a:pPr>
            <a:r>
              <a:rPr lang="en-US"/>
              <a:t>CLICK TO ADD MAIN TITLE</a:t>
            </a:r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3"/>
          </p:nvPr>
        </p:nvSpPr>
        <p:spPr>
          <a:xfrm>
            <a:off x="4572000" y="834607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>
            <a:spLocks noGrp="1"/>
          </p:cNvSpPr>
          <p:nvPr>
            <p:ph type="body" idx="1"/>
          </p:nvPr>
        </p:nvSpPr>
        <p:spPr>
          <a:xfrm>
            <a:off x="91440" y="1828800"/>
            <a:ext cx="4114800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CLICK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TO ADD</a:t>
            </a:r>
            <a:endParaRPr/>
          </a:p>
          <a:p>
            <a:pPr marL="0" lvl="0" indent="0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CALLOUT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2"/>
          </p:nvPr>
        </p:nvSpPr>
        <p:spPr>
          <a:xfrm>
            <a:off x="4572000" y="1698625"/>
            <a:ext cx="4349750" cy="2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2870" lvl="0" indent="-1028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9595"/>
              </a:buClr>
              <a:buSzPts val="1400"/>
              <a:buFont typeface="Arial"/>
              <a:buChar char="•"/>
            </a:pPr>
            <a:r>
              <a:rPr lang="en-US"/>
              <a:t>Supporting copy here.</a:t>
            </a:r>
            <a:endParaRPr/>
          </a:p>
          <a:p>
            <a:pPr marL="450533" lvl="1" indent="-1762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980"/>
              <a:buChar char="◦"/>
            </a:pPr>
            <a:r>
              <a:rPr lang="en-US"/>
              <a:t>Secondary copy here.</a:t>
            </a:r>
            <a:endParaRPr/>
          </a:p>
          <a:p>
            <a:pPr marL="813816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Third-level copy here.</a:t>
            </a:r>
            <a:endParaRPr/>
          </a:p>
          <a:p>
            <a:pPr marL="1179576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Fourth-level copy here.</a:t>
            </a:r>
            <a:endParaRPr/>
          </a:p>
          <a:p>
            <a:pPr marL="154305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49595"/>
              </a:buClr>
              <a:buSzPts val="1400"/>
              <a:buChar char="•"/>
            </a:pPr>
            <a:r>
              <a:rPr lang="en-US"/>
              <a:t>Fifth-level copy here.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rightcove 2">
      <a:dk1>
        <a:srgbClr val="515151"/>
      </a:dk1>
      <a:lt1>
        <a:srgbClr val="FFFFFF"/>
      </a:lt1>
      <a:dk2>
        <a:srgbClr val="939595"/>
      </a:dk2>
      <a:lt2>
        <a:srgbClr val="E7E6E6"/>
      </a:lt2>
      <a:accent1>
        <a:srgbClr val="22C2EB"/>
      </a:accent1>
      <a:accent2>
        <a:srgbClr val="D5247C"/>
      </a:accent2>
      <a:accent3>
        <a:srgbClr val="95C038"/>
      </a:accent3>
      <a:accent4>
        <a:srgbClr val="515151"/>
      </a:accent4>
      <a:accent5>
        <a:srgbClr val="CCCCCC"/>
      </a:accent5>
      <a:accent6>
        <a:srgbClr val="DDDDD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rightcove 2">
    <a:dk1>
      <a:srgbClr val="515151"/>
    </a:dk1>
    <a:lt1>
      <a:srgbClr val="FFFFFF"/>
    </a:lt1>
    <a:dk2>
      <a:srgbClr val="939595"/>
    </a:dk2>
    <a:lt2>
      <a:srgbClr val="E7E6E6"/>
    </a:lt2>
    <a:accent1>
      <a:srgbClr val="22C2EB"/>
    </a:accent1>
    <a:accent2>
      <a:srgbClr val="D5247C"/>
    </a:accent2>
    <a:accent3>
      <a:srgbClr val="95C038"/>
    </a:accent3>
    <a:accent4>
      <a:srgbClr val="515151"/>
    </a:accent4>
    <a:accent5>
      <a:srgbClr val="CCCCCC"/>
    </a:accent5>
    <a:accent6>
      <a:srgbClr val="DDDDDD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Brightcove 2">
    <a:dk1>
      <a:srgbClr val="515151"/>
    </a:dk1>
    <a:lt1>
      <a:srgbClr val="FFFFFF"/>
    </a:lt1>
    <a:dk2>
      <a:srgbClr val="939595"/>
    </a:dk2>
    <a:lt2>
      <a:srgbClr val="E7E6E6"/>
    </a:lt2>
    <a:accent1>
      <a:srgbClr val="22C2EB"/>
    </a:accent1>
    <a:accent2>
      <a:srgbClr val="D5247C"/>
    </a:accent2>
    <a:accent3>
      <a:srgbClr val="95C038"/>
    </a:accent3>
    <a:accent4>
      <a:srgbClr val="515151"/>
    </a:accent4>
    <a:accent5>
      <a:srgbClr val="CCCCCC"/>
    </a:accent5>
    <a:accent6>
      <a:srgbClr val="DDDDDD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931</Words>
  <Application>Microsoft Macintosh PowerPoint</Application>
  <PresentationFormat>On-screen Show (16:9)</PresentationFormat>
  <Paragraphs>269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Courier New</vt:lpstr>
      <vt:lpstr>Montserrat</vt:lpstr>
      <vt:lpstr>Montserrat ExtraBold</vt:lpstr>
      <vt:lpstr>Montserrat Medium</vt:lpstr>
      <vt:lpstr>Merriweather Sans</vt:lpstr>
      <vt:lpstr>Arial Black</vt:lpstr>
      <vt:lpstr>Calibri</vt:lpstr>
      <vt:lpstr>Office Theme</vt:lpstr>
      <vt:lpstr>PowerPoint Presentation</vt:lpstr>
      <vt:lpstr>CLICK TO ADD AGENDA</vt:lpstr>
      <vt:lpstr>Brand Strategy Analysis</vt:lpstr>
      <vt:lpstr>CLICK TO ADD SECTION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MAIN TITLE</vt:lpstr>
      <vt:lpstr>CLICK TO ADD TABLE TITLE</vt:lpstr>
      <vt:lpstr>CLICK TO ADD TABLE TITLE</vt:lpstr>
      <vt:lpstr>CLICK TO ADD MAIN TITLE</vt:lpstr>
      <vt:lpstr>PowerPoint Presentation</vt:lpstr>
      <vt:lpstr>CLICK TO ADD MAIN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2018-12-11T18:26:26Z</dcterms:created>
  <dcterms:modified xsi:type="dcterms:W3CDTF">2020-08-24T20:11:49Z</dcterms:modified>
</cp:coreProperties>
</file>