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6"/>
  </p:notesMasterIdLst>
  <p:sldIdLst>
    <p:sldId id="302" r:id="rId2"/>
    <p:sldId id="298" r:id="rId3"/>
    <p:sldId id="304" r:id="rId4"/>
    <p:sldId id="305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13"/>
    <p:restoredTop sz="94607"/>
  </p:normalViewPr>
  <p:slideViewPr>
    <p:cSldViewPr snapToGrid="0">
      <p:cViewPr varScale="1">
        <p:scale>
          <a:sx n="115" d="100"/>
          <a:sy n="115" d="100"/>
        </p:scale>
        <p:origin x="208" y="384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92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46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55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69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6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EXAMPLE CODE REVIEWS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0"/>
            <a:ext cx="7279341" cy="1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views in controlbar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Bulk update video metadata</a:t>
            </a:r>
          </a:p>
          <a:p>
            <a:pPr marL="347663" lvl="0" indent="-342900">
              <a:buFont typeface="Arial" panose="020B0604020202020204" pitchFamily="34" charset="0"/>
              <a:buChar char="•"/>
            </a:pPr>
            <a:r>
              <a:rPr lang="en-US" dirty="0"/>
              <a:t>Video engagement graph</a:t>
            </a:r>
          </a:p>
          <a:p>
            <a:pPr marL="347663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0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DISPLAY VIEWS IN CONTROLBAR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9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UPDATE VIDEOS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0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856891"/>
            <a:ext cx="1096601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VIDEO ENGAGEMENT GRAPH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5A88A-3100-ED4F-A4AF-16EBC0F9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40" y="3166437"/>
            <a:ext cx="3967292" cy="34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96</Words>
  <Application>Microsoft Macintosh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Courier New</vt:lpstr>
      <vt:lpstr>Noto Sans Symbols</vt:lpstr>
      <vt:lpstr>PLAY_Standard_16x9</vt:lpstr>
      <vt:lpstr>EXAMPLE CODE REVIEWS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40</cp:revision>
  <dcterms:modified xsi:type="dcterms:W3CDTF">2020-04-26T11:23:56Z</dcterms:modified>
</cp:coreProperties>
</file>