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2"/>
    </p:embeddedFont>
    <p:embeddedFont>
      <p:font typeface="Montserrat" pitchFamily="2" charset="77"/>
      <p:regular r:id="rId33"/>
      <p:bold r:id="rId34"/>
      <p:italic r:id="rId35"/>
      <p:boldItalic r:id="rId36"/>
    </p:embeddedFont>
    <p:embeddedFont>
      <p:font typeface="Montserrat ExtraBold" pitchFamily="2" charset="77"/>
      <p:bold r:id="rId37"/>
      <p:boldItalic r:id="rId38"/>
    </p:embeddedFont>
    <p:embeddedFont>
      <p:font typeface="Montserrat Medium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7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D-2C43-A983-4CE46913660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D-2C43-A983-4CE46913660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D-2C43-A983-4CE46913660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D-2C43-A983-4CE469136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D-2C43-A983-4CE4691366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9447-A2EA-D486A59A328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9447-A2EA-D486A59A328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9447-A2EA-D486A59A328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9447-A2EA-D486A59A3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9447-A2EA-D486A59A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5648-96DC-8EF71B75AF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5648-96DC-8EF71B75AF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0-5648-96DC-8EF71B75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7729440"/>
        <c:axId val="-606562160"/>
      </c:barChart>
      <c:catAx>
        <c:axId val="-667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06562160"/>
        <c:crosses val="autoZero"/>
        <c:auto val="1"/>
        <c:lblAlgn val="ctr"/>
        <c:lblOffset val="100"/>
        <c:noMultiLvlLbl val="0"/>
      </c:catAx>
      <c:valAx>
        <c:axId val="-6065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772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DC45-9144-D10B36A06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DC45-9144-D10B36A06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9D-DC45-9144-D10B36A0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8825904"/>
        <c:axId val="-668824128"/>
      </c:barChart>
      <c:catAx>
        <c:axId val="-668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4128"/>
        <c:crosses val="autoZero"/>
        <c:auto val="1"/>
        <c:lblAlgn val="ctr"/>
        <c:lblOffset val="100"/>
        <c:noMultiLvlLbl val="0"/>
      </c:catAx>
      <c:valAx>
        <c:axId val="-6688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1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C-174A-BA07-9A5EB4133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FC-174A-BA07-9A5EB413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2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FE-1C44-BD59-B041338FE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7FE-1C44-BD59-B041338FE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3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2-1540-B14E-BAA73976B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2-1540-B14E-BAA73976B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Double">
  <p:cSld name="Full-Doub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No Subtitle">
  <p:cSld name="Chart-No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Single">
  <p:cSld name="Table_Sing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Full">
  <p:cSld name="Table_Fu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">
  <p:cSld name="Half-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-No Subtitle">
  <p:cSld name="Half-Content-No Sub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Overview">
  <p:cSld name="Brightcove_Overview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8" descr="company-overview-05172018.png"/>
          <p:cNvPicPr preferRelativeResize="0"/>
          <p:nvPr/>
        </p:nvPicPr>
        <p:blipFill rotWithShape="1">
          <a:blip r:embed="rId2">
            <a:alphaModFix/>
          </a:blip>
          <a:srcRect l="-332" r="36645"/>
          <a:stretch/>
        </p:blipFill>
        <p:spPr>
          <a:xfrm>
            <a:off x="483704" y="1005840"/>
            <a:ext cx="8176592" cy="34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Locations">
  <p:cSld name="Brightcove_Locatio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9" descr="companylocations-map-517201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389" y="1015618"/>
            <a:ext cx="7587389" cy="377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9"/>
          <p:cNvSpPr/>
          <p:nvPr/>
        </p:nvSpPr>
        <p:spPr>
          <a:xfrm>
            <a:off x="806863" y="2270439"/>
            <a:ext cx="952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SEATTLE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223741" y="2526843"/>
            <a:ext cx="1603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SAN FRANCISCO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1093779" y="2764086"/>
            <a:ext cx="1319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SCOTTSDALE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9"/>
          <p:cNvSpPr/>
          <p:nvPr/>
        </p:nvSpPr>
        <p:spPr>
          <a:xfrm>
            <a:off x="2315013" y="2589201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NEW YORK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2838116" y="2344695"/>
            <a:ext cx="90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BOSTON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274245" y="2048360"/>
            <a:ext cx="9171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LONDON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253595" y="2561168"/>
            <a:ext cx="78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TOKYO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7426588" y="4059082"/>
            <a:ext cx="8942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SYDNEY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6487472" y="3291590"/>
            <a:ext cx="1201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SINGAPORE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6245833" y="2510654"/>
            <a:ext cx="765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SEOUL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5040353" y="3007212"/>
            <a:ext cx="9000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MUMBAI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49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_Photo">
  <p:cSld name="5_Section Header_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/>
          <p:cNvPicPr preferRelativeResize="0"/>
          <p:nvPr/>
        </p:nvPicPr>
        <p:blipFill rotWithShape="1">
          <a:blip r:embed="rId2">
            <a:alphaModFix/>
          </a:blip>
          <a:srcRect l="11829" t="17393" b="82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No Subtitle">
  <p:cSld name="Half-Color-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hoto">
  <p:cSld name="Half-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5" descr="ben-o-bro-245065.jpg"/>
          <p:cNvPicPr preferRelativeResize="0"/>
          <p:nvPr/>
        </p:nvPicPr>
        <p:blipFill rotWithShape="1">
          <a:blip r:embed="rId2">
            <a:alphaModFix/>
          </a:blip>
          <a:srcRect l="2342" t="34387" r="50855" b="28235"/>
          <a:stretch/>
        </p:blipFill>
        <p:spPr>
          <a:xfrm>
            <a:off x="1" y="0"/>
            <a:ext cx="4293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/>
          <p:nvPr/>
        </p:nvSpPr>
        <p:spPr>
          <a:xfrm>
            <a:off x="0" y="0"/>
            <a:ext cx="4293810" cy="5148072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-Color">
  <p:cSld name="1_Half-Colo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Blank">
  <p:cSld name="Half-Color-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CLICK TO ADD HEADLINE.</a:t>
            </a:r>
            <a:endParaRPr/>
          </a:p>
        </p:txBody>
      </p:sp>
      <p:sp>
        <p:nvSpPr>
          <p:cNvPr id="139" name="Google Shape;139;p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NAME | TITLE | EMAIL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CLICK TO ADD SHORT &amp; SWEET SUBHEAD.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6" y="1079577"/>
            <a:ext cx="3656670" cy="144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9" name="Google Shape;229;p13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0" name="Google Shape;250;p16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168729" y="1382941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2638085" y="1382940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9" name="Google Shape;259;p17"/>
          <p:cNvGraphicFramePr/>
          <p:nvPr/>
        </p:nvGraphicFramePr>
        <p:xfrm>
          <a:off x="5107441" y="1382939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27038" y="9588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430213" y="9588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AGENDA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CATEGORY | CATEGORY | CATEGORY | CATEGORY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427038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430213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3346704" cy="111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102870" lvl="0" indent="-139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OVERVIEW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GLOBAL FOOTPRINT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79EF-EB36-D448-98C6-3E536507CD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Brand Strategy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SECTION TITLE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CLICK TO ADD 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body" idx="4294967295"/>
          </p:nvPr>
        </p:nvSpPr>
        <p:spPr>
          <a:xfrm>
            <a:off x="4572000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Store a videos metadata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 dirty="0"/>
              <a:t>Custom Fields</a:t>
            </a:r>
            <a:endParaRPr dirty="0"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4294967295"/>
          </p:nvPr>
        </p:nvSpPr>
        <p:spPr>
          <a:xfrm>
            <a:off x="4572000" y="123079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Example uses: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4294967295"/>
          </p:nvPr>
        </p:nvSpPr>
        <p:spPr>
          <a:xfrm>
            <a:off x="4800600" y="4166242"/>
            <a:ext cx="4343400" cy="29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CATEGORY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825D8-A5EB-9048-A7A9-D14D73CD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DC94-8B2C-724A-BDAD-3E98AFA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7" y="482551"/>
            <a:ext cx="3962006" cy="425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1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2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3 – Example supporting copy.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MAIN TITLE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931</Words>
  <Application>Microsoft Macintosh PowerPoint</Application>
  <PresentationFormat>On-screen Show (16:9)</PresentationFormat>
  <Paragraphs>269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Arial Black</vt:lpstr>
      <vt:lpstr>Arial</vt:lpstr>
      <vt:lpstr>Merriweather Sans</vt:lpstr>
      <vt:lpstr>Montserrat Medium</vt:lpstr>
      <vt:lpstr>Courier New</vt:lpstr>
      <vt:lpstr>Montserrat</vt:lpstr>
      <vt:lpstr>Montserrat ExtraBold</vt:lpstr>
      <vt:lpstr>Office Theme</vt:lpstr>
      <vt:lpstr>PowerPoint Presentation</vt:lpstr>
      <vt:lpstr>CLICK TO ADD AGENDA</vt:lpstr>
      <vt:lpstr>Brand Strategy Analysis</vt:lpstr>
      <vt:lpstr>CLICK TO ADD SECTION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TABLE TITLE</vt:lpstr>
      <vt:lpstr>CLICK TO ADD TABLE TITLE</vt:lpstr>
      <vt:lpstr>CLICK TO ADD MAIN TITLE</vt:lpstr>
      <vt:lpstr>PowerPoint Presentation</vt:lpstr>
      <vt:lpstr>CLICK TO ADD MAIN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2018-12-11T18:26:26Z</dcterms:created>
  <dcterms:modified xsi:type="dcterms:W3CDTF">2020-07-30T04:33:28Z</dcterms:modified>
</cp:coreProperties>
</file>