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61" r:id="rId4"/>
    <p:sldId id="285" r:id="rId5"/>
    <p:sldId id="294" r:id="rId6"/>
    <p:sldId id="287" r:id="rId7"/>
    <p:sldId id="290" r:id="rId8"/>
    <p:sldId id="289" r:id="rId9"/>
    <p:sldId id="291" r:id="rId10"/>
    <p:sldId id="292" r:id="rId11"/>
    <p:sldId id="293" r:id="rId12"/>
    <p:sldId id="288" r:id="rId13"/>
    <p:sldId id="257" r:id="rId14"/>
    <p:sldId id="258" r:id="rId15"/>
    <p:sldId id="259" r:id="rId16"/>
    <p:sldId id="286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42"/>
    </p:embeddedFont>
    <p:embeddedFont>
      <p:font typeface="Montserrat" pitchFamily="2" charset="77"/>
      <p:regular r:id="rId43"/>
      <p:bold r:id="rId44"/>
      <p:italic r:id="rId45"/>
      <p:boldItalic r:id="rId46"/>
    </p:embeddedFont>
    <p:embeddedFont>
      <p:font typeface="Montserrat ExtraBold" pitchFamily="2" charset="77"/>
      <p:bold r:id="rId47"/>
      <p:boldItalic r:id="rId48"/>
    </p:embeddedFont>
    <p:embeddedFont>
      <p:font typeface="Montserrat Medium" pitchFamily="2" charset="77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3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D-2C43-A983-4CE46913660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D-2C43-A983-4CE46913660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D-2C43-A983-4CE46913660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D-2C43-A983-4CE469136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D-2C43-A983-4CE4691366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9447-A2EA-D486A59A328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9447-A2EA-D486A59A328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9447-A2EA-D486A59A328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9447-A2EA-D486A59A3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9447-A2EA-D486A59A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5648-96DC-8EF71B75AF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5648-96DC-8EF71B75AF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0-5648-96DC-8EF71B75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7729440"/>
        <c:axId val="-606562160"/>
      </c:barChart>
      <c:catAx>
        <c:axId val="-667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06562160"/>
        <c:crosses val="autoZero"/>
        <c:auto val="1"/>
        <c:lblAlgn val="ctr"/>
        <c:lblOffset val="100"/>
        <c:noMultiLvlLbl val="0"/>
      </c:catAx>
      <c:valAx>
        <c:axId val="-6065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772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DC45-9144-D10B36A06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DC45-9144-D10B36A06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9D-DC45-9144-D10B36A0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8825904"/>
        <c:axId val="-668824128"/>
      </c:barChart>
      <c:catAx>
        <c:axId val="-668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4128"/>
        <c:crosses val="autoZero"/>
        <c:auto val="1"/>
        <c:lblAlgn val="ctr"/>
        <c:lblOffset val="100"/>
        <c:noMultiLvlLbl val="0"/>
      </c:catAx>
      <c:valAx>
        <c:axId val="-6688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1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C-174A-BA07-9A5EB4133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FC-174A-BA07-9A5EB413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2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FE-1C44-BD59-B041338FE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7FE-1C44-BD59-B041338FE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3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2-1540-B14E-BAA73976B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2-1540-B14E-BAA73976B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97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4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910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5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74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89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9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454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15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Double">
  <p:cSld name="Full-Doub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No Subtitle">
  <p:cSld name="Chart-No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Single">
  <p:cSld name="Table_Sing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Full">
  <p:cSld name="Table_Fu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">
  <p:cSld name="Half-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-No Subtitle">
  <p:cSld name="Half-Content-No Sub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Overview">
  <p:cSld name="Brightcove_Overview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8" descr="company-overview-05172018.png"/>
          <p:cNvPicPr preferRelativeResize="0"/>
          <p:nvPr/>
        </p:nvPicPr>
        <p:blipFill rotWithShape="1">
          <a:blip r:embed="rId2">
            <a:alphaModFix/>
          </a:blip>
          <a:srcRect l="-332" r="36645"/>
          <a:stretch/>
        </p:blipFill>
        <p:spPr>
          <a:xfrm>
            <a:off x="483704" y="1005840"/>
            <a:ext cx="8176592" cy="34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Locations">
  <p:cSld name="Brightcove_Locatio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9" descr="companylocations-map-517201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389" y="1015618"/>
            <a:ext cx="7587389" cy="377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9"/>
          <p:cNvSpPr/>
          <p:nvPr/>
        </p:nvSpPr>
        <p:spPr>
          <a:xfrm>
            <a:off x="806863" y="2270439"/>
            <a:ext cx="952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SEATTLE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223741" y="2526843"/>
            <a:ext cx="1603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SAN FRANCISCO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1093779" y="2764086"/>
            <a:ext cx="1319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SCOTTSDALE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9"/>
          <p:cNvSpPr/>
          <p:nvPr/>
        </p:nvSpPr>
        <p:spPr>
          <a:xfrm>
            <a:off x="2315013" y="2589201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NEW YORK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2838116" y="2344695"/>
            <a:ext cx="90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BOSTON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274245" y="2048360"/>
            <a:ext cx="9171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LONDON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253595" y="2561168"/>
            <a:ext cx="78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TOKYO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7426588" y="4059082"/>
            <a:ext cx="8942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SYDNEY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6487472" y="3291590"/>
            <a:ext cx="1201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SINGAPORE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6245833" y="2510654"/>
            <a:ext cx="765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SEOUL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5040353" y="3007212"/>
            <a:ext cx="9000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MUMBAI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49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_Photo">
  <p:cSld name="5_Section Header_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/>
          <p:cNvPicPr preferRelativeResize="0"/>
          <p:nvPr/>
        </p:nvPicPr>
        <p:blipFill rotWithShape="1">
          <a:blip r:embed="rId2">
            <a:alphaModFix/>
          </a:blip>
          <a:srcRect l="11829" t="17393" b="82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No Subtitle">
  <p:cSld name="Half-Color-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hoto">
  <p:cSld name="Half-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5" descr="ben-o-bro-245065.jpg"/>
          <p:cNvPicPr preferRelativeResize="0"/>
          <p:nvPr/>
        </p:nvPicPr>
        <p:blipFill rotWithShape="1">
          <a:blip r:embed="rId2">
            <a:alphaModFix/>
          </a:blip>
          <a:srcRect l="2342" t="34387" r="50855" b="28235"/>
          <a:stretch/>
        </p:blipFill>
        <p:spPr>
          <a:xfrm>
            <a:off x="1" y="0"/>
            <a:ext cx="4293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/>
          <p:nvPr/>
        </p:nvSpPr>
        <p:spPr>
          <a:xfrm>
            <a:off x="0" y="0"/>
            <a:ext cx="4293810" cy="5148072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-Color">
  <p:cSld name="1_Half-Colo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Blank">
  <p:cSld name="Half-Color-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830590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 dirty="0"/>
              <a:t>Using Brightcove’s REST APIs</a:t>
            </a:r>
            <a:endParaRPr dirty="0"/>
          </a:p>
        </p:txBody>
      </p:sp>
      <p:sp>
        <p:nvSpPr>
          <p:cNvPr id="139" name="Google Shape;139;p1"/>
          <p:cNvSpPr txBox="1">
            <a:spLocks noGrp="1"/>
          </p:cNvSpPr>
          <p:nvPr>
            <p:ph type="body" idx="2"/>
          </p:nvPr>
        </p:nvSpPr>
        <p:spPr>
          <a:xfrm>
            <a:off x="311149" y="4379977"/>
            <a:ext cx="7670477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Matthew Boles | Learning Specialist | </a:t>
            </a:r>
            <a:r>
              <a:rPr lang="en-US" dirty="0" err="1"/>
              <a:t>mboles@brightcove.com</a:t>
            </a:r>
            <a:endParaRPr dirty="0"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An Introductory Look</a:t>
            </a:r>
            <a:endParaRPr dirty="0"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56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53863" y="133285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 dirty="0"/>
              <a:t>Client Functionality Overview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E9E84-AACA-004D-85DF-0CEB144C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75" y="475448"/>
            <a:ext cx="5628465" cy="46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0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 dirty="0"/>
              <a:t>CLICK TO ADD AGENDA</a:t>
            </a:r>
            <a:endParaRPr dirty="0"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 dirty="0"/>
              <a:t>CATEGORY | CATEGORY | CATEGORY | CATEGORY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Brand Strategy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SECTION TITLE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CLICK TO ADD 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1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2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3 – Example supporting copy.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MAIN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0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What Are REST APIs?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Why Use the Brightcove REST APIs?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High Level Implementation View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Understanding the Client Side Code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Example Code Deep Dive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r>
              <a:rPr lang="en-US" dirty="0"/>
              <a:t>Wrap It Up!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CLICK TO ADD CATEGORY</a:t>
            </a:r>
            <a:endParaRPr dirty="0"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5" y="1079577"/>
            <a:ext cx="7763721" cy="374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 dirty="0"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 dirty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9" name="Google Shape;229;p13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0" name="Google Shape;250;p16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168729" y="1382941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2638085" y="1382940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9" name="Google Shape;259;p17"/>
          <p:cNvGraphicFramePr/>
          <p:nvPr/>
        </p:nvGraphicFramePr>
        <p:xfrm>
          <a:off x="5107441" y="1382939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27038" y="958848"/>
          <a:ext cx="8088300" cy="229805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430213" y="958848"/>
          <a:ext cx="8085150" cy="1261825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What Are REST APIs?</a:t>
            </a:r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55722"/>
            <a:ext cx="4343400" cy="326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</a:t>
            </a:r>
            <a:r>
              <a:rPr lang="en-US" dirty="0">
                <a:solidFill>
                  <a:schemeClr val="tx1"/>
                </a:solidFill>
              </a:rPr>
              <a:t>presentational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tate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ransfer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pplication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rogramming </a:t>
            </a:r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nterface (probably not helpful)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design pattern that: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Defines web services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Uses HTTP requests to GET, PUT, POST and DELETE data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Consists of client and the web service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427038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430213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3346704" cy="111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102870" lvl="0" indent="-139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OVERVIEW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GLOBAL FOOTPRINT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NAME | TITLE | EMAIL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Why Use the Brightcove REST APIs?</a:t>
            </a:r>
          </a:p>
          <a:p>
            <a:pPr marL="0" lvl="0" indent="0"/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94468"/>
            <a:ext cx="4343400" cy="477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functionality NOT available by default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cases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 a “download video” button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Searching to build custom reports/playlists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Combine functionality from multiple REST APIs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Retrieve data from REST API and display in player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Demonstration of examples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8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dirty="0"/>
              <a:t>High Level Implementation View</a:t>
            </a:r>
          </a:p>
          <a:p>
            <a:pPr marL="0" lvl="0" indent="0"/>
            <a:endParaRPr lang="en-US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970968"/>
            <a:ext cx="4343400" cy="254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Main “Players”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Diagram with Emphasis on Asynchronous Behavior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Point 3 – Example supporting copy.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494508" y="330888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 dirty="0"/>
              <a:t>Topics in this section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0" dirty="0"/>
              <a:t>The Main “Players”</a:t>
            </a:r>
            <a:endParaRPr lang="en-US" dirty="0"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8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0" dirty="0"/>
              <a:t>Diagram </a:t>
            </a:r>
            <a:r>
              <a:rPr lang="en-US" b="0"/>
              <a:t>- Note </a:t>
            </a:r>
            <a:r>
              <a:rPr lang="en-US" b="0" dirty="0"/>
              <a:t>Asynchronous Behavior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71F2-404F-9646-9976-AD2395576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3" y="899905"/>
            <a:ext cx="8441223" cy="35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40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59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1206</Words>
  <Application>Microsoft Macintosh PowerPoint</Application>
  <PresentationFormat>On-screen Show (16:9)</PresentationFormat>
  <Paragraphs>325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Montserrat</vt:lpstr>
      <vt:lpstr>Montserrat ExtraBold</vt:lpstr>
      <vt:lpstr>Montserrat Medium</vt:lpstr>
      <vt:lpstr>Calibri</vt:lpstr>
      <vt:lpstr>Arial Black</vt:lpstr>
      <vt:lpstr>Arial</vt:lpstr>
      <vt:lpstr>Courier New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Main “Players”</vt:lpstr>
      <vt:lpstr>Diagram - Note Asynchronous Behavior </vt:lpstr>
      <vt:lpstr>CLICK TO ADD MAIN TITLE</vt:lpstr>
      <vt:lpstr>CLICK TO ADD MAIN TITLE</vt:lpstr>
      <vt:lpstr>CLICK TO ADD MAIN TITLE</vt:lpstr>
      <vt:lpstr>Client Functionality Overview</vt:lpstr>
      <vt:lpstr>CLICK TO ADD MAIN TITLE</vt:lpstr>
      <vt:lpstr>CLICK TO ADD AGENDA</vt:lpstr>
      <vt:lpstr>Brand Strategy Analysis</vt:lpstr>
      <vt:lpstr>CLICK TO ADD SECTION TITLE</vt:lpstr>
      <vt:lpstr>PowerPoint Presentation</vt:lpstr>
      <vt:lpstr>PowerPoint Presentation</vt:lpstr>
      <vt:lpstr>PowerPoint Presentation</vt:lpstr>
      <vt:lpstr>PowerPoint Presentation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TABLE TITLE</vt:lpstr>
      <vt:lpstr>CLICK TO ADD TABLE TITLE</vt:lpstr>
      <vt:lpstr>CLICK TO ADD MAIN TITLE</vt:lpstr>
      <vt:lpstr>PowerPoint Presentation</vt:lpstr>
      <vt:lpstr>CLICK TO ADD MAIN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2018-12-11T18:26:26Z</dcterms:created>
  <dcterms:modified xsi:type="dcterms:W3CDTF">2020-04-06T21:04:44Z</dcterms:modified>
</cp:coreProperties>
</file>