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378" r:id="rId4"/>
    <p:sldId id="376" r:id="rId5"/>
    <p:sldId id="377" r:id="rId6"/>
    <p:sldId id="264" r:id="rId7"/>
    <p:sldId id="266" r:id="rId8"/>
    <p:sldId id="379" r:id="rId9"/>
    <p:sldId id="362" r:id="rId10"/>
    <p:sldId id="380" r:id="rId11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624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2E67-C79B-9E46-B970-2AE6568364EF}" type="doc">
      <dgm:prSet loTypeId="urn:microsoft.com/office/officeart/2005/8/layout/vList3#1" loCatId="" qsTypeId="urn:microsoft.com/office/officeart/2005/8/quickstyle/simple4" qsCatId="simple" csTypeId="urn:microsoft.com/office/officeart/2005/8/colors/accent1_2" csCatId="accent1" phldr="1"/>
      <dgm:spPr/>
    </dgm:pt>
    <dgm:pt modelId="{1502FB04-7520-8148-89A6-4C5756E3C88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 to the Smart Player API</a:t>
          </a:r>
          <a:endParaRPr lang="en-US" dirty="0"/>
        </a:p>
      </dgm:t>
    </dgm:pt>
    <dgm:pt modelId="{22E6D9D8-8E86-3B41-B0D8-90DAE5CD4636}" type="parTrans" cxnId="{FFE24DEF-5A00-064D-83E4-EF3BF8D0621C}">
      <dgm:prSet/>
      <dgm:spPr/>
      <dgm:t>
        <a:bodyPr/>
        <a:lstStyle/>
        <a:p>
          <a:endParaRPr lang="en-US"/>
        </a:p>
      </dgm:t>
    </dgm:pt>
    <dgm:pt modelId="{4655E7CF-B7DB-4849-845E-9F12CA47F707}" type="sibTrans" cxnId="{FFE24DEF-5A00-064D-83E4-EF3BF8D0621C}">
      <dgm:prSet/>
      <dgm:spPr/>
      <dgm:t>
        <a:bodyPr/>
        <a:lstStyle/>
        <a:p>
          <a:endParaRPr lang="en-US"/>
        </a:p>
      </dgm:t>
    </dgm:pt>
    <dgm:pt modelId="{A4C7B8D8-02F5-A54C-9BD8-7D65128378D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 to the Media API</a:t>
          </a:r>
          <a:endParaRPr lang="en-US" dirty="0"/>
        </a:p>
      </dgm:t>
    </dgm:pt>
    <dgm:pt modelId="{21AC2075-5B2B-4947-90BE-E18536641718}" type="parTrans" cxnId="{855EF2D4-D82B-7D40-981A-98B473305A5A}">
      <dgm:prSet/>
      <dgm:spPr/>
      <dgm:t>
        <a:bodyPr/>
        <a:lstStyle/>
        <a:p>
          <a:endParaRPr lang="en-US"/>
        </a:p>
      </dgm:t>
    </dgm:pt>
    <dgm:pt modelId="{360BA2AB-6EA1-7B43-B59A-16220A2A5E24}" type="sibTrans" cxnId="{855EF2D4-D82B-7D40-981A-98B473305A5A}">
      <dgm:prSet/>
      <dgm:spPr/>
      <dgm:t>
        <a:bodyPr/>
        <a:lstStyle/>
        <a:p>
          <a:endParaRPr lang="en-US"/>
        </a:p>
      </dgm:t>
    </dgm:pt>
    <dgm:pt modelId="{3525430E-5B60-8D45-AFFE-4C990CB996A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Video Cloud for Business Users and Developers</a:t>
          </a:r>
          <a:endParaRPr lang="en-US" dirty="0"/>
        </a:p>
      </dgm:t>
    </dgm:pt>
    <dgm:pt modelId="{87044FF8-EF3F-4D45-A95E-703455C140F5}" type="parTrans" cxnId="{F7903408-52AA-FF42-8B6D-5FA1172E3B0F}">
      <dgm:prSet/>
      <dgm:spPr/>
      <dgm:t>
        <a:bodyPr/>
        <a:lstStyle/>
        <a:p>
          <a:endParaRPr lang="en-US"/>
        </a:p>
      </dgm:t>
    </dgm:pt>
    <dgm:pt modelId="{3466F79B-8214-C642-A255-431E67A7BE63}" type="sibTrans" cxnId="{F7903408-52AA-FF42-8B6D-5FA1172E3B0F}">
      <dgm:prSet/>
      <dgm:spPr/>
      <dgm:t>
        <a:bodyPr/>
        <a:lstStyle/>
        <a:p>
          <a:endParaRPr lang="en-US"/>
        </a:p>
      </dgm:t>
    </dgm:pt>
    <dgm:pt modelId="{D60C41B5-2ABE-D24C-822B-C7E7B343C16C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What it does and doesn't do</a:t>
          </a:r>
          <a:endParaRPr lang="en-US" dirty="0"/>
        </a:p>
      </dgm:t>
    </dgm:pt>
    <dgm:pt modelId="{89B69489-E1FE-B245-A6C8-DD0250AA521C}" type="parTrans" cxnId="{C927E479-34EC-1B4C-9B2F-35F8AB9DD604}">
      <dgm:prSet/>
      <dgm:spPr/>
      <dgm:t>
        <a:bodyPr/>
        <a:lstStyle/>
        <a:p>
          <a:endParaRPr lang="en-US"/>
        </a:p>
      </dgm:t>
    </dgm:pt>
    <dgm:pt modelId="{1F10ABD5-BEF4-FD4F-9E20-9D4541D0BB27}" type="sibTrans" cxnId="{C927E479-34EC-1B4C-9B2F-35F8AB9DD604}">
      <dgm:prSet/>
      <dgm:spPr/>
      <dgm:t>
        <a:bodyPr/>
        <a:lstStyle/>
        <a:p>
          <a:endParaRPr lang="en-US"/>
        </a:p>
      </dgm:t>
    </dgm:pt>
    <dgm:pt modelId="{F18BF83B-E9D7-CF42-B3DA-9BB4E4875DC3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Typical use cases</a:t>
          </a:r>
          <a:endParaRPr lang="en-US" dirty="0"/>
        </a:p>
      </dgm:t>
    </dgm:pt>
    <dgm:pt modelId="{A98613D8-9977-3C40-B581-20A3ABE80966}" type="parTrans" cxnId="{DD7EAF00-E00D-CE4B-8F89-587BC408C690}">
      <dgm:prSet/>
      <dgm:spPr/>
      <dgm:t>
        <a:bodyPr/>
        <a:lstStyle/>
        <a:p>
          <a:endParaRPr lang="en-US"/>
        </a:p>
      </dgm:t>
    </dgm:pt>
    <dgm:pt modelId="{60EBA1EE-761E-5749-B1B9-C9A77073317D}" type="sibTrans" cxnId="{DD7EAF00-E00D-CE4B-8F89-587BC408C690}">
      <dgm:prSet/>
      <dgm:spPr/>
      <dgm:t>
        <a:bodyPr/>
        <a:lstStyle/>
        <a:p>
          <a:endParaRPr lang="en-US"/>
        </a:p>
      </dgm:t>
    </dgm:pt>
    <dgm:pt modelId="{8560E8F0-2EAF-6545-B350-793E4CE4378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What it does and doesn't do</a:t>
          </a:r>
          <a:endParaRPr lang="en-US" dirty="0"/>
        </a:p>
      </dgm:t>
    </dgm:pt>
    <dgm:pt modelId="{496F4446-7488-9D43-BF55-75D4371DC707}" type="parTrans" cxnId="{5B2431C9-A088-D14B-A8F4-B60E534D9AEC}">
      <dgm:prSet/>
      <dgm:spPr/>
      <dgm:t>
        <a:bodyPr/>
        <a:lstStyle/>
        <a:p>
          <a:endParaRPr lang="en-US"/>
        </a:p>
      </dgm:t>
    </dgm:pt>
    <dgm:pt modelId="{689E48CD-E449-BA41-A399-84B3CB632FF2}" type="sibTrans" cxnId="{5B2431C9-A088-D14B-A8F4-B60E534D9AEC}">
      <dgm:prSet/>
      <dgm:spPr/>
      <dgm:t>
        <a:bodyPr/>
        <a:lstStyle/>
        <a:p>
          <a:endParaRPr lang="en-US"/>
        </a:p>
      </dgm:t>
    </dgm:pt>
    <dgm:pt modelId="{3D531D0B-C35D-3647-9B03-A93BD119D42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Typical use cases</a:t>
          </a:r>
          <a:endParaRPr lang="en-US" dirty="0"/>
        </a:p>
      </dgm:t>
    </dgm:pt>
    <dgm:pt modelId="{81C71D35-AF09-AF4F-A90A-8134BDA5414B}" type="parTrans" cxnId="{18CDD631-93B0-294D-8D49-390918C23F45}">
      <dgm:prSet/>
      <dgm:spPr/>
      <dgm:t>
        <a:bodyPr/>
        <a:lstStyle/>
        <a:p>
          <a:endParaRPr lang="en-US"/>
        </a:p>
      </dgm:t>
    </dgm:pt>
    <dgm:pt modelId="{F117AABA-8882-8246-BD3E-B6BE26314682}" type="sibTrans" cxnId="{18CDD631-93B0-294D-8D49-390918C23F45}">
      <dgm:prSet/>
      <dgm:spPr/>
      <dgm:t>
        <a:bodyPr/>
        <a:lstStyle/>
        <a:p>
          <a:endParaRPr lang="en-US"/>
        </a:p>
      </dgm:t>
    </dgm:pt>
    <dgm:pt modelId="{CF26FD04-07B9-D54E-B1EF-F9C8C9B67EF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Brightcove vs. the </a:t>
          </a:r>
          <a:r>
            <a:rPr lang="en-US" dirty="0" err="1" smtClean="0"/>
            <a:t>competitlon</a:t>
          </a:r>
          <a:endParaRPr lang="en-US" dirty="0"/>
        </a:p>
      </dgm:t>
    </dgm:pt>
    <dgm:pt modelId="{1CA7FC9E-E4EA-4648-B0E5-5B97B4FD4B3A}" type="parTrans" cxnId="{1CF1216D-A323-B24F-895E-0E640ABD24F3}">
      <dgm:prSet/>
      <dgm:spPr/>
      <dgm:t>
        <a:bodyPr/>
        <a:lstStyle/>
        <a:p>
          <a:endParaRPr lang="en-US"/>
        </a:p>
      </dgm:t>
    </dgm:pt>
    <dgm:pt modelId="{021F41CE-CC9D-844F-AE12-BE6C5000A10A}" type="sibTrans" cxnId="{1CF1216D-A323-B24F-895E-0E640ABD24F3}">
      <dgm:prSet/>
      <dgm:spPr/>
      <dgm:t>
        <a:bodyPr/>
        <a:lstStyle/>
        <a:p>
          <a:endParaRPr lang="en-US"/>
        </a:p>
      </dgm:t>
    </dgm:pt>
    <dgm:pt modelId="{953E32E0-2C3D-2C42-939F-0B67EA6B2ACF}" type="pres">
      <dgm:prSet presAssocID="{F0AD2E67-C79B-9E46-B970-2AE6568364EF}" presName="linearFlow" presStyleCnt="0">
        <dgm:presLayoutVars>
          <dgm:dir/>
          <dgm:resizeHandles val="exact"/>
        </dgm:presLayoutVars>
      </dgm:prSet>
      <dgm:spPr/>
    </dgm:pt>
    <dgm:pt modelId="{D03885F3-3800-2D4A-8B9B-C1EBD2BDBD15}" type="pres">
      <dgm:prSet presAssocID="{3525430E-5B60-8D45-AFFE-4C990CB996A6}" presName="composite" presStyleCnt="0"/>
      <dgm:spPr/>
    </dgm:pt>
    <dgm:pt modelId="{C0958BE3-8B6F-3D47-A521-906443889C9F}" type="pres">
      <dgm:prSet presAssocID="{3525430E-5B60-8D45-AFFE-4C990CB996A6}" presName="imgShp" presStyleLbl="fgImgPlace1" presStyleIdx="0" presStyleCnt="8"/>
      <dgm:spPr/>
    </dgm:pt>
    <dgm:pt modelId="{DD88D29E-F766-7D41-8781-4AED293FC385}" type="pres">
      <dgm:prSet presAssocID="{3525430E-5B60-8D45-AFFE-4C990CB996A6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3809E-F8BE-C34B-ABD8-8ABA065815CA}" type="pres">
      <dgm:prSet presAssocID="{3466F79B-8214-C642-A255-431E67A7BE63}" presName="spacing" presStyleCnt="0"/>
      <dgm:spPr/>
    </dgm:pt>
    <dgm:pt modelId="{D0B808AB-4D7A-DB4B-B2B8-41451460FBE6}" type="pres">
      <dgm:prSet presAssocID="{1502FB04-7520-8148-89A6-4C5756E3C884}" presName="composite" presStyleCnt="0"/>
      <dgm:spPr/>
    </dgm:pt>
    <dgm:pt modelId="{7F375322-D60D-4442-B5B5-9F05EC90CFF6}" type="pres">
      <dgm:prSet presAssocID="{1502FB04-7520-8148-89A6-4C5756E3C884}" presName="imgShp" presStyleLbl="fgImgPlace1" presStyleIdx="1" presStyleCnt="8"/>
      <dgm:spPr/>
    </dgm:pt>
    <dgm:pt modelId="{A351A578-CC18-2645-8599-76BFD289FCF5}" type="pres">
      <dgm:prSet presAssocID="{1502FB04-7520-8148-89A6-4C5756E3C884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239B6-03AB-1545-AE3C-9666AAD11DB7}" type="pres">
      <dgm:prSet presAssocID="{4655E7CF-B7DB-4849-845E-9F12CA47F707}" presName="spacing" presStyleCnt="0"/>
      <dgm:spPr/>
    </dgm:pt>
    <dgm:pt modelId="{5F079F76-5F00-EA4B-869C-58F39472124C}" type="pres">
      <dgm:prSet presAssocID="{D60C41B5-2ABE-D24C-822B-C7E7B343C16C}" presName="composite" presStyleCnt="0"/>
      <dgm:spPr/>
    </dgm:pt>
    <dgm:pt modelId="{6078C9D3-7D72-CC48-96DC-4AEDF78DEA60}" type="pres">
      <dgm:prSet presAssocID="{D60C41B5-2ABE-D24C-822B-C7E7B343C16C}" presName="imgShp" presStyleLbl="fgImgPlace1" presStyleIdx="2" presStyleCnt="8"/>
      <dgm:spPr/>
    </dgm:pt>
    <dgm:pt modelId="{C6313EE9-03A4-8D46-8326-3C97C3AB4F6E}" type="pres">
      <dgm:prSet presAssocID="{D60C41B5-2ABE-D24C-822B-C7E7B343C16C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B9189-47FC-0D4D-9C6B-E4A1BF0D8F3C}" type="pres">
      <dgm:prSet presAssocID="{1F10ABD5-BEF4-FD4F-9E20-9D4541D0BB27}" presName="spacing" presStyleCnt="0"/>
      <dgm:spPr/>
    </dgm:pt>
    <dgm:pt modelId="{E4C757B1-809B-8246-B8BB-A719E9CD3AB5}" type="pres">
      <dgm:prSet presAssocID="{F18BF83B-E9D7-CF42-B3DA-9BB4E4875DC3}" presName="composite" presStyleCnt="0"/>
      <dgm:spPr/>
    </dgm:pt>
    <dgm:pt modelId="{0EA229E5-5318-5945-99CE-E75BAF5B5291}" type="pres">
      <dgm:prSet presAssocID="{F18BF83B-E9D7-CF42-B3DA-9BB4E4875DC3}" presName="imgShp" presStyleLbl="fgImgPlace1" presStyleIdx="3" presStyleCnt="8"/>
      <dgm:spPr/>
    </dgm:pt>
    <dgm:pt modelId="{121397A6-2DDB-A542-9B0D-853729FF46F1}" type="pres">
      <dgm:prSet presAssocID="{F18BF83B-E9D7-CF42-B3DA-9BB4E4875DC3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A1815-6FE1-4E49-B372-C28F0174D701}" type="pres">
      <dgm:prSet presAssocID="{60EBA1EE-761E-5749-B1B9-C9A77073317D}" presName="spacing" presStyleCnt="0"/>
      <dgm:spPr/>
    </dgm:pt>
    <dgm:pt modelId="{747D80A3-78FA-234F-B1AF-C8193780B6EE}" type="pres">
      <dgm:prSet presAssocID="{A4C7B8D8-02F5-A54C-9BD8-7D65128378D6}" presName="composite" presStyleCnt="0"/>
      <dgm:spPr/>
    </dgm:pt>
    <dgm:pt modelId="{DADEE6D1-76AF-A74E-9BBD-03DF39F525D6}" type="pres">
      <dgm:prSet presAssocID="{A4C7B8D8-02F5-A54C-9BD8-7D65128378D6}" presName="imgShp" presStyleLbl="fgImgPlace1" presStyleIdx="4" presStyleCnt="8"/>
      <dgm:spPr/>
    </dgm:pt>
    <dgm:pt modelId="{53807655-F3C6-D84C-851B-192257FFD14C}" type="pres">
      <dgm:prSet presAssocID="{A4C7B8D8-02F5-A54C-9BD8-7D65128378D6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019E-37FB-B545-B707-26E6B47D6829}" type="pres">
      <dgm:prSet presAssocID="{360BA2AB-6EA1-7B43-B59A-16220A2A5E24}" presName="spacing" presStyleCnt="0"/>
      <dgm:spPr/>
    </dgm:pt>
    <dgm:pt modelId="{B9160D37-E6F3-734F-B7DD-9BBF276A7339}" type="pres">
      <dgm:prSet presAssocID="{8560E8F0-2EAF-6545-B350-793E4CE43789}" presName="composite" presStyleCnt="0"/>
      <dgm:spPr/>
    </dgm:pt>
    <dgm:pt modelId="{75B1EE85-6927-1E48-AA51-68DFFB71523F}" type="pres">
      <dgm:prSet presAssocID="{8560E8F0-2EAF-6545-B350-793E4CE43789}" presName="imgShp" presStyleLbl="fgImgPlace1" presStyleIdx="5" presStyleCnt="8"/>
      <dgm:spPr/>
    </dgm:pt>
    <dgm:pt modelId="{512632B8-5A89-4342-8A2D-BD1B3DF5DA0C}" type="pres">
      <dgm:prSet presAssocID="{8560E8F0-2EAF-6545-B350-793E4CE43789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CBE90-D98C-6D42-9BEA-56D2E270F782}" type="pres">
      <dgm:prSet presAssocID="{689E48CD-E449-BA41-A399-84B3CB632FF2}" presName="spacing" presStyleCnt="0"/>
      <dgm:spPr/>
    </dgm:pt>
    <dgm:pt modelId="{F6CCE1BC-9506-D749-93C4-983F03ACD9B4}" type="pres">
      <dgm:prSet presAssocID="{3D531D0B-C35D-3647-9B03-A93BD119D429}" presName="composite" presStyleCnt="0"/>
      <dgm:spPr/>
    </dgm:pt>
    <dgm:pt modelId="{82C9F096-95A5-7647-837B-478785624584}" type="pres">
      <dgm:prSet presAssocID="{3D531D0B-C35D-3647-9B03-A93BD119D429}" presName="imgShp" presStyleLbl="fgImgPlace1" presStyleIdx="6" presStyleCnt="8"/>
      <dgm:spPr/>
    </dgm:pt>
    <dgm:pt modelId="{45040AD6-6401-7745-85A3-434C454BF33F}" type="pres">
      <dgm:prSet presAssocID="{3D531D0B-C35D-3647-9B03-A93BD119D429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B4665-004B-3D44-AE15-40D892ED9030}" type="pres">
      <dgm:prSet presAssocID="{F117AABA-8882-8246-BD3E-B6BE26314682}" presName="spacing" presStyleCnt="0"/>
      <dgm:spPr/>
    </dgm:pt>
    <dgm:pt modelId="{C6659134-BE81-9B43-ABCA-2EB2B5613C3F}" type="pres">
      <dgm:prSet presAssocID="{CF26FD04-07B9-D54E-B1EF-F9C8C9B67EF6}" presName="composite" presStyleCnt="0"/>
      <dgm:spPr/>
    </dgm:pt>
    <dgm:pt modelId="{5D630B8C-4DC0-D849-86B9-A5DA2D00E80A}" type="pres">
      <dgm:prSet presAssocID="{CF26FD04-07B9-D54E-B1EF-F9C8C9B67EF6}" presName="imgShp" presStyleLbl="fgImgPlace1" presStyleIdx="7" presStyleCnt="8"/>
      <dgm:spPr/>
    </dgm:pt>
    <dgm:pt modelId="{8A7FA294-6E3F-7E4B-8912-687CA2D09C4A}" type="pres">
      <dgm:prSet presAssocID="{CF26FD04-07B9-D54E-B1EF-F9C8C9B67EF6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5EF2D4-D82B-7D40-981A-98B473305A5A}" srcId="{F0AD2E67-C79B-9E46-B970-2AE6568364EF}" destId="{A4C7B8D8-02F5-A54C-9BD8-7D65128378D6}" srcOrd="4" destOrd="0" parTransId="{21AC2075-5B2B-4947-90BE-E18536641718}" sibTransId="{360BA2AB-6EA1-7B43-B59A-16220A2A5E24}"/>
    <dgm:cxn modelId="{CEB6A5EA-5E2C-5741-AE0A-63A843EE2EC1}" type="presOf" srcId="{3525430E-5B60-8D45-AFFE-4C990CB996A6}" destId="{DD88D29E-F766-7D41-8781-4AED293FC385}" srcOrd="0" destOrd="0" presId="urn:microsoft.com/office/officeart/2005/8/layout/vList3#1"/>
    <dgm:cxn modelId="{FDE5485E-5F5E-134E-8F88-BD7E10847F8C}" type="presOf" srcId="{CF26FD04-07B9-D54E-B1EF-F9C8C9B67EF6}" destId="{8A7FA294-6E3F-7E4B-8912-687CA2D09C4A}" srcOrd="0" destOrd="0" presId="urn:microsoft.com/office/officeart/2005/8/layout/vList3#1"/>
    <dgm:cxn modelId="{5B2431C9-A088-D14B-A8F4-B60E534D9AEC}" srcId="{F0AD2E67-C79B-9E46-B970-2AE6568364EF}" destId="{8560E8F0-2EAF-6545-B350-793E4CE43789}" srcOrd="5" destOrd="0" parTransId="{496F4446-7488-9D43-BF55-75D4371DC707}" sibTransId="{689E48CD-E449-BA41-A399-84B3CB632FF2}"/>
    <dgm:cxn modelId="{9C4D70CB-54E0-7D43-B518-71AC883A36D9}" type="presOf" srcId="{3D531D0B-C35D-3647-9B03-A93BD119D429}" destId="{45040AD6-6401-7745-85A3-434C454BF33F}" srcOrd="0" destOrd="0" presId="urn:microsoft.com/office/officeart/2005/8/layout/vList3#1"/>
    <dgm:cxn modelId="{891DF118-1FD9-7341-91A3-DD6255F5A79E}" type="presOf" srcId="{1502FB04-7520-8148-89A6-4C5756E3C884}" destId="{A351A578-CC18-2645-8599-76BFD289FCF5}" srcOrd="0" destOrd="0" presId="urn:microsoft.com/office/officeart/2005/8/layout/vList3#1"/>
    <dgm:cxn modelId="{F7903408-52AA-FF42-8B6D-5FA1172E3B0F}" srcId="{F0AD2E67-C79B-9E46-B970-2AE6568364EF}" destId="{3525430E-5B60-8D45-AFFE-4C990CB996A6}" srcOrd="0" destOrd="0" parTransId="{87044FF8-EF3F-4D45-A95E-703455C140F5}" sibTransId="{3466F79B-8214-C642-A255-431E67A7BE63}"/>
    <dgm:cxn modelId="{621689FA-CA13-6D4B-B5D3-BE6FDE318A62}" type="presOf" srcId="{8560E8F0-2EAF-6545-B350-793E4CE43789}" destId="{512632B8-5A89-4342-8A2D-BD1B3DF5DA0C}" srcOrd="0" destOrd="0" presId="urn:microsoft.com/office/officeart/2005/8/layout/vList3#1"/>
    <dgm:cxn modelId="{68E94A3E-2149-5242-9E28-25D12DBF73B4}" type="presOf" srcId="{A4C7B8D8-02F5-A54C-9BD8-7D65128378D6}" destId="{53807655-F3C6-D84C-851B-192257FFD14C}" srcOrd="0" destOrd="0" presId="urn:microsoft.com/office/officeart/2005/8/layout/vList3#1"/>
    <dgm:cxn modelId="{48B5C036-7DD2-7E41-B893-58C82841A587}" type="presOf" srcId="{F18BF83B-E9D7-CF42-B3DA-9BB4E4875DC3}" destId="{121397A6-2DDB-A542-9B0D-853729FF46F1}" srcOrd="0" destOrd="0" presId="urn:microsoft.com/office/officeart/2005/8/layout/vList3#1"/>
    <dgm:cxn modelId="{F7137CCB-4716-9E46-A6FD-D5716002F6E9}" type="presOf" srcId="{F0AD2E67-C79B-9E46-B970-2AE6568364EF}" destId="{953E32E0-2C3D-2C42-939F-0B67EA6B2ACF}" srcOrd="0" destOrd="0" presId="urn:microsoft.com/office/officeart/2005/8/layout/vList3#1"/>
    <dgm:cxn modelId="{18CDD631-93B0-294D-8D49-390918C23F45}" srcId="{F0AD2E67-C79B-9E46-B970-2AE6568364EF}" destId="{3D531D0B-C35D-3647-9B03-A93BD119D429}" srcOrd="6" destOrd="0" parTransId="{81C71D35-AF09-AF4F-A90A-8134BDA5414B}" sibTransId="{F117AABA-8882-8246-BD3E-B6BE26314682}"/>
    <dgm:cxn modelId="{1CF1216D-A323-B24F-895E-0E640ABD24F3}" srcId="{F0AD2E67-C79B-9E46-B970-2AE6568364EF}" destId="{CF26FD04-07B9-D54E-B1EF-F9C8C9B67EF6}" srcOrd="7" destOrd="0" parTransId="{1CA7FC9E-E4EA-4648-B0E5-5B97B4FD4B3A}" sibTransId="{021F41CE-CC9D-844F-AE12-BE6C5000A10A}"/>
    <dgm:cxn modelId="{C927E479-34EC-1B4C-9B2F-35F8AB9DD604}" srcId="{F0AD2E67-C79B-9E46-B970-2AE6568364EF}" destId="{D60C41B5-2ABE-D24C-822B-C7E7B343C16C}" srcOrd="2" destOrd="0" parTransId="{89B69489-E1FE-B245-A6C8-DD0250AA521C}" sibTransId="{1F10ABD5-BEF4-FD4F-9E20-9D4541D0BB27}"/>
    <dgm:cxn modelId="{DD7EAF00-E00D-CE4B-8F89-587BC408C690}" srcId="{F0AD2E67-C79B-9E46-B970-2AE6568364EF}" destId="{F18BF83B-E9D7-CF42-B3DA-9BB4E4875DC3}" srcOrd="3" destOrd="0" parTransId="{A98613D8-9977-3C40-B581-20A3ABE80966}" sibTransId="{60EBA1EE-761E-5749-B1B9-C9A77073317D}"/>
    <dgm:cxn modelId="{FFE24DEF-5A00-064D-83E4-EF3BF8D0621C}" srcId="{F0AD2E67-C79B-9E46-B970-2AE6568364EF}" destId="{1502FB04-7520-8148-89A6-4C5756E3C884}" srcOrd="1" destOrd="0" parTransId="{22E6D9D8-8E86-3B41-B0D8-90DAE5CD4636}" sibTransId="{4655E7CF-B7DB-4849-845E-9F12CA47F707}"/>
    <dgm:cxn modelId="{B8AB2809-695C-8641-8AF8-082C5504F3A8}" type="presOf" srcId="{D60C41B5-2ABE-D24C-822B-C7E7B343C16C}" destId="{C6313EE9-03A4-8D46-8326-3C97C3AB4F6E}" srcOrd="0" destOrd="0" presId="urn:microsoft.com/office/officeart/2005/8/layout/vList3#1"/>
    <dgm:cxn modelId="{85CAA33D-F6DA-9C4B-8BFE-7207B890B9F2}" type="presParOf" srcId="{953E32E0-2C3D-2C42-939F-0B67EA6B2ACF}" destId="{D03885F3-3800-2D4A-8B9B-C1EBD2BDBD15}" srcOrd="0" destOrd="0" presId="urn:microsoft.com/office/officeart/2005/8/layout/vList3#1"/>
    <dgm:cxn modelId="{4E527570-3E1D-E240-834D-02BAA22B543C}" type="presParOf" srcId="{D03885F3-3800-2D4A-8B9B-C1EBD2BDBD15}" destId="{C0958BE3-8B6F-3D47-A521-906443889C9F}" srcOrd="0" destOrd="0" presId="urn:microsoft.com/office/officeart/2005/8/layout/vList3#1"/>
    <dgm:cxn modelId="{14942631-710A-EB45-B1FD-98DFF6E40F46}" type="presParOf" srcId="{D03885F3-3800-2D4A-8B9B-C1EBD2BDBD15}" destId="{DD88D29E-F766-7D41-8781-4AED293FC385}" srcOrd="1" destOrd="0" presId="urn:microsoft.com/office/officeart/2005/8/layout/vList3#1"/>
    <dgm:cxn modelId="{1485AECB-CEAA-B242-A585-C90AB174796A}" type="presParOf" srcId="{953E32E0-2C3D-2C42-939F-0B67EA6B2ACF}" destId="{47D3809E-F8BE-C34B-ABD8-8ABA065815CA}" srcOrd="1" destOrd="0" presId="urn:microsoft.com/office/officeart/2005/8/layout/vList3#1"/>
    <dgm:cxn modelId="{0682810F-4F85-094F-9565-58E3E3A96F20}" type="presParOf" srcId="{953E32E0-2C3D-2C42-939F-0B67EA6B2ACF}" destId="{D0B808AB-4D7A-DB4B-B2B8-41451460FBE6}" srcOrd="2" destOrd="0" presId="urn:microsoft.com/office/officeart/2005/8/layout/vList3#1"/>
    <dgm:cxn modelId="{4EFEC871-A6D0-CA4E-8B55-7532E792DE50}" type="presParOf" srcId="{D0B808AB-4D7A-DB4B-B2B8-41451460FBE6}" destId="{7F375322-D60D-4442-B5B5-9F05EC90CFF6}" srcOrd="0" destOrd="0" presId="urn:microsoft.com/office/officeart/2005/8/layout/vList3#1"/>
    <dgm:cxn modelId="{F697536B-757F-144D-9B3A-5D8058682739}" type="presParOf" srcId="{D0B808AB-4D7A-DB4B-B2B8-41451460FBE6}" destId="{A351A578-CC18-2645-8599-76BFD289FCF5}" srcOrd="1" destOrd="0" presId="urn:microsoft.com/office/officeart/2005/8/layout/vList3#1"/>
    <dgm:cxn modelId="{E71AFCB3-8E74-CA49-B44D-A76693DA6C27}" type="presParOf" srcId="{953E32E0-2C3D-2C42-939F-0B67EA6B2ACF}" destId="{E77239B6-03AB-1545-AE3C-9666AAD11DB7}" srcOrd="3" destOrd="0" presId="urn:microsoft.com/office/officeart/2005/8/layout/vList3#1"/>
    <dgm:cxn modelId="{5BF080B8-2A1E-3740-9726-FA03E97EA34C}" type="presParOf" srcId="{953E32E0-2C3D-2C42-939F-0B67EA6B2ACF}" destId="{5F079F76-5F00-EA4B-869C-58F39472124C}" srcOrd="4" destOrd="0" presId="urn:microsoft.com/office/officeart/2005/8/layout/vList3#1"/>
    <dgm:cxn modelId="{1412B8CE-9760-7640-92A8-5F0B64154C26}" type="presParOf" srcId="{5F079F76-5F00-EA4B-869C-58F39472124C}" destId="{6078C9D3-7D72-CC48-96DC-4AEDF78DEA60}" srcOrd="0" destOrd="0" presId="urn:microsoft.com/office/officeart/2005/8/layout/vList3#1"/>
    <dgm:cxn modelId="{EDA8A67D-2DF3-664C-AE25-749BAE4FBE1C}" type="presParOf" srcId="{5F079F76-5F00-EA4B-869C-58F39472124C}" destId="{C6313EE9-03A4-8D46-8326-3C97C3AB4F6E}" srcOrd="1" destOrd="0" presId="urn:microsoft.com/office/officeart/2005/8/layout/vList3#1"/>
    <dgm:cxn modelId="{3908CC5C-3C5B-954C-B1F6-050775AC3FDD}" type="presParOf" srcId="{953E32E0-2C3D-2C42-939F-0B67EA6B2ACF}" destId="{44BB9189-47FC-0D4D-9C6B-E4A1BF0D8F3C}" srcOrd="5" destOrd="0" presId="urn:microsoft.com/office/officeart/2005/8/layout/vList3#1"/>
    <dgm:cxn modelId="{0204301F-D42A-1747-903C-6FAB8EB88472}" type="presParOf" srcId="{953E32E0-2C3D-2C42-939F-0B67EA6B2ACF}" destId="{E4C757B1-809B-8246-B8BB-A719E9CD3AB5}" srcOrd="6" destOrd="0" presId="urn:microsoft.com/office/officeart/2005/8/layout/vList3#1"/>
    <dgm:cxn modelId="{04E7DF48-1368-6847-8590-4887210EC6AA}" type="presParOf" srcId="{E4C757B1-809B-8246-B8BB-A719E9CD3AB5}" destId="{0EA229E5-5318-5945-99CE-E75BAF5B5291}" srcOrd="0" destOrd="0" presId="urn:microsoft.com/office/officeart/2005/8/layout/vList3#1"/>
    <dgm:cxn modelId="{DAADCF7D-D96B-E942-A4ED-B2C40FFC01EB}" type="presParOf" srcId="{E4C757B1-809B-8246-B8BB-A719E9CD3AB5}" destId="{121397A6-2DDB-A542-9B0D-853729FF46F1}" srcOrd="1" destOrd="0" presId="urn:microsoft.com/office/officeart/2005/8/layout/vList3#1"/>
    <dgm:cxn modelId="{6E6B80C1-9003-1D4D-A39F-F7FA38DB5AB1}" type="presParOf" srcId="{953E32E0-2C3D-2C42-939F-0B67EA6B2ACF}" destId="{CAEA1815-6FE1-4E49-B372-C28F0174D701}" srcOrd="7" destOrd="0" presId="urn:microsoft.com/office/officeart/2005/8/layout/vList3#1"/>
    <dgm:cxn modelId="{0A6FB15E-4BC4-334B-B5B8-BADD70720979}" type="presParOf" srcId="{953E32E0-2C3D-2C42-939F-0B67EA6B2ACF}" destId="{747D80A3-78FA-234F-B1AF-C8193780B6EE}" srcOrd="8" destOrd="0" presId="urn:microsoft.com/office/officeart/2005/8/layout/vList3#1"/>
    <dgm:cxn modelId="{9CD29DA8-73C2-AB47-B82A-06717663E896}" type="presParOf" srcId="{747D80A3-78FA-234F-B1AF-C8193780B6EE}" destId="{DADEE6D1-76AF-A74E-9BBD-03DF39F525D6}" srcOrd="0" destOrd="0" presId="urn:microsoft.com/office/officeart/2005/8/layout/vList3#1"/>
    <dgm:cxn modelId="{B5C7A486-1F06-CB49-B422-210635A21A6E}" type="presParOf" srcId="{747D80A3-78FA-234F-B1AF-C8193780B6EE}" destId="{53807655-F3C6-D84C-851B-192257FFD14C}" srcOrd="1" destOrd="0" presId="urn:microsoft.com/office/officeart/2005/8/layout/vList3#1"/>
    <dgm:cxn modelId="{DDB81B35-F4DE-6945-BC3E-936FB9CE73BC}" type="presParOf" srcId="{953E32E0-2C3D-2C42-939F-0B67EA6B2ACF}" destId="{F6AA019E-37FB-B545-B707-26E6B47D6829}" srcOrd="9" destOrd="0" presId="urn:microsoft.com/office/officeart/2005/8/layout/vList3#1"/>
    <dgm:cxn modelId="{D1F9D0AE-79FF-0747-B14F-617A10E52830}" type="presParOf" srcId="{953E32E0-2C3D-2C42-939F-0B67EA6B2ACF}" destId="{B9160D37-E6F3-734F-B7DD-9BBF276A7339}" srcOrd="10" destOrd="0" presId="urn:microsoft.com/office/officeart/2005/8/layout/vList3#1"/>
    <dgm:cxn modelId="{29C6935B-77A0-3148-9D2B-A4B1040B74FA}" type="presParOf" srcId="{B9160D37-E6F3-734F-B7DD-9BBF276A7339}" destId="{75B1EE85-6927-1E48-AA51-68DFFB71523F}" srcOrd="0" destOrd="0" presId="urn:microsoft.com/office/officeart/2005/8/layout/vList3#1"/>
    <dgm:cxn modelId="{3683D56A-0242-114F-BF02-D06A6580C68C}" type="presParOf" srcId="{B9160D37-E6F3-734F-B7DD-9BBF276A7339}" destId="{512632B8-5A89-4342-8A2D-BD1B3DF5DA0C}" srcOrd="1" destOrd="0" presId="urn:microsoft.com/office/officeart/2005/8/layout/vList3#1"/>
    <dgm:cxn modelId="{56A17EEB-6C91-2148-BD45-F35929F74E4B}" type="presParOf" srcId="{953E32E0-2C3D-2C42-939F-0B67EA6B2ACF}" destId="{047CBE90-D98C-6D42-9BEA-56D2E270F782}" srcOrd="11" destOrd="0" presId="urn:microsoft.com/office/officeart/2005/8/layout/vList3#1"/>
    <dgm:cxn modelId="{CF584FEC-6210-864F-93EA-9AB4AEECF80F}" type="presParOf" srcId="{953E32E0-2C3D-2C42-939F-0B67EA6B2ACF}" destId="{F6CCE1BC-9506-D749-93C4-983F03ACD9B4}" srcOrd="12" destOrd="0" presId="urn:microsoft.com/office/officeart/2005/8/layout/vList3#1"/>
    <dgm:cxn modelId="{C9BC5C4C-D65F-0D43-9F5D-8B8A39075F7C}" type="presParOf" srcId="{F6CCE1BC-9506-D749-93C4-983F03ACD9B4}" destId="{82C9F096-95A5-7647-837B-478785624584}" srcOrd="0" destOrd="0" presId="urn:microsoft.com/office/officeart/2005/8/layout/vList3#1"/>
    <dgm:cxn modelId="{EDEC2896-D9F6-7648-A71B-C180E7D3A89B}" type="presParOf" srcId="{F6CCE1BC-9506-D749-93C4-983F03ACD9B4}" destId="{45040AD6-6401-7745-85A3-434C454BF33F}" srcOrd="1" destOrd="0" presId="urn:microsoft.com/office/officeart/2005/8/layout/vList3#1"/>
    <dgm:cxn modelId="{CE380FD2-A461-B049-877A-968D173D1592}" type="presParOf" srcId="{953E32E0-2C3D-2C42-939F-0B67EA6B2ACF}" destId="{85FB4665-004B-3D44-AE15-40D892ED9030}" srcOrd="13" destOrd="0" presId="urn:microsoft.com/office/officeart/2005/8/layout/vList3#1"/>
    <dgm:cxn modelId="{CC1A78FC-73D4-6649-B059-965A8AA17E4F}" type="presParOf" srcId="{953E32E0-2C3D-2C42-939F-0B67EA6B2ACF}" destId="{C6659134-BE81-9B43-ABCA-2EB2B5613C3F}" srcOrd="14" destOrd="0" presId="urn:microsoft.com/office/officeart/2005/8/layout/vList3#1"/>
    <dgm:cxn modelId="{A62D3D2A-89AC-ED40-B2E3-B6C8757274B0}" type="presParOf" srcId="{C6659134-BE81-9B43-ABCA-2EB2B5613C3F}" destId="{5D630B8C-4DC0-D849-86B9-A5DA2D00E80A}" srcOrd="0" destOrd="0" presId="urn:microsoft.com/office/officeart/2005/8/layout/vList3#1"/>
    <dgm:cxn modelId="{4C2FF2E3-F1CD-3641-8BAB-E9314C58ACBB}" type="presParOf" srcId="{C6659134-BE81-9B43-ABCA-2EB2B5613C3F}" destId="{8A7FA294-6E3F-7E4B-8912-687CA2D09C4A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8D29E-F766-7D41-8781-4AED293FC385}">
      <dsp:nvSpPr>
        <dsp:cNvPr id="0" name=""/>
        <dsp:cNvSpPr/>
      </dsp:nvSpPr>
      <dsp:spPr>
        <a:xfrm rot="10800000">
          <a:off x="2671845" y="2774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Video Cloud for Business Users and Developers</a:t>
          </a:r>
          <a:endParaRPr lang="en-US" sz="3100" kern="1200" dirty="0"/>
        </a:p>
      </dsp:txBody>
      <dsp:txXfrm rot="10800000">
        <a:off x="2842232" y="2774"/>
        <a:ext cx="9760776" cy="681549"/>
      </dsp:txXfrm>
    </dsp:sp>
    <dsp:sp modelId="{C0958BE3-8B6F-3D47-A521-906443889C9F}">
      <dsp:nvSpPr>
        <dsp:cNvPr id="0" name=""/>
        <dsp:cNvSpPr/>
      </dsp:nvSpPr>
      <dsp:spPr>
        <a:xfrm>
          <a:off x="2331070" y="2774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51A578-CC18-2645-8599-76BFD289FCF5}">
      <dsp:nvSpPr>
        <dsp:cNvPr id="0" name=""/>
        <dsp:cNvSpPr/>
      </dsp:nvSpPr>
      <dsp:spPr>
        <a:xfrm rot="10800000">
          <a:off x="2671845" y="887771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 to the Smart Player API</a:t>
          </a:r>
          <a:endParaRPr lang="en-US" sz="3100" kern="1200" dirty="0"/>
        </a:p>
      </dsp:txBody>
      <dsp:txXfrm rot="10800000">
        <a:off x="2842232" y="887771"/>
        <a:ext cx="9760776" cy="681549"/>
      </dsp:txXfrm>
    </dsp:sp>
    <dsp:sp modelId="{7F375322-D60D-4442-B5B5-9F05EC90CFF6}">
      <dsp:nvSpPr>
        <dsp:cNvPr id="0" name=""/>
        <dsp:cNvSpPr/>
      </dsp:nvSpPr>
      <dsp:spPr>
        <a:xfrm>
          <a:off x="2331070" y="887771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313EE9-03A4-8D46-8326-3C97C3AB4F6E}">
      <dsp:nvSpPr>
        <dsp:cNvPr id="0" name=""/>
        <dsp:cNvSpPr/>
      </dsp:nvSpPr>
      <dsp:spPr>
        <a:xfrm rot="10800000">
          <a:off x="2671845" y="1772769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What it does and doesn't do</a:t>
          </a:r>
          <a:endParaRPr lang="en-US" sz="3100" kern="1200" dirty="0"/>
        </a:p>
      </dsp:txBody>
      <dsp:txXfrm rot="10800000">
        <a:off x="2842232" y="1772769"/>
        <a:ext cx="9760776" cy="681549"/>
      </dsp:txXfrm>
    </dsp:sp>
    <dsp:sp modelId="{6078C9D3-7D72-CC48-96DC-4AEDF78DEA60}">
      <dsp:nvSpPr>
        <dsp:cNvPr id="0" name=""/>
        <dsp:cNvSpPr/>
      </dsp:nvSpPr>
      <dsp:spPr>
        <a:xfrm>
          <a:off x="2331070" y="1772769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1397A6-2DDB-A542-9B0D-853729FF46F1}">
      <dsp:nvSpPr>
        <dsp:cNvPr id="0" name=""/>
        <dsp:cNvSpPr/>
      </dsp:nvSpPr>
      <dsp:spPr>
        <a:xfrm rot="10800000">
          <a:off x="2671845" y="2657766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Typical use cases</a:t>
          </a:r>
          <a:endParaRPr lang="en-US" sz="3100" kern="1200" dirty="0"/>
        </a:p>
      </dsp:txBody>
      <dsp:txXfrm rot="10800000">
        <a:off x="2842232" y="2657766"/>
        <a:ext cx="9760776" cy="681549"/>
      </dsp:txXfrm>
    </dsp:sp>
    <dsp:sp modelId="{0EA229E5-5318-5945-99CE-E75BAF5B5291}">
      <dsp:nvSpPr>
        <dsp:cNvPr id="0" name=""/>
        <dsp:cNvSpPr/>
      </dsp:nvSpPr>
      <dsp:spPr>
        <a:xfrm>
          <a:off x="2331070" y="2657766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807655-F3C6-D84C-851B-192257FFD14C}">
      <dsp:nvSpPr>
        <dsp:cNvPr id="0" name=""/>
        <dsp:cNvSpPr/>
      </dsp:nvSpPr>
      <dsp:spPr>
        <a:xfrm rot="10800000">
          <a:off x="2671845" y="3542763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 to the Media API</a:t>
          </a:r>
          <a:endParaRPr lang="en-US" sz="3100" kern="1200" dirty="0"/>
        </a:p>
      </dsp:txBody>
      <dsp:txXfrm rot="10800000">
        <a:off x="2842232" y="3542763"/>
        <a:ext cx="9760776" cy="681549"/>
      </dsp:txXfrm>
    </dsp:sp>
    <dsp:sp modelId="{DADEE6D1-76AF-A74E-9BBD-03DF39F525D6}">
      <dsp:nvSpPr>
        <dsp:cNvPr id="0" name=""/>
        <dsp:cNvSpPr/>
      </dsp:nvSpPr>
      <dsp:spPr>
        <a:xfrm>
          <a:off x="2331070" y="3542763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2632B8-5A89-4342-8A2D-BD1B3DF5DA0C}">
      <dsp:nvSpPr>
        <dsp:cNvPr id="0" name=""/>
        <dsp:cNvSpPr/>
      </dsp:nvSpPr>
      <dsp:spPr>
        <a:xfrm rot="10800000">
          <a:off x="2671845" y="4427761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What it does and doesn't do</a:t>
          </a:r>
          <a:endParaRPr lang="en-US" sz="3100" kern="1200" dirty="0"/>
        </a:p>
      </dsp:txBody>
      <dsp:txXfrm rot="10800000">
        <a:off x="2842232" y="4427761"/>
        <a:ext cx="9760776" cy="681549"/>
      </dsp:txXfrm>
    </dsp:sp>
    <dsp:sp modelId="{75B1EE85-6927-1E48-AA51-68DFFB71523F}">
      <dsp:nvSpPr>
        <dsp:cNvPr id="0" name=""/>
        <dsp:cNvSpPr/>
      </dsp:nvSpPr>
      <dsp:spPr>
        <a:xfrm>
          <a:off x="2331070" y="4427761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040AD6-6401-7745-85A3-434C454BF33F}">
      <dsp:nvSpPr>
        <dsp:cNvPr id="0" name=""/>
        <dsp:cNvSpPr/>
      </dsp:nvSpPr>
      <dsp:spPr>
        <a:xfrm rot="10800000">
          <a:off x="2671845" y="5312758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Typical use cases</a:t>
          </a:r>
          <a:endParaRPr lang="en-US" sz="3100" kern="1200" dirty="0"/>
        </a:p>
      </dsp:txBody>
      <dsp:txXfrm rot="10800000">
        <a:off x="2842232" y="5312758"/>
        <a:ext cx="9760776" cy="681549"/>
      </dsp:txXfrm>
    </dsp:sp>
    <dsp:sp modelId="{82C9F096-95A5-7647-837B-478785624584}">
      <dsp:nvSpPr>
        <dsp:cNvPr id="0" name=""/>
        <dsp:cNvSpPr/>
      </dsp:nvSpPr>
      <dsp:spPr>
        <a:xfrm>
          <a:off x="2331070" y="5312758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7FA294-6E3F-7E4B-8912-687CA2D09C4A}">
      <dsp:nvSpPr>
        <dsp:cNvPr id="0" name=""/>
        <dsp:cNvSpPr/>
      </dsp:nvSpPr>
      <dsp:spPr>
        <a:xfrm rot="10800000">
          <a:off x="2671845" y="6197755"/>
          <a:ext cx="9931163" cy="681549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54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Brightcove vs. the </a:t>
          </a:r>
          <a:r>
            <a:rPr lang="en-US" sz="3100" kern="1200" dirty="0" err="1" smtClean="0"/>
            <a:t>competitlon</a:t>
          </a:r>
          <a:endParaRPr lang="en-US" sz="3100" kern="1200" dirty="0"/>
        </a:p>
      </dsp:txBody>
      <dsp:txXfrm rot="10800000">
        <a:off x="2842232" y="6197755"/>
        <a:ext cx="9760776" cy="681549"/>
      </dsp:txXfrm>
    </dsp:sp>
    <dsp:sp modelId="{5D630B8C-4DC0-D849-86B9-A5DA2D00E80A}">
      <dsp:nvSpPr>
        <dsp:cNvPr id="0" name=""/>
        <dsp:cNvSpPr/>
      </dsp:nvSpPr>
      <dsp:spPr>
        <a:xfrm>
          <a:off x="2331070" y="6197755"/>
          <a:ext cx="681549" cy="681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24" Type="http://schemas.openxmlformats.org/officeDocument/2006/relationships/image" Target="../media/image3.png"/><Relationship Id="rId2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  <p:sldLayoutId id="2147484170" r:id="rId20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5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5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5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 smtClean="0"/>
              <a:t>The Smart Player and Media APIs</a:t>
            </a:r>
            <a:endParaRPr lang="en-US" sz="5100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Crooks, Director of Learning Services (</a:t>
            </a:r>
            <a:r>
              <a:rPr lang="en-US" dirty="0" err="1"/>
              <a:t>rcrooks@brightcove.com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677" y="5881947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1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it does and doesn't do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does…</a:t>
            </a:r>
          </a:p>
          <a:p>
            <a:pPr lvl="1"/>
            <a:r>
              <a:rPr lang="en-US" dirty="0" smtClean="0"/>
              <a:t>Allow you to search </a:t>
            </a:r>
            <a:r>
              <a:rPr lang="en-US" smtClean="0"/>
              <a:t>for videos</a:t>
            </a:r>
          </a:p>
          <a:p>
            <a:pPr lvl="1"/>
            <a:r>
              <a:rPr lang="en-US" dirty="0" smtClean="0"/>
              <a:t>Allow you retrieve video metadata</a:t>
            </a:r>
          </a:p>
          <a:p>
            <a:pPr lvl="1"/>
            <a:r>
              <a:rPr lang="en-US" dirty="0" smtClean="0"/>
              <a:t>Allow you to update video metadata</a:t>
            </a:r>
          </a:p>
          <a:p>
            <a:pPr lvl="1"/>
            <a:r>
              <a:rPr lang="en-US" dirty="0" smtClean="0"/>
              <a:t>Upload videos (good for UGC, not volume uploading)</a:t>
            </a:r>
          </a:p>
          <a:p>
            <a:pPr lvl="1"/>
            <a:r>
              <a:rPr lang="en-US" dirty="0" smtClean="0"/>
              <a:t>Add captions and logo overlays to videos</a:t>
            </a:r>
          </a:p>
          <a:p>
            <a:pPr lvl="1"/>
            <a:r>
              <a:rPr lang="en-US" dirty="0" smtClean="0"/>
              <a:t>Share and </a:t>
            </a:r>
            <a:r>
              <a:rPr lang="en-US" dirty="0" err="1" smtClean="0"/>
              <a:t>unshare</a:t>
            </a:r>
            <a:r>
              <a:rPr lang="en-US" dirty="0" smtClean="0"/>
              <a:t> videos</a:t>
            </a:r>
          </a:p>
          <a:p>
            <a:pPr lvl="1"/>
            <a:r>
              <a:rPr lang="en-US" dirty="0" smtClean="0"/>
              <a:t>Get the status of uploaded videos (when it's playable)</a:t>
            </a:r>
          </a:p>
          <a:p>
            <a:r>
              <a:rPr lang="en-US" dirty="0" smtClean="0"/>
              <a:t>It does not…</a:t>
            </a:r>
          </a:p>
          <a:p>
            <a:pPr lvl="1"/>
            <a:r>
              <a:rPr lang="en-US" dirty="0" smtClean="0"/>
              <a:t>Interact with the player in any way</a:t>
            </a:r>
          </a:p>
          <a:p>
            <a:pPr lvl="1"/>
            <a:r>
              <a:rPr lang="en-US" dirty="0" smtClean="0"/>
              <a:t>Allow you to modify the player itself, except for overall resizing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4909038"/>
              </p:ext>
            </p:extLst>
          </p:nvPr>
        </p:nvGraphicFramePr>
        <p:xfrm>
          <a:off x="331320" y="1749425"/>
          <a:ext cx="14934080" cy="688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Video Cloud from the perspective of Business Users and Developers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9242425"/>
            <a:ext cx="676275" cy="519113"/>
          </a:xfrm>
        </p:spPr>
        <p:txBody>
          <a:bodyPr/>
          <a:lstStyle/>
          <a:p>
            <a:pPr>
              <a:defRPr/>
            </a:pPr>
            <a:fld id="{67E65049-4C82-E04B-9F6B-F7891345E80F}" type="slidenum">
              <a:rPr lang="en-US" smtClean="0"/>
              <a:pPr>
                <a:defRPr/>
              </a:pPr>
              <a:t>3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9242425"/>
            <a:ext cx="5487988" cy="519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Cloud – Business User Perspective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6643" y="5819280"/>
            <a:ext cx="2057400" cy="2057400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95" y="1807170"/>
            <a:ext cx="96901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07" y="1841938"/>
            <a:ext cx="96901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271" y="1921470"/>
            <a:ext cx="599864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499" y="1845270"/>
            <a:ext cx="784436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935" y="1769070"/>
            <a:ext cx="96901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2299138"/>
            <a:ext cx="221179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1765738"/>
            <a:ext cx="221179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2832538"/>
            <a:ext cx="221179" cy="476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243" y="6076015"/>
            <a:ext cx="1600200" cy="1419665"/>
          </a:xfrm>
          <a:prstGeom prst="rect">
            <a:avLst/>
          </a:prstGeom>
        </p:spPr>
      </p:pic>
      <p:pic>
        <p:nvPicPr>
          <p:cNvPr id="14" name="Picture 13" descr="BCStudi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798" y="4532132"/>
            <a:ext cx="3809933" cy="309557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3246508" y="5817635"/>
            <a:ext cx="2057400" cy="2057400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5108" y="6074370"/>
            <a:ext cx="1600200" cy="14196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13073" y="7911262"/>
            <a:ext cx="2545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 Cloud Studio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9686" y="3518338"/>
            <a:ext cx="3305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Delivery Network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(CDN)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6450" y="348357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Web Server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27621" y="3445470"/>
            <a:ext cx="268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 Cloud Servers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5264" y="7570235"/>
            <a:ext cx="174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System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13892" y="7571880"/>
            <a:ext cx="1006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Viewer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53628" y="2441609"/>
            <a:ext cx="176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Transfer videos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9539" y="2283241"/>
            <a:ext cx="2006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Publishing code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(Publisher, Player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 IDs, Player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Dimensions)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3547" y="5057008"/>
            <a:ext cx="1691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Requested page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references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player and</a:t>
            </a:r>
          </a:p>
          <a:p>
            <a:pPr algn="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videos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17806" y="6582612"/>
            <a:ext cx="159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Upload video,</a:t>
            </a:r>
          </a:p>
          <a:p>
            <a:pPr algn="ctr"/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settings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841156" y="3942139"/>
            <a:ext cx="2160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Transcode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 videos with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metadata, playlists,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player settings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Elbow Connector 37"/>
          <p:cNvCxnSpPr>
            <a:stCxn id="14" idx="3"/>
          </p:cNvCxnSpPr>
          <p:nvPr/>
        </p:nvCxnSpPr>
        <p:spPr>
          <a:xfrm flipV="1">
            <a:off x="10352731" y="4066880"/>
            <a:ext cx="2732864" cy="2013038"/>
          </a:xfrm>
          <a:prstGeom prst="bentConnector3">
            <a:avLst>
              <a:gd name="adj1" fmla="val 98824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745164" y="2636238"/>
            <a:ext cx="2121989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1"/>
          </p:cNvCxnSpPr>
          <p:nvPr/>
        </p:nvCxnSpPr>
        <p:spPr>
          <a:xfrm flipH="1">
            <a:off x="10400958" y="6905778"/>
            <a:ext cx="1416848" cy="1403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1"/>
          </p:cNvCxnSpPr>
          <p:nvPr/>
        </p:nvCxnSpPr>
        <p:spPr>
          <a:xfrm rot="10800000">
            <a:off x="4584044" y="4066880"/>
            <a:ext cx="1958755" cy="2013038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393884" y="4211555"/>
            <a:ext cx="1" cy="130204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6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7" idx="2"/>
            <a:endCxn id="7" idx="3"/>
          </p:cNvCxnSpPr>
          <p:nvPr/>
        </p:nvCxnSpPr>
        <p:spPr>
          <a:xfrm flipH="1" flipV="1">
            <a:off x="6395975" y="3553398"/>
            <a:ext cx="5076651" cy="3855174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8" idx="0"/>
            <a:endCxn id="20" idx="1"/>
          </p:cNvCxnSpPr>
          <p:nvPr/>
        </p:nvCxnSpPr>
        <p:spPr>
          <a:xfrm rot="5400000" flipH="1" flipV="1">
            <a:off x="5354888" y="2402656"/>
            <a:ext cx="1322093" cy="6259314"/>
          </a:xfrm>
          <a:prstGeom prst="bentConnector2">
            <a:avLst/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smtClean="0"/>
              <a:t>Cloud – Developer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Magnetic Disk 5"/>
          <p:cNvSpPr/>
          <p:nvPr/>
        </p:nvSpPr>
        <p:spPr>
          <a:xfrm>
            <a:off x="9366021" y="1885007"/>
            <a:ext cx="3889342" cy="1911979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Video Cloud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Media Repository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 descr="0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82" y="2560509"/>
            <a:ext cx="3224493" cy="1985777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</p:pic>
      <p:sp>
        <p:nvSpPr>
          <p:cNvPr id="8" name="Cloud 7"/>
          <p:cNvSpPr/>
          <p:nvPr/>
        </p:nvSpPr>
        <p:spPr>
          <a:xfrm>
            <a:off x="11730238" y="913369"/>
            <a:ext cx="3508941" cy="164714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Transcoding Service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Process 8"/>
          <p:cNvSpPr/>
          <p:nvPr/>
        </p:nvSpPr>
        <p:spPr>
          <a:xfrm>
            <a:off x="11034111" y="4354102"/>
            <a:ext cx="2358279" cy="1034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Batch Provisioning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1270000" y="6193359"/>
            <a:ext cx="3232554" cy="2483775"/>
            <a:chOff x="7306232" y="5515240"/>
            <a:chExt cx="3232554" cy="2483775"/>
          </a:xfrm>
        </p:grpSpPr>
        <p:sp>
          <p:nvSpPr>
            <p:cNvPr id="18" name="Rectangle 17"/>
            <p:cNvSpPr/>
            <p:nvPr/>
          </p:nvSpPr>
          <p:spPr>
            <a:xfrm>
              <a:off x="7306232" y="5515240"/>
              <a:ext cx="3232554" cy="2483775"/>
            </a:xfrm>
            <a:prstGeom prst="rect">
              <a:avLst/>
            </a:prstGeom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>
                      <a:lumMod val="25000"/>
                    </a:schemeClr>
                  </a:solidFill>
                </a:rPr>
                <a:t>My Site</a:t>
              </a:r>
              <a:endParaRPr lang="en-US" dirty="0">
                <a:solidFill>
                  <a:schemeClr val="tx1">
                    <a:lumMod val="25000"/>
                  </a:schemeClr>
                </a:solidFill>
              </a:endParaRPr>
            </a:p>
          </p:txBody>
        </p:sp>
        <p:grpSp>
          <p:nvGrpSpPr>
            <p:cNvPr id="5" name="Group 11"/>
            <p:cNvGrpSpPr/>
            <p:nvPr/>
          </p:nvGrpSpPr>
          <p:grpSpPr>
            <a:xfrm>
              <a:off x="8031913" y="6387366"/>
              <a:ext cx="2255293" cy="1261276"/>
              <a:chOff x="5122419" y="7246983"/>
              <a:chExt cx="2255293" cy="1261276"/>
            </a:xfrm>
          </p:grpSpPr>
          <p:pic>
            <p:nvPicPr>
              <p:cNvPr id="10" name="Picture 9" descr="029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2419" y="7246983"/>
                <a:ext cx="2255293" cy="126127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409580" y="7590070"/>
                <a:ext cx="12751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Player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4" name="Process 13"/>
          <p:cNvSpPr/>
          <p:nvPr/>
        </p:nvSpPr>
        <p:spPr>
          <a:xfrm>
            <a:off x="5683114" y="5616931"/>
            <a:ext cx="2576845" cy="11030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Smart Player API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1077199" y="3264622"/>
            <a:ext cx="1468683" cy="577248"/>
          </a:xfrm>
          <a:prstGeom prst="flowChartProcess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BEML</a:t>
            </a:r>
          </a:p>
        </p:txBody>
      </p:sp>
      <p:sp>
        <p:nvSpPr>
          <p:cNvPr id="16" name="Process 15"/>
          <p:cNvSpPr/>
          <p:nvPr/>
        </p:nvSpPr>
        <p:spPr>
          <a:xfrm>
            <a:off x="5689954" y="7311786"/>
            <a:ext cx="2576845" cy="1103095"/>
          </a:xfrm>
          <a:prstGeom prst="flowChartProcess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Flash-Only Player API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7" name="Can 16"/>
          <p:cNvSpPr/>
          <p:nvPr/>
        </p:nvSpPr>
        <p:spPr>
          <a:xfrm>
            <a:off x="11472626" y="6779160"/>
            <a:ext cx="1836409" cy="125882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My Media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Process 19"/>
          <p:cNvSpPr/>
          <p:nvPr/>
        </p:nvSpPr>
        <p:spPr>
          <a:xfrm>
            <a:off x="9145591" y="4354102"/>
            <a:ext cx="1623718" cy="1034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Media API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/>
          <p:cNvCxnSpPr>
            <a:stCxn id="17" idx="1"/>
            <a:endCxn id="20" idx="2"/>
          </p:cNvCxnSpPr>
          <p:nvPr/>
        </p:nvCxnSpPr>
        <p:spPr>
          <a:xfrm flipH="1" flipV="1">
            <a:off x="9957450" y="5388429"/>
            <a:ext cx="2433381" cy="1390731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  <a:endCxn id="9" idx="2"/>
          </p:cNvCxnSpPr>
          <p:nvPr/>
        </p:nvCxnSpPr>
        <p:spPr>
          <a:xfrm flipH="1" flipV="1">
            <a:off x="12213251" y="5388429"/>
            <a:ext cx="177580" cy="1390731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10" idx="0"/>
          </p:cNvCxnSpPr>
          <p:nvPr/>
        </p:nvCxnSpPr>
        <p:spPr>
          <a:xfrm rot="5400000">
            <a:off x="2693930" y="4975685"/>
            <a:ext cx="2519199" cy="166040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  <a:endCxn id="7" idx="1"/>
          </p:cNvCxnSpPr>
          <p:nvPr/>
        </p:nvCxnSpPr>
        <p:spPr>
          <a:xfrm>
            <a:off x="2545882" y="3553246"/>
            <a:ext cx="625600" cy="152"/>
          </a:xfrm>
          <a:prstGeom prst="straightConnector1">
            <a:avLst/>
          </a:prstGeom>
          <a:ln w="38100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1"/>
            <a:endCxn id="10" idx="3"/>
          </p:cNvCxnSpPr>
          <p:nvPr/>
        </p:nvCxnSpPr>
        <p:spPr>
          <a:xfrm rot="10800000" flipV="1">
            <a:off x="4250974" y="6168479"/>
            <a:ext cx="1432140" cy="15276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10" idx="3"/>
          </p:cNvCxnSpPr>
          <p:nvPr/>
        </p:nvCxnSpPr>
        <p:spPr>
          <a:xfrm rot="10800000">
            <a:off x="4250974" y="7696124"/>
            <a:ext cx="1438980" cy="16721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7F7F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0"/>
            <a:endCxn id="6" idx="3"/>
          </p:cNvCxnSpPr>
          <p:nvPr/>
        </p:nvCxnSpPr>
        <p:spPr>
          <a:xfrm flipV="1">
            <a:off x="9957450" y="3796986"/>
            <a:ext cx="1353242" cy="55711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0"/>
            <a:endCxn id="6" idx="3"/>
          </p:cNvCxnSpPr>
          <p:nvPr/>
        </p:nvCxnSpPr>
        <p:spPr>
          <a:xfrm flipH="1" flipV="1">
            <a:off x="11310692" y="3796986"/>
            <a:ext cx="902559" cy="5571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" idx="0"/>
            <a:endCxn id="6" idx="1"/>
          </p:cNvCxnSpPr>
          <p:nvPr/>
        </p:nvCxnSpPr>
        <p:spPr>
          <a:xfrm rot="5400000" flipH="1" flipV="1">
            <a:off x="7709459" y="-1040723"/>
            <a:ext cx="675502" cy="6526963"/>
          </a:xfrm>
          <a:prstGeom prst="bentConnector3">
            <a:avLst>
              <a:gd name="adj1" fmla="val 133841"/>
            </a:avLst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4" idx="0"/>
            <a:endCxn id="6" idx="2"/>
          </p:cNvCxnSpPr>
          <p:nvPr/>
        </p:nvCxnSpPr>
        <p:spPr>
          <a:xfrm rot="5400000" flipH="1" flipV="1">
            <a:off x="6780812" y="3031722"/>
            <a:ext cx="2775934" cy="2394484"/>
          </a:xfrm>
          <a:prstGeom prst="bentConnector2">
            <a:avLst/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6" idx="3"/>
            <a:endCxn id="6" idx="2"/>
          </p:cNvCxnSpPr>
          <p:nvPr/>
        </p:nvCxnSpPr>
        <p:spPr>
          <a:xfrm flipV="1">
            <a:off x="8266799" y="2840997"/>
            <a:ext cx="1099222" cy="502233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5" idx="1"/>
            <a:endCxn id="10" idx="1"/>
          </p:cNvCxnSpPr>
          <p:nvPr/>
        </p:nvCxnSpPr>
        <p:spPr>
          <a:xfrm rot="10800000" flipH="1" flipV="1">
            <a:off x="1077199" y="3553245"/>
            <a:ext cx="918482" cy="4142877"/>
          </a:xfrm>
          <a:prstGeom prst="bentConnector3">
            <a:avLst>
              <a:gd name="adj1" fmla="val -24889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5239179" y="3404304"/>
            <a:ext cx="1517322" cy="7055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CDN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0" name="Elbow Connector 119"/>
          <p:cNvCxnSpPr>
            <a:stCxn id="6" idx="4"/>
            <a:endCxn id="118" idx="0"/>
          </p:cNvCxnSpPr>
          <p:nvPr/>
        </p:nvCxnSpPr>
        <p:spPr>
          <a:xfrm>
            <a:off x="13255363" y="2840997"/>
            <a:ext cx="2742477" cy="563307"/>
          </a:xfrm>
          <a:prstGeom prst="bent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8" idx="2"/>
            <a:endCxn id="10" idx="2"/>
          </p:cNvCxnSpPr>
          <p:nvPr/>
        </p:nvCxnSpPr>
        <p:spPr>
          <a:xfrm rot="5400000">
            <a:off x="7452132" y="-218947"/>
            <a:ext cx="4216904" cy="12874512"/>
          </a:xfrm>
          <a:prstGeom prst="bentConnector3">
            <a:avLst>
              <a:gd name="adj1" fmla="val 105421"/>
            </a:avLst>
          </a:prstGeom>
          <a:ln w="381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29852" y="1749425"/>
            <a:ext cx="2605903" cy="1091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rgbClr val="4D4E50"/>
                </a:solidFill>
              </a:rPr>
              <a:t>System</a:t>
            </a:r>
          </a:p>
          <a:p>
            <a:endParaRPr lang="en-US" sz="1800" dirty="0">
              <a:solidFill>
                <a:srgbClr val="4D4E50"/>
              </a:solidFill>
            </a:endParaRPr>
          </a:p>
          <a:p>
            <a:r>
              <a:rPr lang="en-US" sz="1800" dirty="0" smtClean="0">
                <a:solidFill>
                  <a:srgbClr val="4D4E50"/>
                </a:solidFill>
              </a:rPr>
              <a:t>User-Initiated</a:t>
            </a:r>
            <a:endParaRPr lang="en-US" sz="1800" dirty="0">
              <a:solidFill>
                <a:srgbClr val="4D4E50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2045092" y="1885007"/>
            <a:ext cx="716047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049055" y="2086886"/>
            <a:ext cx="716047" cy="0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3018" y="2577003"/>
            <a:ext cx="716047" cy="0"/>
          </a:xfrm>
          <a:prstGeom prst="straightConnector1">
            <a:avLst/>
          </a:prstGeom>
          <a:ln w="38100" cmpd="sng"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12315" y="2308993"/>
            <a:ext cx="2440975" cy="164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Process 59"/>
          <p:cNvSpPr/>
          <p:nvPr/>
        </p:nvSpPr>
        <p:spPr>
          <a:xfrm>
            <a:off x="13751009" y="4361175"/>
            <a:ext cx="1774682" cy="1034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Aspera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1" name="Straight Arrow Connector 60"/>
          <p:cNvCxnSpPr>
            <a:stCxn id="60" idx="0"/>
          </p:cNvCxnSpPr>
          <p:nvPr/>
        </p:nvCxnSpPr>
        <p:spPr>
          <a:xfrm flipH="1" flipV="1">
            <a:off x="11456254" y="3796986"/>
            <a:ext cx="3182096" cy="5641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  <a:endCxn id="60" idx="2"/>
          </p:cNvCxnSpPr>
          <p:nvPr/>
        </p:nvCxnSpPr>
        <p:spPr>
          <a:xfrm flipV="1">
            <a:off x="12390831" y="5395502"/>
            <a:ext cx="2247519" cy="1383658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9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3280511" cy="1231163"/>
          </a:xfrm>
        </p:spPr>
        <p:txBody>
          <a:bodyPr/>
          <a:lstStyle/>
          <a:p>
            <a:r>
              <a:rPr lang="en-US" dirty="0" smtClean="0"/>
              <a:t>Introduction to the 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90038"/>
            <a:ext cx="866775" cy="5413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18" y="6035571"/>
            <a:ext cx="9135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JavaScript API – requires JavaScript programming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it does and doesn't do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does…</a:t>
            </a:r>
          </a:p>
          <a:p>
            <a:pPr lvl="1"/>
            <a:r>
              <a:rPr lang="en-US" dirty="0" smtClean="0"/>
              <a:t>Allow you to manipulate the video player in the browser</a:t>
            </a:r>
          </a:p>
          <a:p>
            <a:pPr lvl="1"/>
            <a:r>
              <a:rPr lang="en-US" dirty="0" smtClean="0"/>
              <a:t>Allow you to create content in the page that interacts with the player</a:t>
            </a:r>
          </a:p>
          <a:p>
            <a:pPr lvl="1"/>
            <a:r>
              <a:rPr lang="en-US" dirty="0" smtClean="0"/>
              <a:t>Work for both Flash and HTML5 players</a:t>
            </a:r>
          </a:p>
          <a:p>
            <a:pPr lvl="1"/>
            <a:r>
              <a:rPr lang="en-US" dirty="0" smtClean="0"/>
              <a:t>Allow you to set ad policies dynamically</a:t>
            </a:r>
          </a:p>
          <a:p>
            <a:pPr lvl="1"/>
            <a:r>
              <a:rPr lang="en-US" dirty="0" smtClean="0"/>
              <a:t>Retrieve videos or playlists from the Video Cloud server</a:t>
            </a:r>
          </a:p>
          <a:p>
            <a:pPr lvl="1"/>
            <a:r>
              <a:rPr lang="en-US" dirty="0" smtClean="0"/>
              <a:t>Load videos into the player</a:t>
            </a:r>
          </a:p>
          <a:p>
            <a:pPr lvl="1"/>
            <a:r>
              <a:rPr lang="en-US" dirty="0" smtClean="0"/>
              <a:t>Act in response to cue points or video progress</a:t>
            </a:r>
          </a:p>
          <a:p>
            <a:pPr lvl="1"/>
            <a:r>
              <a:rPr lang="en-US" dirty="0" smtClean="0"/>
              <a:t>Update video properties for a video in the player</a:t>
            </a:r>
          </a:p>
          <a:p>
            <a:r>
              <a:rPr lang="en-US" dirty="0" smtClean="0"/>
              <a:t>It does not…</a:t>
            </a:r>
          </a:p>
          <a:p>
            <a:pPr lvl="1"/>
            <a:r>
              <a:rPr lang="en-US" dirty="0" smtClean="0"/>
              <a:t>Modify videos in your account or account settings in any way</a:t>
            </a:r>
          </a:p>
          <a:p>
            <a:pPr lvl="1"/>
            <a:r>
              <a:rPr lang="en-US" dirty="0" smtClean="0"/>
              <a:t>Allow you to modify the player itself, except for overall resizing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Chaptered video</a:t>
            </a:r>
          </a:p>
          <a:p>
            <a:r>
              <a:rPr lang="en-US" dirty="0" smtClean="0"/>
              <a:t>Call-to-action</a:t>
            </a:r>
          </a:p>
          <a:p>
            <a:r>
              <a:rPr lang="en-US" dirty="0" smtClean="0"/>
              <a:t>Video Portals / "Playlists" in the page, not the player</a:t>
            </a:r>
          </a:p>
          <a:p>
            <a:r>
              <a:rPr lang="en-US" dirty="0" err="1" smtClean="0"/>
              <a:t>Lightbox</a:t>
            </a:r>
            <a:r>
              <a:rPr lang="en-US" dirty="0" smtClean="0"/>
              <a:t> players</a:t>
            </a:r>
          </a:p>
          <a:p>
            <a:r>
              <a:rPr lang="en-US" dirty="0" smtClean="0"/>
              <a:t>Player overlays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8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3280511" cy="1231163"/>
          </a:xfrm>
        </p:spPr>
        <p:txBody>
          <a:bodyPr/>
          <a:lstStyle/>
          <a:p>
            <a:r>
              <a:rPr lang="en-US" dirty="0" smtClean="0"/>
              <a:t>Introduction to the Media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90038"/>
            <a:ext cx="866775" cy="5413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18" y="6035571"/>
            <a:ext cx="8087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REST-based API – requires programming in any language (Java, .NET, PHP, Ruby, etc.)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0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14981</TotalTime>
  <Words>432</Words>
  <Application>Microsoft Macintosh PowerPoint</Application>
  <PresentationFormat>Custom</PresentationFormat>
  <Paragraphs>94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The Smart Player and Media APIs</vt:lpstr>
      <vt:lpstr>Agenda</vt:lpstr>
      <vt:lpstr>PowerPoint Presentation</vt:lpstr>
      <vt:lpstr>Video Cloud – Business User Perspective</vt:lpstr>
      <vt:lpstr>Video Cloud – Developer Perspective</vt:lpstr>
      <vt:lpstr>PowerPoint Presentation</vt:lpstr>
      <vt:lpstr>What it does and doesn't do</vt:lpstr>
      <vt:lpstr>Typical Use Cases</vt:lpstr>
      <vt:lpstr>PowerPoint Presentation</vt:lpstr>
      <vt:lpstr>What it does and doesn't do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Robert Crooks</cp:lastModifiedBy>
  <cp:revision>99</cp:revision>
  <dcterms:created xsi:type="dcterms:W3CDTF">2013-05-29T17:43:13Z</dcterms:created>
  <dcterms:modified xsi:type="dcterms:W3CDTF">2013-05-30T11:13:46Z</dcterms:modified>
</cp:coreProperties>
</file>