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7327563" cy="9747250"/>
  <p:notesSz cx="6858000" cy="9144000"/>
  <p:defaultTextStyle>
    <a:defPPr>
      <a:defRPr lang="en-US"/>
    </a:defPPr>
    <a:lvl1pPr algn="l" defTabSz="773046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046" indent="-315886" algn="l" defTabSz="773046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090" indent="-631771" algn="l" defTabSz="773046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136" indent="-947655" algn="l" defTabSz="773046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3768" indent="-1265128" algn="l" defTabSz="773046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5801" algn="l" defTabSz="45716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2961" algn="l" defTabSz="45716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121" algn="l" defTabSz="45716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282" algn="l" defTabSz="45716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496" autoAdjust="0"/>
  </p:normalViewPr>
  <p:slideViewPr>
    <p:cSldViewPr snapToGrid="0" snapToObjects="1">
      <p:cViewPr varScale="1">
        <p:scale>
          <a:sx n="72" d="100"/>
          <a:sy n="72" d="100"/>
        </p:scale>
        <p:origin x="-96" y="-536"/>
      </p:cViewPr>
      <p:guideLst>
        <p:guide orient="horz" pos="3070"/>
        <p:guide pos="54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FE3E5-0E57-FA41-9452-442154F1C256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69D7-70A9-3F44-A4D5-C669F7A6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1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1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1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1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1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2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DD3BF17-3550-FC4F-A77C-B5E88EA44485}" type="slidenum">
              <a:rPr lang="en-US" sz="1200"/>
              <a:pPr algn="r" defTabSz="905475"/>
              <a:t>1</a:t>
            </a:fld>
            <a:endParaRPr lang="en-US" sz="1200" dirty="0"/>
          </a:p>
        </p:txBody>
      </p:sp>
      <p:sp>
        <p:nvSpPr>
          <p:cNvPr id="1230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230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269134D-93AE-A649-92D6-45D0929BD670}" type="slidenum">
              <a:rPr lang="en-US" sz="1200"/>
              <a:pPr algn="r" defTabSz="905475"/>
              <a:t>2</a:t>
            </a:fld>
            <a:endParaRPr lang="en-US" sz="1200" dirty="0"/>
          </a:p>
        </p:txBody>
      </p:sp>
      <p:sp>
        <p:nvSpPr>
          <p:cNvPr id="1234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234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9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1" y="4194366"/>
            <a:ext cx="14728429" cy="1147646"/>
          </a:xfrm>
        </p:spPr>
        <p:txBody>
          <a:bodyPr>
            <a:normAutofit/>
          </a:bodyPr>
          <a:lstStyle>
            <a:lvl1pPr>
              <a:defRPr sz="59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10" y="5342014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3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7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59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4" y="3694280"/>
            <a:ext cx="11649982" cy="2370820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4" y="6778366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4" y="3694280"/>
            <a:ext cx="11649982" cy="2370820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4" y="6778366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4" y="3694280"/>
            <a:ext cx="11649982" cy="2370820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4" y="6778366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4" y="3694280"/>
            <a:ext cx="11649982" cy="2370820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4" y="6778366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4" y="3694280"/>
            <a:ext cx="11649982" cy="2370820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4" y="6778366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59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4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59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4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40" y="9344026"/>
            <a:ext cx="1997076" cy="307770"/>
          </a:xfrm>
          <a:prstGeom prst="rect">
            <a:avLst/>
          </a:prstGeom>
          <a:noFill/>
          <a:ln>
            <a:noFill/>
          </a:ln>
          <a:extLst/>
        </p:spPr>
        <p:txBody>
          <a:bodyPr lIns="91432" tIns="45717" rIns="91432" bIns="45717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15877477" cy="62023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40" y="9344026"/>
            <a:ext cx="1997076" cy="307770"/>
          </a:xfrm>
          <a:prstGeom prst="rect">
            <a:avLst/>
          </a:prstGeom>
          <a:noFill/>
          <a:ln>
            <a:noFill/>
          </a:ln>
          <a:extLst/>
        </p:spPr>
        <p:txBody>
          <a:bodyPr lIns="91432" tIns="45717" rIns="91432" bIns="45717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40" y="9344026"/>
            <a:ext cx="1997076" cy="307770"/>
          </a:xfrm>
          <a:prstGeom prst="rect">
            <a:avLst/>
          </a:prstGeom>
          <a:noFill/>
          <a:ln>
            <a:noFill/>
          </a:ln>
          <a:extLst/>
        </p:spPr>
        <p:txBody>
          <a:bodyPr lIns="91432" tIns="45717" rIns="91432" bIns="45717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40" y="9344026"/>
            <a:ext cx="1997076" cy="307770"/>
          </a:xfrm>
          <a:prstGeom prst="rect">
            <a:avLst/>
          </a:prstGeom>
          <a:noFill/>
          <a:ln>
            <a:noFill/>
          </a:ln>
          <a:extLst/>
        </p:spPr>
        <p:txBody>
          <a:bodyPr lIns="91432" tIns="45717" rIns="91432" bIns="45717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7" y="1911481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4" y="1924050"/>
            <a:ext cx="7231021" cy="620236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40" y="9344026"/>
            <a:ext cx="1997076" cy="307770"/>
          </a:xfrm>
          <a:prstGeom prst="rect">
            <a:avLst/>
          </a:prstGeom>
          <a:noFill/>
          <a:ln>
            <a:noFill/>
          </a:ln>
          <a:extLst/>
        </p:spPr>
        <p:txBody>
          <a:bodyPr lIns="91432" tIns="45717" rIns="91432" bIns="45717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1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19" y="4224831"/>
            <a:ext cx="11649982" cy="1231162"/>
          </a:xfrm>
        </p:spPr>
        <p:txBody>
          <a:bodyPr>
            <a:noAutofit/>
          </a:bodyPr>
          <a:lstStyle>
            <a:lvl1pPr algn="l">
              <a:buFontTx/>
              <a:buNone/>
              <a:defRPr sz="59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19" y="4224831"/>
            <a:ext cx="11649982" cy="1231162"/>
          </a:xfrm>
        </p:spPr>
        <p:txBody>
          <a:bodyPr>
            <a:noAutofit/>
          </a:bodyPr>
          <a:lstStyle>
            <a:lvl1pPr algn="l">
              <a:buFontTx/>
              <a:buNone/>
              <a:defRPr sz="59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19" y="4224831"/>
            <a:ext cx="11649982" cy="1231162"/>
          </a:xfrm>
        </p:spPr>
        <p:txBody>
          <a:bodyPr>
            <a:noAutofit/>
          </a:bodyPr>
          <a:lstStyle>
            <a:lvl1pPr algn="l">
              <a:buFontTx/>
              <a:buNone/>
              <a:defRPr sz="59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9" y="300038"/>
            <a:ext cx="14489111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694" tIns="77347" rIns="154694" bIns="773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1"/>
            <a:ext cx="14762163" cy="620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694" tIns="77347" rIns="154694" bIns="773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6"/>
            <a:ext cx="676275" cy="519113"/>
          </a:xfrm>
          <a:prstGeom prst="rect">
            <a:avLst/>
          </a:prstGeom>
        </p:spPr>
        <p:txBody>
          <a:bodyPr vert="horz" wrap="square" lIns="91432" tIns="45717" rIns="91432" bIns="45717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</p:sldLayoutIdLst>
  <p:hf hdr="0" dt="0"/>
  <p:txStyles>
    <p:titleStyle>
      <a:lvl1pPr algn="l" defTabSz="773046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160"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320"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481"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641"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27" indent="-273027" algn="l" defTabSz="773046" rtl="0" eaLnBrk="1" fontAlgn="base" hangingPunct="1">
        <a:spcBef>
          <a:spcPts val="601"/>
        </a:spcBef>
        <a:spcAft>
          <a:spcPct val="0"/>
        </a:spcAft>
        <a:buSzPct val="80000"/>
        <a:buBlip>
          <a:blip r:embed="rId20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760" indent="-273027" algn="l" defTabSz="773046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1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541" indent="-273027" algn="l" defTabSz="773046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453" indent="-273027" algn="l" defTabSz="773046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497" indent="-273027" algn="l" defTabSz="773046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081" indent="-386735" algn="l" defTabSz="77346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550" indent="-386735" algn="l" defTabSz="77346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019" indent="-386735" algn="l" defTabSz="77346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4490" indent="-386735" algn="l" defTabSz="77346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469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6938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409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878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347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0816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285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7754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deocloud.brightcove.com/admin/transcode" TargetMode="External"/><Relationship Id="rId3" Type="http://schemas.openxmlformats.org/officeDocument/2006/relationships/hyperlink" Target="http://support.brightcove.com/en/video-cloud/docs/video-source-file-specifications-and-recommenda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MediaAPIExercises/solution/MediaAPI_Ex3-SEO/seo_videositemap.php" TargetMode="External"/><Relationship Id="rId4" Type="http://schemas.openxmlformats.org/officeDocument/2006/relationships/hyperlink" Target="http://opensource.brightcov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MediaAPIExercises/solution/MediaAPI_Ex3-SEO/seo-playlist-in-page.ph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deocloud.brightcove.com/media" TargetMode="External"/><Relationship Id="rId3" Type="http://schemas.openxmlformats.org/officeDocument/2006/relationships/hyperlink" Target="http://docs.brightcove.com/en/media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deocloud.brightcove.com/medi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video-cloud-analytics-api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4919726" y="9346501"/>
            <a:ext cx="312409" cy="98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694" tIns="77347" rIns="154694" bIns="77347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LFG Video Cloud Demos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71711" y="5342014"/>
            <a:ext cx="3348016" cy="1904457"/>
          </a:xfrm>
        </p:spPr>
        <p:txBody>
          <a:bodyPr>
            <a:normAutofit/>
          </a:bodyPr>
          <a:lstStyle/>
          <a:p>
            <a:r>
              <a:rPr lang="en-US" dirty="0" smtClean="0"/>
              <a:t>Robert Crooks</a:t>
            </a:r>
          </a:p>
          <a:p>
            <a:r>
              <a:rPr lang="en-US" dirty="0" smtClean="0"/>
              <a:t>Matt Boles</a:t>
            </a:r>
          </a:p>
          <a:p>
            <a:r>
              <a:rPr lang="en-US" dirty="0" smtClean="0"/>
              <a:t>Bob Bailey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71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err="1" smtClean="0"/>
              <a:t>AGenda</a:t>
            </a:r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700" dirty="0" smtClean="0"/>
              <a:t>Video Transcode Settings</a:t>
            </a:r>
          </a:p>
          <a:p>
            <a:pPr eaLnBrk="1" hangingPunct="1"/>
            <a:r>
              <a:rPr lang="en-US" sz="2700" dirty="0" smtClean="0"/>
              <a:t>Automated Video SEO</a:t>
            </a:r>
          </a:p>
          <a:p>
            <a:pPr eaLnBrk="1" hangingPunct="1"/>
            <a:r>
              <a:rPr lang="en-US" sz="2700" dirty="0" smtClean="0"/>
              <a:t>Video Scheduling</a:t>
            </a:r>
          </a:p>
          <a:p>
            <a:r>
              <a:rPr lang="en-US" sz="2700" dirty="0"/>
              <a:t>Geo-Filtering</a:t>
            </a:r>
          </a:p>
          <a:p>
            <a:r>
              <a:rPr lang="en-US" sz="2700" dirty="0"/>
              <a:t>Analytics and the Analytics API</a:t>
            </a:r>
          </a:p>
          <a:p>
            <a:pPr eaLnBrk="1" hangingPunct="1"/>
            <a:r>
              <a:rPr lang="en-US" sz="2700" dirty="0" smtClean="0"/>
              <a:t>FTP Batch Upload</a:t>
            </a:r>
          </a:p>
        </p:txBody>
      </p:sp>
    </p:spTree>
    <p:extLst>
      <p:ext uri="{BB962C8B-B14F-4D97-AF65-F5344CB8AC3E}">
        <p14:creationId xmlns:p14="http://schemas.microsoft.com/office/powerpoint/2010/main" val="3980461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Transcoding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Change transcode settings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Recommended Settings</a:t>
            </a:r>
            <a:endParaRPr lang="en-US" dirty="0" smtClean="0"/>
          </a:p>
          <a:p>
            <a:r>
              <a:rPr lang="en-US" dirty="0" smtClean="0"/>
              <a:t>Transcode Profiles – not yet….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2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Video </a:t>
            </a:r>
            <a:r>
              <a:rPr lang="en-US" dirty="0" err="1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Search engine optimization (SEO): improve volume and quality of traffic from search engines </a:t>
            </a:r>
          </a:p>
          <a:p>
            <a:pPr>
              <a:lnSpc>
                <a:spcPct val="90000"/>
              </a:lnSpc>
            </a:pPr>
            <a:r>
              <a:rPr lang="en-US" dirty="0"/>
              <a:t>Common Approaches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hlinkClick r:id="rId2"/>
              </a:rPr>
              <a:t>Add Descriptions as HTML Text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Add Tags as Metadata keywords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 unique URL for each item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</a:t>
            </a:r>
            <a:r>
              <a:rPr lang="en-US" dirty="0">
                <a:hlinkClick r:id="rId3"/>
              </a:rPr>
              <a:t>video sitemap </a:t>
            </a:r>
            <a:r>
              <a:rPr lang="en-US" dirty="0"/>
              <a:t>or MRSS feed</a:t>
            </a:r>
          </a:p>
          <a:p>
            <a:pPr>
              <a:lnSpc>
                <a:spcPct val="90000"/>
              </a:lnSpc>
            </a:pPr>
            <a:r>
              <a:rPr lang="en-US" i="1" dirty="0"/>
              <a:t>Must use server-side scripts! Crawlers don’t run </a:t>
            </a:r>
            <a:r>
              <a:rPr lang="en-US" i="1" dirty="0" err="1"/>
              <a:t>Javascript</a:t>
            </a:r>
            <a:r>
              <a:rPr lang="en-US" i="1" dirty="0"/>
              <a:t>/Flash</a:t>
            </a:r>
          </a:p>
          <a:p>
            <a:pPr>
              <a:lnSpc>
                <a:spcPct val="90000"/>
              </a:lnSpc>
            </a:pPr>
            <a:r>
              <a:rPr lang="en-US" i="1" dirty="0"/>
              <a:t>We will use PHP here - see </a:t>
            </a:r>
            <a:r>
              <a:rPr lang="en-US" i="1" dirty="0">
                <a:hlinkClick r:id="rId4"/>
              </a:rPr>
              <a:t>http://opensource.brightcove.com</a:t>
            </a:r>
            <a:r>
              <a:rPr lang="en-US" i="1" dirty="0"/>
              <a:t> for Media API wrappers for most common server-side languages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9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Video Cloud Studio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Media API</a:t>
            </a:r>
            <a:endParaRPr lang="en-US" dirty="0" smtClean="0"/>
          </a:p>
          <a:p>
            <a:r>
              <a:rPr lang="en-US" dirty="0" smtClean="0"/>
              <a:t>Videos are not playable outside the schedule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6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Video Cloud Studio</a:t>
            </a:r>
            <a:endParaRPr lang="en-US" dirty="0" smtClean="0"/>
          </a:p>
          <a:p>
            <a:r>
              <a:rPr lang="en-US" dirty="0" smtClean="0"/>
              <a:t>Include or Exclude countries</a:t>
            </a:r>
          </a:p>
          <a:p>
            <a:r>
              <a:rPr lang="en-US" dirty="0" smtClean="0"/>
              <a:t>Can be done on video or player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8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Analytics is work-in-progress</a:t>
            </a:r>
          </a:p>
          <a:p>
            <a:r>
              <a:rPr lang="en-US" dirty="0" smtClean="0"/>
              <a:t>Offers 2 major improvements</a:t>
            </a:r>
          </a:p>
          <a:p>
            <a:pPr lvl="1"/>
            <a:r>
              <a:rPr lang="en-US" dirty="0" smtClean="0"/>
              <a:t>Real-time data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hlinkClick r:id="rId2"/>
              </a:rPr>
              <a:t>API</a:t>
            </a:r>
            <a:r>
              <a:rPr lang="en-US" dirty="0" smtClean="0"/>
              <a:t> to allow custom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69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default.thmx</Template>
  <TotalTime>11448</TotalTime>
  <Words>190</Words>
  <Application>Microsoft Macintosh PowerPoint</Application>
  <PresentationFormat>Custom</PresentationFormat>
  <Paragraphs>46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LFG Video Cloud Demos</vt:lpstr>
      <vt:lpstr>AGenda</vt:lpstr>
      <vt:lpstr>Video Transcoding</vt:lpstr>
      <vt:lpstr>Automating Video seo</vt:lpstr>
      <vt:lpstr>Video Scheduling</vt:lpstr>
      <vt:lpstr>Geo-Filtering</vt:lpstr>
      <vt:lpstr>Analytics</vt:lpstr>
      <vt:lpstr>Batch Upload</vt:lpstr>
    </vt:vector>
  </TitlesOfParts>
  <Company>Brightcove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Brightcove Knowledge</dc:title>
  <dc:creator>Robert Crooks</dc:creator>
  <cp:lastModifiedBy>Robert Crooks</cp:lastModifiedBy>
  <cp:revision>84</cp:revision>
  <dcterms:created xsi:type="dcterms:W3CDTF">2012-06-18T18:09:11Z</dcterms:created>
  <dcterms:modified xsi:type="dcterms:W3CDTF">2012-12-05T18:21:33Z</dcterms:modified>
</cp:coreProperties>
</file>