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25" r:id="rId2"/>
  </p:sldMasterIdLst>
  <p:notesMasterIdLst>
    <p:notesMasterId r:id="rId12"/>
  </p:notesMasterIdLst>
  <p:sldIdLst>
    <p:sldId id="256" r:id="rId3"/>
    <p:sldId id="257" r:id="rId4"/>
    <p:sldId id="259" r:id="rId5"/>
    <p:sldId id="260" r:id="rId6"/>
    <p:sldId id="261" r:id="rId7"/>
    <p:sldId id="258" r:id="rId8"/>
    <p:sldId id="262" r:id="rId9"/>
    <p:sldId id="263" r:id="rId10"/>
    <p:sldId id="264" r:id="rId11"/>
  </p:sldIdLst>
  <p:sldSz cx="17327563" cy="9747250"/>
  <p:notesSz cx="6858000" cy="9144000"/>
  <p:defaultTextStyle>
    <a:defPPr>
      <a:defRPr lang="en-US"/>
    </a:defPPr>
    <a:lvl1pPr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1pPr>
    <a:lvl2pPr marL="773113" indent="-315913"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2pPr>
    <a:lvl3pPr marL="1546225" indent="-631825"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3pPr>
    <a:lvl4pPr marL="2319338" indent="-947738"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4pPr>
    <a:lvl5pPr marL="3094038" indent="-1265238"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30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30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30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30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93B0"/>
    <a:srgbClr val="E49B24"/>
    <a:srgbClr val="FF6600"/>
    <a:srgbClr val="FFFFFF"/>
    <a:srgbClr val="EE8C24"/>
    <a:srgbClr val="E18421"/>
    <a:srgbClr val="F78324"/>
    <a:srgbClr val="EC7D22"/>
    <a:srgbClr val="E077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606" autoAdjust="0"/>
  </p:normalViewPr>
  <p:slideViewPr>
    <p:cSldViewPr snapToGrid="0" snapToObjects="1">
      <p:cViewPr varScale="1">
        <p:scale>
          <a:sx n="80" d="100"/>
          <a:sy n="80" d="100"/>
        </p:scale>
        <p:origin x="-400" y="-112"/>
      </p:cViewPr>
      <p:guideLst>
        <p:guide orient="horz" pos="3070"/>
        <p:guide pos="5457"/>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29AC353-847A-E64F-8E72-19BBD3E772A3}" type="datetime1">
              <a:rPr lang="en-US"/>
              <a:pPr>
                <a:defRPr/>
              </a:pPr>
              <a:t>3/5/13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954EA30-36C9-4F4B-8238-C75EF309CFE8}" type="slidenum">
              <a:rPr lang="en-US"/>
              <a:pPr>
                <a:defRPr/>
              </a:pPr>
              <a:t>‹#›</a:t>
            </a:fld>
            <a:endParaRPr lang="en-US"/>
          </a:p>
        </p:txBody>
      </p:sp>
    </p:spTree>
    <p:extLst>
      <p:ext uri="{BB962C8B-B14F-4D97-AF65-F5344CB8AC3E}">
        <p14:creationId xmlns:p14="http://schemas.microsoft.com/office/powerpoint/2010/main" val="41778573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 Id="rId3"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Green 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3" descr="green-arrow.png"/>
          <p:cNvPicPr>
            <a:picLocks noChangeAspect="1"/>
          </p:cNvPicPr>
          <p:nvPr userDrawn="1"/>
        </p:nvPicPr>
        <p:blipFill>
          <a:blip r:embed="rId3"/>
          <a:srcRect/>
          <a:stretch>
            <a:fillRect/>
          </a:stretch>
        </p:blipFill>
        <p:spPr bwMode="auto">
          <a:xfrm>
            <a:off x="855663" y="4348163"/>
            <a:ext cx="469900" cy="533400"/>
          </a:xfrm>
          <a:prstGeom prst="rect">
            <a:avLst/>
          </a:prstGeom>
          <a:noFill/>
          <a:ln w="9525">
            <a:noFill/>
            <a:miter lim="800000"/>
            <a:headEnd/>
            <a:tailEnd/>
          </a:ln>
        </p:spPr>
      </p:pic>
      <p:sp>
        <p:nvSpPr>
          <p:cNvPr id="2" name="Title 1"/>
          <p:cNvSpPr>
            <a:spLocks noGrp="1"/>
          </p:cNvSpPr>
          <p:nvPr>
            <p:ph type="ctrTitle"/>
          </p:nvPr>
        </p:nvSpPr>
        <p:spPr>
          <a:xfrm>
            <a:off x="1403242" y="3961086"/>
            <a:ext cx="14728429" cy="1147646"/>
          </a:xfrm>
        </p:spPr>
        <p:txBody>
          <a:bodyPr>
            <a:normAutofit/>
          </a:bodyPr>
          <a:lstStyle>
            <a:lvl1pPr>
              <a:defRPr sz="6000">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416200" y="5108732"/>
            <a:ext cx="14873039" cy="539935"/>
          </a:xfrm>
        </p:spPr>
        <p:txBody>
          <a:bodyPr>
            <a:normAutofit/>
          </a:bodyPr>
          <a:lstStyle>
            <a:lvl1pPr marL="0" indent="0" algn="l">
              <a:buNone/>
              <a:defRPr sz="2000" cap="all">
                <a:solidFill>
                  <a:srgbClr val="A7BB47"/>
                </a:solidFill>
              </a:defRPr>
            </a:lvl1pPr>
            <a:lvl2pPr marL="773537" indent="0" algn="ctr">
              <a:buNone/>
              <a:defRPr>
                <a:solidFill>
                  <a:schemeClr val="tx1">
                    <a:tint val="75000"/>
                  </a:schemeClr>
                </a:solidFill>
              </a:defRPr>
            </a:lvl2pPr>
            <a:lvl3pPr marL="1547073" indent="0" algn="ctr">
              <a:buNone/>
              <a:defRPr>
                <a:solidFill>
                  <a:schemeClr val="tx1">
                    <a:tint val="75000"/>
                  </a:schemeClr>
                </a:solidFill>
              </a:defRPr>
            </a:lvl3pPr>
            <a:lvl4pPr marL="2320610" indent="0" algn="ctr">
              <a:buNone/>
              <a:defRPr>
                <a:solidFill>
                  <a:schemeClr val="tx1">
                    <a:tint val="75000"/>
                  </a:schemeClr>
                </a:solidFill>
              </a:defRPr>
            </a:lvl4pPr>
            <a:lvl5pPr marL="3094147" indent="0" algn="ctr">
              <a:buNone/>
              <a:defRPr>
                <a:solidFill>
                  <a:schemeClr val="tx1">
                    <a:tint val="75000"/>
                  </a:schemeClr>
                </a:solidFill>
              </a:defRPr>
            </a:lvl5pPr>
            <a:lvl6pPr marL="3867683" indent="0" algn="ctr">
              <a:buNone/>
              <a:defRPr>
                <a:solidFill>
                  <a:schemeClr val="tx1">
                    <a:tint val="75000"/>
                  </a:schemeClr>
                </a:solidFill>
              </a:defRPr>
            </a:lvl6pPr>
            <a:lvl7pPr marL="4641220" indent="0" algn="ctr">
              <a:buNone/>
              <a:defRPr>
                <a:solidFill>
                  <a:schemeClr val="tx1">
                    <a:tint val="75000"/>
                  </a:schemeClr>
                </a:solidFill>
              </a:defRPr>
            </a:lvl7pPr>
            <a:lvl8pPr marL="5414757" indent="0" algn="ctr">
              <a:buNone/>
              <a:defRPr>
                <a:solidFill>
                  <a:schemeClr val="tx1">
                    <a:tint val="75000"/>
                  </a:schemeClr>
                </a:solidFill>
              </a:defRPr>
            </a:lvl8pPr>
            <a:lvl9pPr marL="6188293"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177397" y="1924440"/>
            <a:ext cx="7712357" cy="620123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4"/>
          <p:cNvSpPr>
            <a:spLocks noGrp="1"/>
          </p:cNvSpPr>
          <p:nvPr>
            <p:ph type="pic" sz="quarter" idx="10"/>
          </p:nvPr>
        </p:nvSpPr>
        <p:spPr>
          <a:xfrm>
            <a:off x="9187804" y="1924050"/>
            <a:ext cx="6725296" cy="6202363"/>
          </a:xfrm>
        </p:spPr>
        <p:txBody>
          <a:bodyPr rtlCol="0">
            <a:normAutofit/>
          </a:bodyPr>
          <a:lstStyle/>
          <a:p>
            <a:pPr lvl="0"/>
            <a:endParaRPr lang="en-US" noProof="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pact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411029" y="4005319"/>
            <a:ext cx="14489112" cy="933092"/>
          </a:xfrm>
        </p:spPr>
        <p:txBody>
          <a:bodyPr>
            <a:noAutofit/>
          </a:bodyPr>
          <a:lstStyle>
            <a:lvl1pPr algn="ctr">
              <a:buFontTx/>
              <a:buNone/>
              <a:defRPr sz="6000" b="1">
                <a:solidFill>
                  <a:srgbClr val="606163"/>
                </a:solidFill>
              </a:defRPr>
            </a:lvl1pPr>
            <a:lvl2pPr>
              <a:buFontTx/>
              <a:buNone/>
              <a:defRPr/>
            </a:lvl2pPr>
            <a:lvl3pPr>
              <a:buFontTx/>
              <a:buNone/>
              <a:defRPr/>
            </a:lvl3pPr>
            <a:lvl4pPr>
              <a:buFontTx/>
              <a:buNone/>
              <a:defRPr/>
            </a:lvl4pPr>
            <a:lvl5pPr>
              <a:buFontTx/>
              <a:buNone/>
              <a:defRPr/>
            </a:lvl5pPr>
          </a:lstStyle>
          <a:p>
            <a:pPr lvl="0"/>
            <a:r>
              <a:rPr lang="en-US" dirty="0"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hank you">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7" name="Picture 3" descr="green-arrow.png"/>
          <p:cNvPicPr>
            <a:picLocks noChangeAspect="1"/>
          </p:cNvPicPr>
          <p:nvPr userDrawn="1"/>
        </p:nvPicPr>
        <p:blipFill>
          <a:blip r:embed="rId3"/>
          <a:srcRect/>
          <a:stretch>
            <a:fillRect/>
          </a:stretch>
        </p:blipFill>
        <p:spPr bwMode="auto">
          <a:xfrm>
            <a:off x="855663" y="4348163"/>
            <a:ext cx="469900" cy="533400"/>
          </a:xfrm>
          <a:prstGeom prst="rect">
            <a:avLst/>
          </a:prstGeom>
          <a:noFill/>
          <a:ln w="9525">
            <a:noFill/>
            <a:miter lim="800000"/>
            <a:headEnd/>
            <a:tailEnd/>
          </a:ln>
        </p:spPr>
      </p:pic>
      <p:sp>
        <p:nvSpPr>
          <p:cNvPr id="2" name="Title 1"/>
          <p:cNvSpPr>
            <a:spLocks noGrp="1"/>
          </p:cNvSpPr>
          <p:nvPr>
            <p:ph type="ctrTitle"/>
          </p:nvPr>
        </p:nvSpPr>
        <p:spPr>
          <a:xfrm>
            <a:off x="1403242" y="3961086"/>
            <a:ext cx="14728429" cy="1147646"/>
          </a:xfrm>
        </p:spPr>
        <p:txBody>
          <a:bodyPr>
            <a:normAutofit/>
          </a:bodyPr>
          <a:lstStyle>
            <a:lvl1pPr>
              <a:defRPr sz="6000">
                <a:solidFill>
                  <a:srgbClr val="EE8C24"/>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1403350" y="5108575"/>
            <a:ext cx="14728825" cy="1035050"/>
          </a:xfrm>
        </p:spPr>
        <p:txBody>
          <a:bodyPr/>
          <a:lstStyle>
            <a:lvl1pPr>
              <a:buFontTx/>
              <a:buNone/>
              <a:defRPr/>
            </a:lvl1pPr>
            <a:lvl2pPr>
              <a:buFontTx/>
              <a:buNone/>
              <a:defRPr/>
            </a:lvl2pPr>
            <a:lvl3pPr>
              <a:buFontTx/>
              <a:buNone/>
              <a:defRPr/>
            </a:lvl3pPr>
            <a:lvl4pPr>
              <a:buFontTx/>
              <a:buNone/>
              <a:defRPr/>
            </a:lvl4pPr>
            <a:lvl5pPr>
              <a:buFontTx/>
              <a:buNone/>
              <a:defRPr/>
            </a:lvl5pPr>
          </a:lstStyle>
          <a:p>
            <a:pPr lvl="0"/>
            <a:r>
              <a:rPr lang="en-US" dirty="0" smtClean="0"/>
              <a:t>Click to edit Master text styles</a:t>
            </a:r>
          </a:p>
        </p:txBody>
      </p:sp>
      <p:sp>
        <p:nvSpPr>
          <p:cNvPr id="6" name="Text Placeholder 6"/>
          <p:cNvSpPr>
            <a:spLocks noGrp="1"/>
          </p:cNvSpPr>
          <p:nvPr>
            <p:ph type="body" sz="quarter" idx="11"/>
          </p:nvPr>
        </p:nvSpPr>
        <p:spPr>
          <a:xfrm>
            <a:off x="855663" y="8708738"/>
            <a:ext cx="6683375" cy="454025"/>
          </a:xfrm>
        </p:spPr>
        <p:txBody>
          <a:bodyPr/>
          <a:lstStyle>
            <a:lvl1pPr marL="0" indent="0">
              <a:spcBef>
                <a:spcPts val="0"/>
              </a:spcBef>
              <a:buFontTx/>
              <a:buNone/>
              <a:defRPr sz="1400" u="none" baseline="0">
                <a:solidFill>
                  <a:schemeClr val="tx2"/>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Orange 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3" descr="green-arrow.png"/>
          <p:cNvPicPr>
            <a:picLocks noChangeAspect="1"/>
          </p:cNvPicPr>
          <p:nvPr userDrawn="1"/>
        </p:nvPicPr>
        <p:blipFill>
          <a:blip r:embed="rId3"/>
          <a:srcRect/>
          <a:stretch>
            <a:fillRect/>
          </a:stretch>
        </p:blipFill>
        <p:spPr bwMode="auto">
          <a:xfrm>
            <a:off x="855663" y="4348163"/>
            <a:ext cx="469900" cy="533400"/>
          </a:xfrm>
          <a:prstGeom prst="rect">
            <a:avLst/>
          </a:prstGeom>
          <a:noFill/>
          <a:ln w="9525">
            <a:noFill/>
            <a:miter lim="800000"/>
            <a:headEnd/>
            <a:tailEnd/>
          </a:ln>
        </p:spPr>
      </p:pic>
      <p:sp>
        <p:nvSpPr>
          <p:cNvPr id="2" name="Title 1"/>
          <p:cNvSpPr>
            <a:spLocks noGrp="1"/>
          </p:cNvSpPr>
          <p:nvPr>
            <p:ph type="ctrTitle"/>
          </p:nvPr>
        </p:nvSpPr>
        <p:spPr>
          <a:xfrm>
            <a:off x="1403242" y="3961086"/>
            <a:ext cx="14728429" cy="1147646"/>
          </a:xfrm>
        </p:spPr>
        <p:txBody>
          <a:bodyPr>
            <a:normAutofit/>
          </a:bodyPr>
          <a:lstStyle>
            <a:lvl1pPr>
              <a:defRPr sz="6000">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416200" y="5108732"/>
            <a:ext cx="14873039" cy="539935"/>
          </a:xfrm>
        </p:spPr>
        <p:txBody>
          <a:bodyPr>
            <a:normAutofit/>
          </a:bodyPr>
          <a:lstStyle>
            <a:lvl1pPr marL="0" indent="0" algn="l">
              <a:buNone/>
              <a:defRPr sz="2000" cap="all">
                <a:solidFill>
                  <a:srgbClr val="CD6B31"/>
                </a:solidFill>
              </a:defRPr>
            </a:lvl1pPr>
            <a:lvl2pPr marL="773537" indent="0" algn="ctr">
              <a:buNone/>
              <a:defRPr>
                <a:solidFill>
                  <a:schemeClr val="tx1">
                    <a:tint val="75000"/>
                  </a:schemeClr>
                </a:solidFill>
              </a:defRPr>
            </a:lvl2pPr>
            <a:lvl3pPr marL="1547073" indent="0" algn="ctr">
              <a:buNone/>
              <a:defRPr>
                <a:solidFill>
                  <a:schemeClr val="tx1">
                    <a:tint val="75000"/>
                  </a:schemeClr>
                </a:solidFill>
              </a:defRPr>
            </a:lvl3pPr>
            <a:lvl4pPr marL="2320610" indent="0" algn="ctr">
              <a:buNone/>
              <a:defRPr>
                <a:solidFill>
                  <a:schemeClr val="tx1">
                    <a:tint val="75000"/>
                  </a:schemeClr>
                </a:solidFill>
              </a:defRPr>
            </a:lvl4pPr>
            <a:lvl5pPr marL="3094147" indent="0" algn="ctr">
              <a:buNone/>
              <a:defRPr>
                <a:solidFill>
                  <a:schemeClr val="tx1">
                    <a:tint val="75000"/>
                  </a:schemeClr>
                </a:solidFill>
              </a:defRPr>
            </a:lvl5pPr>
            <a:lvl6pPr marL="3867683" indent="0" algn="ctr">
              <a:buNone/>
              <a:defRPr>
                <a:solidFill>
                  <a:schemeClr val="tx1">
                    <a:tint val="75000"/>
                  </a:schemeClr>
                </a:solidFill>
              </a:defRPr>
            </a:lvl6pPr>
            <a:lvl7pPr marL="4641220" indent="0" algn="ctr">
              <a:buNone/>
              <a:defRPr>
                <a:solidFill>
                  <a:schemeClr val="tx1">
                    <a:tint val="75000"/>
                  </a:schemeClr>
                </a:solidFill>
              </a:defRPr>
            </a:lvl7pPr>
            <a:lvl8pPr marL="5414757" indent="0" algn="ctr">
              <a:buNone/>
              <a:defRPr>
                <a:solidFill>
                  <a:schemeClr val="tx1">
                    <a:tint val="75000"/>
                  </a:schemeClr>
                </a:solidFill>
              </a:defRPr>
            </a:lvl8pPr>
            <a:lvl9pPr marL="6188293"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177397" y="1924440"/>
            <a:ext cx="7712357" cy="620123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4"/>
          <p:cNvSpPr>
            <a:spLocks noGrp="1"/>
          </p:cNvSpPr>
          <p:nvPr>
            <p:ph type="pic" sz="quarter" idx="10"/>
          </p:nvPr>
        </p:nvSpPr>
        <p:spPr>
          <a:xfrm>
            <a:off x="9187804" y="1924050"/>
            <a:ext cx="6725296" cy="6202363"/>
          </a:xfrm>
        </p:spPr>
        <p:txBody>
          <a:bodyPr rtlCol="0">
            <a:normAutofit/>
          </a:bodyPr>
          <a:lstStyle/>
          <a:p>
            <a:pPr lvl="0"/>
            <a:endParaRPr lang="en-US" noProof="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pact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411029" y="4005319"/>
            <a:ext cx="14489112" cy="933092"/>
          </a:xfrm>
        </p:spPr>
        <p:txBody>
          <a:bodyPr>
            <a:noAutofit/>
          </a:bodyPr>
          <a:lstStyle>
            <a:lvl1pPr algn="ctr">
              <a:buFontTx/>
              <a:buNone/>
              <a:defRPr sz="6000" b="1">
                <a:solidFill>
                  <a:srgbClr val="FFFFFF"/>
                </a:solidFill>
              </a:defRPr>
            </a:lvl1pPr>
            <a:lvl2pPr>
              <a:buFontTx/>
              <a:buNone/>
              <a:defRPr/>
            </a:lvl2pPr>
            <a:lvl3pPr>
              <a:buFontTx/>
              <a:buNone/>
              <a:defRPr/>
            </a:lvl3pPr>
            <a:lvl4pPr>
              <a:buFontTx/>
              <a:buNone/>
              <a:defRPr/>
            </a:lvl4pPr>
            <a:lvl5pPr>
              <a:buFontTx/>
              <a:buNone/>
              <a:defRPr/>
            </a:lvl5pPr>
          </a:lstStyle>
          <a:p>
            <a:pPr lvl="0"/>
            <a:r>
              <a:rPr lang="en-US" dirty="0"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5" name="Picture 3" descr="green-arrow.png"/>
          <p:cNvPicPr>
            <a:picLocks noChangeAspect="1"/>
          </p:cNvPicPr>
          <p:nvPr userDrawn="1"/>
        </p:nvPicPr>
        <p:blipFill>
          <a:blip r:embed="rId3"/>
          <a:srcRect/>
          <a:stretch>
            <a:fillRect/>
          </a:stretch>
        </p:blipFill>
        <p:spPr bwMode="auto">
          <a:xfrm>
            <a:off x="855663" y="4348163"/>
            <a:ext cx="469900" cy="533400"/>
          </a:xfrm>
          <a:prstGeom prst="rect">
            <a:avLst/>
          </a:prstGeom>
          <a:noFill/>
          <a:ln w="9525">
            <a:noFill/>
            <a:miter lim="800000"/>
            <a:headEnd/>
            <a:tailEnd/>
          </a:ln>
        </p:spPr>
      </p:pic>
      <p:sp>
        <p:nvSpPr>
          <p:cNvPr id="2" name="Title 1"/>
          <p:cNvSpPr>
            <a:spLocks noGrp="1"/>
          </p:cNvSpPr>
          <p:nvPr>
            <p:ph type="ctrTitle"/>
          </p:nvPr>
        </p:nvSpPr>
        <p:spPr>
          <a:xfrm>
            <a:off x="1403242" y="3961086"/>
            <a:ext cx="14728429" cy="1147646"/>
          </a:xfrm>
        </p:spPr>
        <p:txBody>
          <a:bodyPr>
            <a:normAutofit/>
          </a:bodyPr>
          <a:lstStyle>
            <a:lvl1pPr>
              <a:defRPr sz="6000">
                <a:solidFill>
                  <a:srgbClr val="B5C749"/>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1403350" y="5108575"/>
            <a:ext cx="14728825" cy="749300"/>
          </a:xfrm>
        </p:spPr>
        <p:txBody>
          <a:bodyPr/>
          <a:lstStyle>
            <a:lvl1pPr>
              <a:buFontTx/>
              <a:buNone/>
              <a:defRPr>
                <a:solidFill>
                  <a:schemeClr val="bg1">
                    <a:lumMod val="40000"/>
                    <a:lumOff val="60000"/>
                  </a:schemeClr>
                </a:solidFill>
              </a:defRPr>
            </a:lvl1pPr>
            <a:lvl2pPr>
              <a:buFontTx/>
              <a:buNone/>
              <a:defRPr/>
            </a:lvl2pPr>
            <a:lvl3pPr>
              <a:buFontTx/>
              <a:buNone/>
              <a:defRPr/>
            </a:lvl3pPr>
            <a:lvl4pPr>
              <a:buFontTx/>
              <a:buNone/>
              <a:defRPr/>
            </a:lvl4pPr>
            <a:lvl5pPr>
              <a:buFontTx/>
              <a:buNone/>
              <a:defRPr/>
            </a:lvl5pPr>
          </a:lstStyle>
          <a:p>
            <a:pPr lvl="0"/>
            <a:r>
              <a:rPr lang="en-US" dirty="0" smtClean="0"/>
              <a:t>Click to edit Master text styles</a:t>
            </a:r>
          </a:p>
        </p:txBody>
      </p:sp>
      <p:sp>
        <p:nvSpPr>
          <p:cNvPr id="7" name="Text Placeholder 6"/>
          <p:cNvSpPr>
            <a:spLocks noGrp="1"/>
          </p:cNvSpPr>
          <p:nvPr>
            <p:ph type="body" sz="quarter" idx="11"/>
          </p:nvPr>
        </p:nvSpPr>
        <p:spPr>
          <a:xfrm>
            <a:off x="855663" y="8708738"/>
            <a:ext cx="6683375" cy="454025"/>
          </a:xfrm>
        </p:spPr>
        <p:txBody>
          <a:bodyPr/>
          <a:lstStyle>
            <a:lvl1pPr marL="0" indent="0">
              <a:spcBef>
                <a:spcPts val="0"/>
              </a:spcBef>
              <a:buFontTx/>
              <a:buNone/>
              <a:defRPr sz="1400" u="none" baseline="0">
                <a:solidFill>
                  <a:srgbClr val="DFE0E1"/>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Green 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3" descr="green-arrow.png"/>
          <p:cNvPicPr>
            <a:picLocks noChangeAspect="1"/>
          </p:cNvPicPr>
          <p:nvPr userDrawn="1"/>
        </p:nvPicPr>
        <p:blipFill>
          <a:blip r:embed="rId3"/>
          <a:srcRect/>
          <a:stretch>
            <a:fillRect/>
          </a:stretch>
        </p:blipFill>
        <p:spPr bwMode="auto">
          <a:xfrm>
            <a:off x="855663" y="4348163"/>
            <a:ext cx="469900" cy="533400"/>
          </a:xfrm>
          <a:prstGeom prst="rect">
            <a:avLst/>
          </a:prstGeom>
          <a:noFill/>
          <a:ln w="9525">
            <a:noFill/>
            <a:miter lim="800000"/>
            <a:headEnd/>
            <a:tailEnd/>
          </a:ln>
        </p:spPr>
      </p:pic>
      <p:sp>
        <p:nvSpPr>
          <p:cNvPr id="2" name="Title 1"/>
          <p:cNvSpPr>
            <a:spLocks noGrp="1"/>
          </p:cNvSpPr>
          <p:nvPr>
            <p:ph type="ctrTitle"/>
          </p:nvPr>
        </p:nvSpPr>
        <p:spPr>
          <a:xfrm>
            <a:off x="1403242" y="3961086"/>
            <a:ext cx="14728429" cy="1147646"/>
          </a:xfrm>
        </p:spPr>
        <p:txBody>
          <a:bodyPr>
            <a:normAutofit/>
          </a:bodyPr>
          <a:lstStyle>
            <a:lvl1pPr>
              <a:defRPr sz="6000">
                <a:solidFill>
                  <a:srgbClr val="606163"/>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403241" y="5108732"/>
            <a:ext cx="14873039" cy="539935"/>
          </a:xfrm>
        </p:spPr>
        <p:txBody>
          <a:bodyPr>
            <a:normAutofit/>
          </a:bodyPr>
          <a:lstStyle>
            <a:lvl1pPr marL="0" indent="0" algn="l">
              <a:buNone/>
              <a:defRPr sz="2000" cap="all">
                <a:solidFill>
                  <a:srgbClr val="A7BB47"/>
                </a:solidFill>
              </a:defRPr>
            </a:lvl1pPr>
            <a:lvl2pPr marL="773537" indent="0" algn="ctr">
              <a:buNone/>
              <a:defRPr>
                <a:solidFill>
                  <a:schemeClr val="tx1">
                    <a:tint val="75000"/>
                  </a:schemeClr>
                </a:solidFill>
              </a:defRPr>
            </a:lvl2pPr>
            <a:lvl3pPr marL="1547073" indent="0" algn="ctr">
              <a:buNone/>
              <a:defRPr>
                <a:solidFill>
                  <a:schemeClr val="tx1">
                    <a:tint val="75000"/>
                  </a:schemeClr>
                </a:solidFill>
              </a:defRPr>
            </a:lvl3pPr>
            <a:lvl4pPr marL="2320610" indent="0" algn="ctr">
              <a:buNone/>
              <a:defRPr>
                <a:solidFill>
                  <a:schemeClr val="tx1">
                    <a:tint val="75000"/>
                  </a:schemeClr>
                </a:solidFill>
              </a:defRPr>
            </a:lvl4pPr>
            <a:lvl5pPr marL="3094147" indent="0" algn="ctr">
              <a:buNone/>
              <a:defRPr>
                <a:solidFill>
                  <a:schemeClr val="tx1">
                    <a:tint val="75000"/>
                  </a:schemeClr>
                </a:solidFill>
              </a:defRPr>
            </a:lvl5pPr>
            <a:lvl6pPr marL="3867683" indent="0" algn="ctr">
              <a:buNone/>
              <a:defRPr>
                <a:solidFill>
                  <a:schemeClr val="tx1">
                    <a:tint val="75000"/>
                  </a:schemeClr>
                </a:solidFill>
              </a:defRPr>
            </a:lvl6pPr>
            <a:lvl7pPr marL="4641220" indent="0" algn="ctr">
              <a:buNone/>
              <a:defRPr>
                <a:solidFill>
                  <a:schemeClr val="tx1">
                    <a:tint val="75000"/>
                  </a:schemeClr>
                </a:solidFill>
              </a:defRPr>
            </a:lvl7pPr>
            <a:lvl8pPr marL="5414757" indent="0" algn="ctr">
              <a:buNone/>
              <a:defRPr>
                <a:solidFill>
                  <a:schemeClr val="tx1">
                    <a:tint val="75000"/>
                  </a:schemeClr>
                </a:solidFill>
              </a:defRPr>
            </a:lvl8pPr>
            <a:lvl9pPr marL="6188293"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Orange 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3" descr="green-arrow.png"/>
          <p:cNvPicPr>
            <a:picLocks noChangeAspect="1"/>
          </p:cNvPicPr>
          <p:nvPr userDrawn="1"/>
        </p:nvPicPr>
        <p:blipFill>
          <a:blip r:embed="rId3"/>
          <a:srcRect/>
          <a:stretch>
            <a:fillRect/>
          </a:stretch>
        </p:blipFill>
        <p:spPr bwMode="auto">
          <a:xfrm>
            <a:off x="855663" y="4348163"/>
            <a:ext cx="469900" cy="533400"/>
          </a:xfrm>
          <a:prstGeom prst="rect">
            <a:avLst/>
          </a:prstGeom>
          <a:noFill/>
          <a:ln w="9525">
            <a:noFill/>
            <a:miter lim="800000"/>
            <a:headEnd/>
            <a:tailEnd/>
          </a:ln>
        </p:spPr>
      </p:pic>
      <p:sp>
        <p:nvSpPr>
          <p:cNvPr id="2" name="Title 1"/>
          <p:cNvSpPr>
            <a:spLocks noGrp="1"/>
          </p:cNvSpPr>
          <p:nvPr>
            <p:ph type="ctrTitle"/>
          </p:nvPr>
        </p:nvSpPr>
        <p:spPr>
          <a:xfrm>
            <a:off x="1403242" y="3961086"/>
            <a:ext cx="14728429" cy="1147646"/>
          </a:xfrm>
        </p:spPr>
        <p:txBody>
          <a:bodyPr>
            <a:normAutofit/>
          </a:bodyPr>
          <a:lstStyle>
            <a:lvl1pPr>
              <a:defRPr sz="6000">
                <a:solidFill>
                  <a:srgbClr val="606163"/>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403241" y="5108732"/>
            <a:ext cx="14873039" cy="539935"/>
          </a:xfrm>
        </p:spPr>
        <p:txBody>
          <a:bodyPr>
            <a:normAutofit/>
          </a:bodyPr>
          <a:lstStyle>
            <a:lvl1pPr marL="0" indent="0" algn="l">
              <a:buNone/>
              <a:defRPr sz="2000" cap="all">
                <a:solidFill>
                  <a:srgbClr val="CD6B31"/>
                </a:solidFill>
              </a:defRPr>
            </a:lvl1pPr>
            <a:lvl2pPr marL="773537" indent="0" algn="ctr">
              <a:buNone/>
              <a:defRPr>
                <a:solidFill>
                  <a:schemeClr val="tx1">
                    <a:tint val="75000"/>
                  </a:schemeClr>
                </a:solidFill>
              </a:defRPr>
            </a:lvl2pPr>
            <a:lvl3pPr marL="1547073" indent="0" algn="ctr">
              <a:buNone/>
              <a:defRPr>
                <a:solidFill>
                  <a:schemeClr val="tx1">
                    <a:tint val="75000"/>
                  </a:schemeClr>
                </a:solidFill>
              </a:defRPr>
            </a:lvl3pPr>
            <a:lvl4pPr marL="2320610" indent="0" algn="ctr">
              <a:buNone/>
              <a:defRPr>
                <a:solidFill>
                  <a:schemeClr val="tx1">
                    <a:tint val="75000"/>
                  </a:schemeClr>
                </a:solidFill>
              </a:defRPr>
            </a:lvl4pPr>
            <a:lvl5pPr marL="3094147" indent="0" algn="ctr">
              <a:buNone/>
              <a:defRPr>
                <a:solidFill>
                  <a:schemeClr val="tx1">
                    <a:tint val="75000"/>
                  </a:schemeClr>
                </a:solidFill>
              </a:defRPr>
            </a:lvl5pPr>
            <a:lvl6pPr marL="3867683" indent="0" algn="ctr">
              <a:buNone/>
              <a:defRPr>
                <a:solidFill>
                  <a:schemeClr val="tx1">
                    <a:tint val="75000"/>
                  </a:schemeClr>
                </a:solidFill>
              </a:defRPr>
            </a:lvl6pPr>
            <a:lvl7pPr marL="4641220" indent="0" algn="ctr">
              <a:buNone/>
              <a:defRPr>
                <a:solidFill>
                  <a:schemeClr val="tx1">
                    <a:tint val="75000"/>
                  </a:schemeClr>
                </a:solidFill>
              </a:defRPr>
            </a:lvl7pPr>
            <a:lvl8pPr marL="5414757" indent="0" algn="ctr">
              <a:buNone/>
              <a:defRPr>
                <a:solidFill>
                  <a:schemeClr val="tx1">
                    <a:tint val="75000"/>
                  </a:schemeClr>
                </a:solidFill>
              </a:defRPr>
            </a:lvl8pPr>
            <a:lvl9pPr marL="6188293"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ext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jpeg"/><Relationship Id="rId9" Type="http://schemas.openxmlformats.org/officeDocument/2006/relationships/image" Target="../media/image2.png"/><Relationship Id="rId10" Type="http://schemas.openxmlformats.org/officeDocument/2006/relationships/image" Target="../media/image3.png"/><Relationship Id="rId11"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2.xml"/><Relationship Id="rId8" Type="http://schemas.openxmlformats.org/officeDocument/2006/relationships/image" Target="../media/image8.jpeg"/><Relationship Id="rId9" Type="http://schemas.openxmlformats.org/officeDocument/2006/relationships/image" Target="../media/image2.png"/><Relationship Id="rId10" Type="http://schemas.openxmlformats.org/officeDocument/2006/relationships/image" Target="../media/image3.png"/><Relationship Id="rId11"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423988" y="312738"/>
            <a:ext cx="14489112" cy="1449387"/>
          </a:xfrm>
          <a:prstGeom prst="rect">
            <a:avLst/>
          </a:prstGeom>
          <a:noFill/>
          <a:ln w="9525">
            <a:noFill/>
            <a:miter lim="800000"/>
            <a:headEnd/>
            <a:tailEnd/>
          </a:ln>
        </p:spPr>
        <p:txBody>
          <a:bodyPr vert="horz" wrap="square" lIns="154707" tIns="77354" rIns="154707" bIns="7735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176338" y="1924050"/>
            <a:ext cx="14762162" cy="6202363"/>
          </a:xfrm>
          <a:prstGeom prst="rect">
            <a:avLst/>
          </a:prstGeom>
          <a:noFill/>
          <a:ln w="9525">
            <a:noFill/>
            <a:miter lim="800000"/>
            <a:headEnd/>
            <a:tailEnd/>
          </a:ln>
        </p:spPr>
        <p:txBody>
          <a:bodyPr vert="horz" wrap="square" lIns="154707" tIns="77354" rIns="154707" bIns="7735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3" r:id="rId3"/>
    <p:sldLayoutId id="2147483854" r:id="rId4"/>
    <p:sldLayoutId id="2147483859" r:id="rId5"/>
    <p:sldLayoutId id="2147483860" r:id="rId6"/>
  </p:sldLayoutIdLst>
  <p:txStyles>
    <p:titleStyle>
      <a:lvl1pPr algn="l" defTabSz="773113" rtl="0" eaLnBrk="0" fontAlgn="base" hangingPunct="0">
        <a:spcBef>
          <a:spcPct val="0"/>
        </a:spcBef>
        <a:spcAft>
          <a:spcPct val="0"/>
        </a:spcAft>
        <a:defRPr sz="3600" b="1" kern="1200">
          <a:solidFill>
            <a:srgbClr val="FFFFFF"/>
          </a:solidFill>
          <a:latin typeface="Arial"/>
          <a:ea typeface="ＭＳ Ｐゴシック" charset="-128"/>
          <a:cs typeface="Arial"/>
        </a:defRPr>
      </a:lvl1pPr>
      <a:lvl2pPr algn="l" defTabSz="773113" rtl="0" eaLnBrk="0" fontAlgn="base" hangingPunct="0">
        <a:spcBef>
          <a:spcPct val="0"/>
        </a:spcBef>
        <a:spcAft>
          <a:spcPct val="0"/>
        </a:spcAft>
        <a:defRPr sz="3600" b="1">
          <a:solidFill>
            <a:srgbClr val="FFFFFF"/>
          </a:solidFill>
          <a:latin typeface="Arial" charset="0"/>
          <a:ea typeface="ＭＳ Ｐゴシック" charset="-128"/>
        </a:defRPr>
      </a:lvl2pPr>
      <a:lvl3pPr algn="l" defTabSz="773113" rtl="0" eaLnBrk="0" fontAlgn="base" hangingPunct="0">
        <a:spcBef>
          <a:spcPct val="0"/>
        </a:spcBef>
        <a:spcAft>
          <a:spcPct val="0"/>
        </a:spcAft>
        <a:defRPr sz="3600" b="1">
          <a:solidFill>
            <a:srgbClr val="FFFFFF"/>
          </a:solidFill>
          <a:latin typeface="Arial" charset="0"/>
          <a:ea typeface="ＭＳ Ｐゴシック" charset="-128"/>
        </a:defRPr>
      </a:lvl3pPr>
      <a:lvl4pPr algn="l" defTabSz="773113" rtl="0" eaLnBrk="0" fontAlgn="base" hangingPunct="0">
        <a:spcBef>
          <a:spcPct val="0"/>
        </a:spcBef>
        <a:spcAft>
          <a:spcPct val="0"/>
        </a:spcAft>
        <a:defRPr sz="3600" b="1">
          <a:solidFill>
            <a:srgbClr val="FFFFFF"/>
          </a:solidFill>
          <a:latin typeface="Arial" charset="0"/>
          <a:ea typeface="ＭＳ Ｐゴシック" charset="-128"/>
        </a:defRPr>
      </a:lvl4pPr>
      <a:lvl5pPr algn="l" defTabSz="773113" rtl="0" eaLnBrk="0" fontAlgn="base" hangingPunct="0">
        <a:spcBef>
          <a:spcPct val="0"/>
        </a:spcBef>
        <a:spcAft>
          <a:spcPct val="0"/>
        </a:spcAft>
        <a:defRPr sz="3600" b="1">
          <a:solidFill>
            <a:srgbClr val="FFFFFF"/>
          </a:solidFill>
          <a:latin typeface="Arial" charset="0"/>
          <a:ea typeface="ＭＳ Ｐゴシック" charset="-128"/>
        </a:defRPr>
      </a:lvl5pPr>
      <a:lvl6pPr marL="457200" algn="l" defTabSz="773113" rtl="0" fontAlgn="base">
        <a:spcBef>
          <a:spcPct val="0"/>
        </a:spcBef>
        <a:spcAft>
          <a:spcPct val="0"/>
        </a:spcAft>
        <a:defRPr sz="3600" b="1">
          <a:solidFill>
            <a:srgbClr val="C8C9CB"/>
          </a:solidFill>
          <a:latin typeface="Arial" charset="0"/>
          <a:ea typeface="ＭＳ Ｐゴシック" charset="-128"/>
        </a:defRPr>
      </a:lvl6pPr>
      <a:lvl7pPr marL="914400" algn="l" defTabSz="773113" rtl="0" fontAlgn="base">
        <a:spcBef>
          <a:spcPct val="0"/>
        </a:spcBef>
        <a:spcAft>
          <a:spcPct val="0"/>
        </a:spcAft>
        <a:defRPr sz="3600" b="1">
          <a:solidFill>
            <a:srgbClr val="C8C9CB"/>
          </a:solidFill>
          <a:latin typeface="Arial" charset="0"/>
          <a:ea typeface="ＭＳ Ｐゴシック" charset="-128"/>
        </a:defRPr>
      </a:lvl7pPr>
      <a:lvl8pPr marL="1371600" algn="l" defTabSz="773113" rtl="0" fontAlgn="base">
        <a:spcBef>
          <a:spcPct val="0"/>
        </a:spcBef>
        <a:spcAft>
          <a:spcPct val="0"/>
        </a:spcAft>
        <a:defRPr sz="3600" b="1">
          <a:solidFill>
            <a:srgbClr val="C8C9CB"/>
          </a:solidFill>
          <a:latin typeface="Arial" charset="0"/>
          <a:ea typeface="ＭＳ Ｐゴシック" charset="-128"/>
        </a:defRPr>
      </a:lvl8pPr>
      <a:lvl9pPr marL="1828800" algn="l" defTabSz="773113" rtl="0" fontAlgn="base">
        <a:spcBef>
          <a:spcPct val="0"/>
        </a:spcBef>
        <a:spcAft>
          <a:spcPct val="0"/>
        </a:spcAft>
        <a:defRPr sz="3600" b="1">
          <a:solidFill>
            <a:srgbClr val="C8C9CB"/>
          </a:solidFill>
          <a:latin typeface="Arial" charset="0"/>
          <a:ea typeface="ＭＳ Ｐゴシック" charset="-128"/>
        </a:defRPr>
      </a:lvl9pPr>
    </p:titleStyle>
    <p:bodyStyle>
      <a:lvl1pPr marL="273050" indent="-273050" algn="l" defTabSz="773113" rtl="0" eaLnBrk="0" fontAlgn="base" hangingPunct="0">
        <a:spcBef>
          <a:spcPts val="600"/>
        </a:spcBef>
        <a:spcAft>
          <a:spcPct val="0"/>
        </a:spcAft>
        <a:buSzPct val="80000"/>
        <a:buBlip>
          <a:blip r:embed="rId9"/>
        </a:buBlip>
        <a:defRPr sz="2400" kern="1200">
          <a:solidFill>
            <a:srgbClr val="FFFFFF"/>
          </a:solidFill>
          <a:latin typeface="Arial"/>
          <a:ea typeface="ＭＳ Ｐゴシック" charset="-128"/>
          <a:cs typeface="Arial"/>
        </a:defRPr>
      </a:lvl1pPr>
      <a:lvl2pPr marL="758825" indent="-273050" algn="l" defTabSz="773113" rtl="0" eaLnBrk="0" fontAlgn="base" hangingPunct="0">
        <a:spcBef>
          <a:spcPct val="20000"/>
        </a:spcBef>
        <a:spcAft>
          <a:spcPct val="0"/>
        </a:spcAft>
        <a:buSzPct val="60000"/>
        <a:buBlip>
          <a:blip r:embed="rId10"/>
        </a:buBlip>
        <a:defRPr sz="2400" kern="1200">
          <a:solidFill>
            <a:srgbClr val="FFFFFF"/>
          </a:solidFill>
          <a:latin typeface="Arial"/>
          <a:ea typeface="ＭＳ Ｐゴシック" charset="-128"/>
          <a:cs typeface="Arial"/>
        </a:defRPr>
      </a:lvl2pPr>
      <a:lvl3pPr marL="1690688" indent="-273050" algn="l" defTabSz="773113" rtl="0" eaLnBrk="0" fontAlgn="base" hangingPunct="0">
        <a:spcBef>
          <a:spcPct val="20000"/>
        </a:spcBef>
        <a:spcAft>
          <a:spcPct val="0"/>
        </a:spcAft>
        <a:buSzPct val="40000"/>
        <a:buBlip>
          <a:blip r:embed="rId11"/>
        </a:buBlip>
        <a:defRPr sz="2400" kern="1200">
          <a:solidFill>
            <a:srgbClr val="FFFFFF"/>
          </a:solidFill>
          <a:latin typeface="Arial"/>
          <a:ea typeface="ＭＳ Ｐゴシック" charset="-128"/>
          <a:cs typeface="Arial"/>
        </a:defRPr>
      </a:lvl3pPr>
      <a:lvl4pPr marL="2706688" indent="-273050" algn="l" defTabSz="773113" rtl="0" eaLnBrk="0" fontAlgn="base" hangingPunct="0">
        <a:spcBef>
          <a:spcPct val="20000"/>
        </a:spcBef>
        <a:spcAft>
          <a:spcPct val="0"/>
        </a:spcAft>
        <a:buSzPct val="40000"/>
        <a:buBlip>
          <a:blip r:embed="rId11"/>
        </a:buBlip>
        <a:defRPr sz="2400" kern="1200">
          <a:solidFill>
            <a:srgbClr val="FFFFFF"/>
          </a:solidFill>
          <a:latin typeface="Arial"/>
          <a:ea typeface="ＭＳ Ｐゴシック" charset="-128"/>
          <a:cs typeface="Arial"/>
        </a:defRPr>
      </a:lvl4pPr>
      <a:lvl5pPr marL="3479800" indent="-273050" algn="l" defTabSz="773113" rtl="0" eaLnBrk="0" fontAlgn="base" hangingPunct="0">
        <a:spcBef>
          <a:spcPct val="20000"/>
        </a:spcBef>
        <a:spcAft>
          <a:spcPct val="0"/>
        </a:spcAft>
        <a:buSzPct val="40000"/>
        <a:buBlip>
          <a:blip r:embed="rId11"/>
        </a:buBlip>
        <a:defRPr sz="2400" kern="1200">
          <a:solidFill>
            <a:srgbClr val="FFFFFF"/>
          </a:solidFill>
          <a:latin typeface="Arial"/>
          <a:ea typeface="ＭＳ Ｐゴシック" charset="-128"/>
          <a:cs typeface="Arial"/>
        </a:defRPr>
      </a:lvl5pPr>
      <a:lvl6pPr marL="4254452" indent="-386768" algn="l" defTabSz="773537" rtl="0" eaLnBrk="1" latinLnBrk="0" hangingPunct="1">
        <a:spcBef>
          <a:spcPct val="20000"/>
        </a:spcBef>
        <a:buFont typeface="Arial"/>
        <a:buChar char="•"/>
        <a:defRPr sz="3400" kern="1200">
          <a:solidFill>
            <a:schemeClr val="tx1"/>
          </a:solidFill>
          <a:latin typeface="+mn-lt"/>
          <a:ea typeface="+mn-ea"/>
          <a:cs typeface="+mn-cs"/>
        </a:defRPr>
      </a:lvl6pPr>
      <a:lvl7pPr marL="5027988" indent="-386768" algn="l" defTabSz="773537" rtl="0" eaLnBrk="1" latinLnBrk="0" hangingPunct="1">
        <a:spcBef>
          <a:spcPct val="20000"/>
        </a:spcBef>
        <a:buFont typeface="Arial"/>
        <a:buChar char="•"/>
        <a:defRPr sz="3400" kern="1200">
          <a:solidFill>
            <a:schemeClr val="tx1"/>
          </a:solidFill>
          <a:latin typeface="+mn-lt"/>
          <a:ea typeface="+mn-ea"/>
          <a:cs typeface="+mn-cs"/>
        </a:defRPr>
      </a:lvl7pPr>
      <a:lvl8pPr marL="5801525" indent="-386768" algn="l" defTabSz="773537" rtl="0" eaLnBrk="1" latinLnBrk="0" hangingPunct="1">
        <a:spcBef>
          <a:spcPct val="20000"/>
        </a:spcBef>
        <a:buFont typeface="Arial"/>
        <a:buChar char="•"/>
        <a:defRPr sz="3400" kern="1200">
          <a:solidFill>
            <a:schemeClr val="tx1"/>
          </a:solidFill>
          <a:latin typeface="+mn-lt"/>
          <a:ea typeface="+mn-ea"/>
          <a:cs typeface="+mn-cs"/>
        </a:defRPr>
      </a:lvl8pPr>
      <a:lvl9pPr marL="6575062" indent="-386768" algn="l" defTabSz="773537" rtl="0" eaLnBrk="1" latinLnBrk="0" hangingPunct="1">
        <a:spcBef>
          <a:spcPct val="20000"/>
        </a:spcBef>
        <a:buFont typeface="Arial"/>
        <a:buChar char="•"/>
        <a:defRPr sz="3400" kern="1200">
          <a:solidFill>
            <a:schemeClr val="tx1"/>
          </a:solidFill>
          <a:latin typeface="+mn-lt"/>
          <a:ea typeface="+mn-ea"/>
          <a:cs typeface="+mn-cs"/>
        </a:defRPr>
      </a:lvl9pPr>
    </p:bodyStyle>
    <p:otherStyle>
      <a:defPPr>
        <a:defRPr lang="en-US"/>
      </a:defPPr>
      <a:lvl1pPr marL="0" algn="l" defTabSz="773537" rtl="0" eaLnBrk="1" latinLnBrk="0" hangingPunct="1">
        <a:defRPr sz="3000" kern="1200">
          <a:solidFill>
            <a:schemeClr val="tx1"/>
          </a:solidFill>
          <a:latin typeface="+mn-lt"/>
          <a:ea typeface="+mn-ea"/>
          <a:cs typeface="+mn-cs"/>
        </a:defRPr>
      </a:lvl1pPr>
      <a:lvl2pPr marL="773537" algn="l" defTabSz="773537" rtl="0" eaLnBrk="1" latinLnBrk="0" hangingPunct="1">
        <a:defRPr sz="3000" kern="1200">
          <a:solidFill>
            <a:schemeClr val="tx1"/>
          </a:solidFill>
          <a:latin typeface="+mn-lt"/>
          <a:ea typeface="+mn-ea"/>
          <a:cs typeface="+mn-cs"/>
        </a:defRPr>
      </a:lvl2pPr>
      <a:lvl3pPr marL="1547073" algn="l" defTabSz="773537" rtl="0" eaLnBrk="1" latinLnBrk="0" hangingPunct="1">
        <a:defRPr sz="3000" kern="1200">
          <a:solidFill>
            <a:schemeClr val="tx1"/>
          </a:solidFill>
          <a:latin typeface="+mn-lt"/>
          <a:ea typeface="+mn-ea"/>
          <a:cs typeface="+mn-cs"/>
        </a:defRPr>
      </a:lvl3pPr>
      <a:lvl4pPr marL="2320610" algn="l" defTabSz="773537" rtl="0" eaLnBrk="1" latinLnBrk="0" hangingPunct="1">
        <a:defRPr sz="3000" kern="1200">
          <a:solidFill>
            <a:schemeClr val="tx1"/>
          </a:solidFill>
          <a:latin typeface="+mn-lt"/>
          <a:ea typeface="+mn-ea"/>
          <a:cs typeface="+mn-cs"/>
        </a:defRPr>
      </a:lvl4pPr>
      <a:lvl5pPr marL="3094147" algn="l" defTabSz="773537" rtl="0" eaLnBrk="1" latinLnBrk="0" hangingPunct="1">
        <a:defRPr sz="3000" kern="1200">
          <a:solidFill>
            <a:schemeClr val="tx1"/>
          </a:solidFill>
          <a:latin typeface="+mn-lt"/>
          <a:ea typeface="+mn-ea"/>
          <a:cs typeface="+mn-cs"/>
        </a:defRPr>
      </a:lvl5pPr>
      <a:lvl6pPr marL="3867683" algn="l" defTabSz="773537" rtl="0" eaLnBrk="1" latinLnBrk="0" hangingPunct="1">
        <a:defRPr sz="3000" kern="1200">
          <a:solidFill>
            <a:schemeClr val="tx1"/>
          </a:solidFill>
          <a:latin typeface="+mn-lt"/>
          <a:ea typeface="+mn-ea"/>
          <a:cs typeface="+mn-cs"/>
        </a:defRPr>
      </a:lvl6pPr>
      <a:lvl7pPr marL="4641220" algn="l" defTabSz="773537" rtl="0" eaLnBrk="1" latinLnBrk="0" hangingPunct="1">
        <a:defRPr sz="3000" kern="1200">
          <a:solidFill>
            <a:schemeClr val="tx1"/>
          </a:solidFill>
          <a:latin typeface="+mn-lt"/>
          <a:ea typeface="+mn-ea"/>
          <a:cs typeface="+mn-cs"/>
        </a:defRPr>
      </a:lvl7pPr>
      <a:lvl8pPr marL="5414757" algn="l" defTabSz="773537" rtl="0" eaLnBrk="1" latinLnBrk="0" hangingPunct="1">
        <a:defRPr sz="3000" kern="1200">
          <a:solidFill>
            <a:schemeClr val="tx1"/>
          </a:solidFill>
          <a:latin typeface="+mn-lt"/>
          <a:ea typeface="+mn-ea"/>
          <a:cs typeface="+mn-cs"/>
        </a:defRPr>
      </a:lvl8pPr>
      <a:lvl9pPr marL="6188293" algn="l" defTabSz="773537" rtl="0" eaLnBrk="1" latinLnBrk="0" hangingPunct="1">
        <a:defRPr sz="3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srcRect/>
          <a:tile tx="0" ty="0" sx="100000" sy="100000" flip="none" algn="tl"/>
        </a:blipFill>
        <a:effectLst/>
      </p:bgPr>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1423988" y="312738"/>
            <a:ext cx="14489112" cy="1449387"/>
          </a:xfrm>
          <a:prstGeom prst="rect">
            <a:avLst/>
          </a:prstGeom>
          <a:noFill/>
          <a:ln w="9525">
            <a:noFill/>
            <a:miter lim="800000"/>
            <a:headEnd/>
            <a:tailEnd/>
          </a:ln>
        </p:spPr>
        <p:txBody>
          <a:bodyPr vert="horz" wrap="square" lIns="154707" tIns="77354" rIns="154707" bIns="77354" numCol="1" anchor="ctr" anchorCtr="0" compatLnSpc="1">
            <a:prstTxWarp prst="textNoShape">
              <a:avLst/>
            </a:prstTxWarp>
          </a:bodyPr>
          <a:lstStyle/>
          <a:p>
            <a:pPr lvl="0"/>
            <a:r>
              <a:rPr lang="en-US"/>
              <a:t>Click to edit Master title style</a:t>
            </a:r>
          </a:p>
        </p:txBody>
      </p:sp>
      <p:sp>
        <p:nvSpPr>
          <p:cNvPr id="8195" name="Text Placeholder 2"/>
          <p:cNvSpPr>
            <a:spLocks noGrp="1"/>
          </p:cNvSpPr>
          <p:nvPr>
            <p:ph type="body" idx="1"/>
          </p:nvPr>
        </p:nvSpPr>
        <p:spPr bwMode="auto">
          <a:xfrm>
            <a:off x="1176338" y="1924050"/>
            <a:ext cx="14762162" cy="6202363"/>
          </a:xfrm>
          <a:prstGeom prst="rect">
            <a:avLst/>
          </a:prstGeom>
          <a:noFill/>
          <a:ln w="9525">
            <a:noFill/>
            <a:miter lim="800000"/>
            <a:headEnd/>
            <a:tailEnd/>
          </a:ln>
        </p:spPr>
        <p:txBody>
          <a:bodyPr vert="horz" wrap="square" lIns="154707" tIns="77354" rIns="154707" bIns="7735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861" r:id="rId1"/>
    <p:sldLayoutId id="2147483862" r:id="rId2"/>
    <p:sldLayoutId id="2147483855" r:id="rId3"/>
    <p:sldLayoutId id="2147483856" r:id="rId4"/>
    <p:sldLayoutId id="2147483863" r:id="rId5"/>
    <p:sldLayoutId id="2147483864" r:id="rId6"/>
  </p:sldLayoutIdLst>
  <p:txStyles>
    <p:titleStyle>
      <a:lvl1pPr algn="l" defTabSz="773113" rtl="0" eaLnBrk="0" fontAlgn="base" hangingPunct="0">
        <a:spcBef>
          <a:spcPct val="0"/>
        </a:spcBef>
        <a:spcAft>
          <a:spcPct val="0"/>
        </a:spcAft>
        <a:defRPr sz="3600" b="1" kern="1200">
          <a:solidFill>
            <a:srgbClr val="606163"/>
          </a:solidFill>
          <a:latin typeface="Arial"/>
          <a:ea typeface="ＭＳ Ｐゴシック" charset="-128"/>
          <a:cs typeface="Arial"/>
        </a:defRPr>
      </a:lvl1pPr>
      <a:lvl2pPr algn="l" defTabSz="773113" rtl="0" eaLnBrk="0" fontAlgn="base" hangingPunct="0">
        <a:spcBef>
          <a:spcPct val="0"/>
        </a:spcBef>
        <a:spcAft>
          <a:spcPct val="0"/>
        </a:spcAft>
        <a:defRPr sz="3600" b="1">
          <a:solidFill>
            <a:srgbClr val="606163"/>
          </a:solidFill>
          <a:latin typeface="Arial" charset="0"/>
          <a:ea typeface="ＭＳ Ｐゴシック" charset="-128"/>
        </a:defRPr>
      </a:lvl2pPr>
      <a:lvl3pPr algn="l" defTabSz="773113" rtl="0" eaLnBrk="0" fontAlgn="base" hangingPunct="0">
        <a:spcBef>
          <a:spcPct val="0"/>
        </a:spcBef>
        <a:spcAft>
          <a:spcPct val="0"/>
        </a:spcAft>
        <a:defRPr sz="3600" b="1">
          <a:solidFill>
            <a:srgbClr val="606163"/>
          </a:solidFill>
          <a:latin typeface="Arial" charset="0"/>
          <a:ea typeface="ＭＳ Ｐゴシック" charset="-128"/>
        </a:defRPr>
      </a:lvl3pPr>
      <a:lvl4pPr algn="l" defTabSz="773113" rtl="0" eaLnBrk="0" fontAlgn="base" hangingPunct="0">
        <a:spcBef>
          <a:spcPct val="0"/>
        </a:spcBef>
        <a:spcAft>
          <a:spcPct val="0"/>
        </a:spcAft>
        <a:defRPr sz="3600" b="1">
          <a:solidFill>
            <a:srgbClr val="606163"/>
          </a:solidFill>
          <a:latin typeface="Arial" charset="0"/>
          <a:ea typeface="ＭＳ Ｐゴシック" charset="-128"/>
        </a:defRPr>
      </a:lvl4pPr>
      <a:lvl5pPr algn="l" defTabSz="773113" rtl="0" eaLnBrk="0" fontAlgn="base" hangingPunct="0">
        <a:spcBef>
          <a:spcPct val="0"/>
        </a:spcBef>
        <a:spcAft>
          <a:spcPct val="0"/>
        </a:spcAft>
        <a:defRPr sz="3600" b="1">
          <a:solidFill>
            <a:srgbClr val="606163"/>
          </a:solidFill>
          <a:latin typeface="Arial" charset="0"/>
          <a:ea typeface="ＭＳ Ｐゴシック" charset="-128"/>
        </a:defRPr>
      </a:lvl5pPr>
      <a:lvl6pPr marL="457200" algn="l" defTabSz="773113" rtl="0" fontAlgn="base">
        <a:spcBef>
          <a:spcPct val="0"/>
        </a:spcBef>
        <a:spcAft>
          <a:spcPct val="0"/>
        </a:spcAft>
        <a:defRPr sz="3600" b="1">
          <a:solidFill>
            <a:srgbClr val="C8C9CB"/>
          </a:solidFill>
          <a:latin typeface="Arial" charset="0"/>
          <a:ea typeface="ＭＳ Ｐゴシック" charset="-128"/>
        </a:defRPr>
      </a:lvl6pPr>
      <a:lvl7pPr marL="914400" algn="l" defTabSz="773113" rtl="0" fontAlgn="base">
        <a:spcBef>
          <a:spcPct val="0"/>
        </a:spcBef>
        <a:spcAft>
          <a:spcPct val="0"/>
        </a:spcAft>
        <a:defRPr sz="3600" b="1">
          <a:solidFill>
            <a:srgbClr val="C8C9CB"/>
          </a:solidFill>
          <a:latin typeface="Arial" charset="0"/>
          <a:ea typeface="ＭＳ Ｐゴシック" charset="-128"/>
        </a:defRPr>
      </a:lvl7pPr>
      <a:lvl8pPr marL="1371600" algn="l" defTabSz="773113" rtl="0" fontAlgn="base">
        <a:spcBef>
          <a:spcPct val="0"/>
        </a:spcBef>
        <a:spcAft>
          <a:spcPct val="0"/>
        </a:spcAft>
        <a:defRPr sz="3600" b="1">
          <a:solidFill>
            <a:srgbClr val="C8C9CB"/>
          </a:solidFill>
          <a:latin typeface="Arial" charset="0"/>
          <a:ea typeface="ＭＳ Ｐゴシック" charset="-128"/>
        </a:defRPr>
      </a:lvl8pPr>
      <a:lvl9pPr marL="1828800" algn="l" defTabSz="773113" rtl="0" fontAlgn="base">
        <a:spcBef>
          <a:spcPct val="0"/>
        </a:spcBef>
        <a:spcAft>
          <a:spcPct val="0"/>
        </a:spcAft>
        <a:defRPr sz="3600" b="1">
          <a:solidFill>
            <a:srgbClr val="C8C9CB"/>
          </a:solidFill>
          <a:latin typeface="Arial" charset="0"/>
          <a:ea typeface="ＭＳ Ｐゴシック" charset="-128"/>
        </a:defRPr>
      </a:lvl9pPr>
    </p:titleStyle>
    <p:bodyStyle>
      <a:lvl1pPr marL="273050" indent="-273050" algn="l" defTabSz="773113" rtl="0" eaLnBrk="0" fontAlgn="base" hangingPunct="0">
        <a:spcBef>
          <a:spcPts val="600"/>
        </a:spcBef>
        <a:spcAft>
          <a:spcPct val="0"/>
        </a:spcAft>
        <a:buSzPct val="80000"/>
        <a:buBlip>
          <a:blip r:embed="rId9"/>
        </a:buBlip>
        <a:defRPr sz="2400" kern="1200">
          <a:solidFill>
            <a:srgbClr val="606163"/>
          </a:solidFill>
          <a:latin typeface="Arial"/>
          <a:ea typeface="ＭＳ Ｐゴシック" charset="-128"/>
          <a:cs typeface="Arial"/>
        </a:defRPr>
      </a:lvl1pPr>
      <a:lvl2pPr marL="758825" indent="-273050" algn="l" defTabSz="773113" rtl="0" eaLnBrk="0" fontAlgn="base" hangingPunct="0">
        <a:spcBef>
          <a:spcPct val="20000"/>
        </a:spcBef>
        <a:spcAft>
          <a:spcPct val="0"/>
        </a:spcAft>
        <a:buSzPct val="60000"/>
        <a:buBlip>
          <a:blip r:embed="rId10"/>
        </a:buBlip>
        <a:defRPr sz="2400" kern="1200">
          <a:solidFill>
            <a:srgbClr val="606163"/>
          </a:solidFill>
          <a:latin typeface="Arial"/>
          <a:ea typeface="ＭＳ Ｐゴシック" charset="-128"/>
          <a:cs typeface="Arial"/>
        </a:defRPr>
      </a:lvl2pPr>
      <a:lvl3pPr marL="1690688" indent="-273050" algn="l" defTabSz="773113" rtl="0" eaLnBrk="0" fontAlgn="base" hangingPunct="0">
        <a:spcBef>
          <a:spcPct val="20000"/>
        </a:spcBef>
        <a:spcAft>
          <a:spcPct val="0"/>
        </a:spcAft>
        <a:buSzPct val="40000"/>
        <a:buBlip>
          <a:blip r:embed="rId11"/>
        </a:buBlip>
        <a:defRPr sz="2400" kern="1200">
          <a:solidFill>
            <a:srgbClr val="606163"/>
          </a:solidFill>
          <a:latin typeface="Arial"/>
          <a:ea typeface="ＭＳ Ｐゴシック" charset="-128"/>
          <a:cs typeface="Arial"/>
        </a:defRPr>
      </a:lvl3pPr>
      <a:lvl4pPr marL="2706688" indent="-273050" algn="l" defTabSz="773113" rtl="0" eaLnBrk="0" fontAlgn="base" hangingPunct="0">
        <a:spcBef>
          <a:spcPct val="20000"/>
        </a:spcBef>
        <a:spcAft>
          <a:spcPct val="0"/>
        </a:spcAft>
        <a:buSzPct val="40000"/>
        <a:buBlip>
          <a:blip r:embed="rId11"/>
        </a:buBlip>
        <a:defRPr sz="2400" kern="1200">
          <a:solidFill>
            <a:srgbClr val="606163"/>
          </a:solidFill>
          <a:latin typeface="Arial"/>
          <a:ea typeface="ＭＳ Ｐゴシック" charset="-128"/>
          <a:cs typeface="Arial"/>
        </a:defRPr>
      </a:lvl4pPr>
      <a:lvl5pPr marL="3479800" indent="-273050" algn="l" defTabSz="773113" rtl="0" eaLnBrk="0" fontAlgn="base" hangingPunct="0">
        <a:spcBef>
          <a:spcPct val="20000"/>
        </a:spcBef>
        <a:spcAft>
          <a:spcPct val="0"/>
        </a:spcAft>
        <a:buSzPct val="40000"/>
        <a:buBlip>
          <a:blip r:embed="rId11"/>
        </a:buBlip>
        <a:defRPr sz="2400" kern="1200">
          <a:solidFill>
            <a:srgbClr val="606163"/>
          </a:solidFill>
          <a:latin typeface="Arial"/>
          <a:ea typeface="ＭＳ Ｐゴシック" charset="-128"/>
          <a:cs typeface="Arial"/>
        </a:defRPr>
      </a:lvl5pPr>
      <a:lvl6pPr marL="4254452" indent="-386768" algn="l" defTabSz="773537" rtl="0" eaLnBrk="1" latinLnBrk="0" hangingPunct="1">
        <a:spcBef>
          <a:spcPct val="20000"/>
        </a:spcBef>
        <a:buFont typeface="Arial"/>
        <a:buChar char="•"/>
        <a:defRPr sz="3400" kern="1200">
          <a:solidFill>
            <a:schemeClr val="tx1"/>
          </a:solidFill>
          <a:latin typeface="+mn-lt"/>
          <a:ea typeface="+mn-ea"/>
          <a:cs typeface="+mn-cs"/>
        </a:defRPr>
      </a:lvl6pPr>
      <a:lvl7pPr marL="5027988" indent="-386768" algn="l" defTabSz="773537" rtl="0" eaLnBrk="1" latinLnBrk="0" hangingPunct="1">
        <a:spcBef>
          <a:spcPct val="20000"/>
        </a:spcBef>
        <a:buFont typeface="Arial"/>
        <a:buChar char="•"/>
        <a:defRPr sz="3400" kern="1200">
          <a:solidFill>
            <a:schemeClr val="tx1"/>
          </a:solidFill>
          <a:latin typeface="+mn-lt"/>
          <a:ea typeface="+mn-ea"/>
          <a:cs typeface="+mn-cs"/>
        </a:defRPr>
      </a:lvl7pPr>
      <a:lvl8pPr marL="5801525" indent="-386768" algn="l" defTabSz="773537" rtl="0" eaLnBrk="1" latinLnBrk="0" hangingPunct="1">
        <a:spcBef>
          <a:spcPct val="20000"/>
        </a:spcBef>
        <a:buFont typeface="Arial"/>
        <a:buChar char="•"/>
        <a:defRPr sz="3400" kern="1200">
          <a:solidFill>
            <a:schemeClr val="tx1"/>
          </a:solidFill>
          <a:latin typeface="+mn-lt"/>
          <a:ea typeface="+mn-ea"/>
          <a:cs typeface="+mn-cs"/>
        </a:defRPr>
      </a:lvl8pPr>
      <a:lvl9pPr marL="6575062" indent="-386768" algn="l" defTabSz="773537" rtl="0" eaLnBrk="1" latinLnBrk="0" hangingPunct="1">
        <a:spcBef>
          <a:spcPct val="20000"/>
        </a:spcBef>
        <a:buFont typeface="Arial"/>
        <a:buChar char="•"/>
        <a:defRPr sz="3400" kern="1200">
          <a:solidFill>
            <a:schemeClr val="tx1"/>
          </a:solidFill>
          <a:latin typeface="+mn-lt"/>
          <a:ea typeface="+mn-ea"/>
          <a:cs typeface="+mn-cs"/>
        </a:defRPr>
      </a:lvl9pPr>
    </p:bodyStyle>
    <p:otherStyle>
      <a:defPPr>
        <a:defRPr lang="en-US"/>
      </a:defPPr>
      <a:lvl1pPr marL="0" algn="l" defTabSz="773537" rtl="0" eaLnBrk="1" latinLnBrk="0" hangingPunct="1">
        <a:defRPr sz="3000" kern="1200">
          <a:solidFill>
            <a:schemeClr val="tx1"/>
          </a:solidFill>
          <a:latin typeface="+mn-lt"/>
          <a:ea typeface="+mn-ea"/>
          <a:cs typeface="+mn-cs"/>
        </a:defRPr>
      </a:lvl1pPr>
      <a:lvl2pPr marL="773537" algn="l" defTabSz="773537" rtl="0" eaLnBrk="1" latinLnBrk="0" hangingPunct="1">
        <a:defRPr sz="3000" kern="1200">
          <a:solidFill>
            <a:schemeClr val="tx1"/>
          </a:solidFill>
          <a:latin typeface="+mn-lt"/>
          <a:ea typeface="+mn-ea"/>
          <a:cs typeface="+mn-cs"/>
        </a:defRPr>
      </a:lvl2pPr>
      <a:lvl3pPr marL="1547073" algn="l" defTabSz="773537" rtl="0" eaLnBrk="1" latinLnBrk="0" hangingPunct="1">
        <a:defRPr sz="3000" kern="1200">
          <a:solidFill>
            <a:schemeClr val="tx1"/>
          </a:solidFill>
          <a:latin typeface="+mn-lt"/>
          <a:ea typeface="+mn-ea"/>
          <a:cs typeface="+mn-cs"/>
        </a:defRPr>
      </a:lvl3pPr>
      <a:lvl4pPr marL="2320610" algn="l" defTabSz="773537" rtl="0" eaLnBrk="1" latinLnBrk="0" hangingPunct="1">
        <a:defRPr sz="3000" kern="1200">
          <a:solidFill>
            <a:schemeClr val="tx1"/>
          </a:solidFill>
          <a:latin typeface="+mn-lt"/>
          <a:ea typeface="+mn-ea"/>
          <a:cs typeface="+mn-cs"/>
        </a:defRPr>
      </a:lvl4pPr>
      <a:lvl5pPr marL="3094147" algn="l" defTabSz="773537" rtl="0" eaLnBrk="1" latinLnBrk="0" hangingPunct="1">
        <a:defRPr sz="3000" kern="1200">
          <a:solidFill>
            <a:schemeClr val="tx1"/>
          </a:solidFill>
          <a:latin typeface="+mn-lt"/>
          <a:ea typeface="+mn-ea"/>
          <a:cs typeface="+mn-cs"/>
        </a:defRPr>
      </a:lvl5pPr>
      <a:lvl6pPr marL="3867683" algn="l" defTabSz="773537" rtl="0" eaLnBrk="1" latinLnBrk="0" hangingPunct="1">
        <a:defRPr sz="3000" kern="1200">
          <a:solidFill>
            <a:schemeClr val="tx1"/>
          </a:solidFill>
          <a:latin typeface="+mn-lt"/>
          <a:ea typeface="+mn-ea"/>
          <a:cs typeface="+mn-cs"/>
        </a:defRPr>
      </a:lvl6pPr>
      <a:lvl7pPr marL="4641220" algn="l" defTabSz="773537" rtl="0" eaLnBrk="1" latinLnBrk="0" hangingPunct="1">
        <a:defRPr sz="3000" kern="1200">
          <a:solidFill>
            <a:schemeClr val="tx1"/>
          </a:solidFill>
          <a:latin typeface="+mn-lt"/>
          <a:ea typeface="+mn-ea"/>
          <a:cs typeface="+mn-cs"/>
        </a:defRPr>
      </a:lvl7pPr>
      <a:lvl8pPr marL="5414757" algn="l" defTabSz="773537" rtl="0" eaLnBrk="1" latinLnBrk="0" hangingPunct="1">
        <a:defRPr sz="3000" kern="1200">
          <a:solidFill>
            <a:schemeClr val="tx1"/>
          </a:solidFill>
          <a:latin typeface="+mn-lt"/>
          <a:ea typeface="+mn-ea"/>
          <a:cs typeface="+mn-cs"/>
        </a:defRPr>
      </a:lvl8pPr>
      <a:lvl9pPr marL="6188293" algn="l" defTabSz="773537" rtl="0" eaLnBrk="1" latinLnBrk="0" hangingPunct="1">
        <a:defRPr sz="3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api.brightcove.com/services/library?command=search_videos&amp;page_size=100&amp;video_fields=id,name,referenceId&amp;media_delivery=default&amp;sort_by=DISPLAY_NAME:ASC&amp;page_number=0&amp;get_item_count=true&amp;token=cxIEIyt2J7kxxnDZWhma6XjA4NBNlT0Xtt7pEmQZFBIi2ZtthckJTQ.."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docs.brightcove.com/en/media/guides/search_videos-guide.html" TargetMode="External"/><Relationship Id="rId3" Type="http://schemas.openxmlformats.org/officeDocument/2006/relationships/hyperlink" Target="http://docs.brightcove.com/en/media/samples/search_video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api.brightcove.com/services/library?command=search_videos&amp;page_size=100&amp;video_fields=id,name,referenceId&amp;media_delivery=default&amp;sort_by=DISPLAY_NAME:ASC&amp;page_number=0&amp;get_item_count=true&amp;token=cxIEIyt2J7kxxnDZWhma6XjA4NBNlT0Xtt7pEmQZFBIi2ZtthckJTQ.." TargetMode="External"/><Relationship Id="rId3" Type="http://schemas.openxmlformats.org/officeDocument/2006/relationships/hyperlink" Target="http://api.brightcove.com/services/library?command=search_videos&amp;all=reference_id:4g-mobile-hotspot&amp;all=reference_id:4g-mobile-hotspot&amp;page_size=5&amp;video_fields=id,name,referenceId&amp;media_delivery=default&amp;sort_by=DISPLAY_NAME:ASC&amp;page_number=0&amp;get_item_count=true&amp;token=cxIEIyt2J7kxxnDZWhma6XjA4NBNlT0Xtt7pEmQZFBIi2ZtthckJTQ.."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ata.brightcove.com/analytics-api/videocloud/account/57838016001/report?dimensions=video&amp;from=%5Btime%5D&amp;to=%5Btime%5D&amp;where=video==%5BvideoID" TargetMode="External"/><Relationship Id="rId4" Type="http://schemas.openxmlformats.org/officeDocument/2006/relationships/hyperlink" Target="https://data.brightcove.com/analytics-api/videocloud/account/20318290001/report?dimensions=video&amp;from=1361682000000&amp;to=1362200400000&amp;where=video==732529077001" TargetMode="External"/><Relationship Id="rId1" Type="http://schemas.openxmlformats.org/officeDocument/2006/relationships/slideLayout" Target="../slideLayouts/slideLayout9.xml"/><Relationship Id="rId2" Type="http://schemas.openxmlformats.org/officeDocument/2006/relationships/hyperlink" Target="http://docs.brightcove.com/en/video-cloud-analytics-api/index.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localhost/BCL-Content/docs/en/video-cloud-analytics-api/samples/account-level-reques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ctrTitle"/>
          </p:nvPr>
        </p:nvSpPr>
        <p:spPr/>
        <p:txBody>
          <a:bodyPr>
            <a:normAutofit/>
          </a:bodyPr>
          <a:lstStyle/>
          <a:p>
            <a:r>
              <a:rPr lang="en-US" sz="5300" dirty="0" smtClean="0"/>
              <a:t>T-Mobile</a:t>
            </a:r>
            <a:endParaRPr lang="en-US" sz="4800" dirty="0" smtClean="0">
              <a:solidFill>
                <a:schemeClr val="accent1"/>
              </a:solidFill>
              <a:latin typeface="Arial" charset="0"/>
            </a:endParaRPr>
          </a:p>
        </p:txBody>
      </p:sp>
      <p:sp>
        <p:nvSpPr>
          <p:cNvPr id="2" name="Subtitle 1"/>
          <p:cNvSpPr>
            <a:spLocks noGrp="1"/>
          </p:cNvSpPr>
          <p:nvPr>
            <p:ph type="subTitle" idx="1"/>
          </p:nvPr>
        </p:nvSpPr>
        <p:spPr/>
        <p:txBody>
          <a:bodyPr/>
          <a:lstStyle/>
          <a:p>
            <a:r>
              <a:rPr lang="en-US" dirty="0" smtClean="0">
                <a:solidFill>
                  <a:srgbClr val="FF6600"/>
                </a:solidFill>
              </a:rPr>
              <a:t>Media  and Analytics APIs</a:t>
            </a:r>
            <a:endParaRPr lang="en-US" dirty="0">
              <a:solidFill>
                <a:srgbClr val="FF6600"/>
              </a:solidFill>
            </a:endParaRPr>
          </a:p>
        </p:txBody>
      </p:sp>
      <p:sp>
        <p:nvSpPr>
          <p:cNvPr id="5" name="Subtitle 1"/>
          <p:cNvSpPr txBox="1">
            <a:spLocks/>
          </p:cNvSpPr>
          <p:nvPr/>
        </p:nvSpPr>
        <p:spPr bwMode="auto">
          <a:xfrm>
            <a:off x="1417420" y="5593728"/>
            <a:ext cx="14873039" cy="539935"/>
          </a:xfrm>
          <a:prstGeom prst="rect">
            <a:avLst/>
          </a:prstGeom>
          <a:noFill/>
          <a:ln w="9525">
            <a:noFill/>
            <a:miter lim="800000"/>
            <a:headEnd/>
            <a:tailEnd/>
          </a:ln>
        </p:spPr>
        <p:txBody>
          <a:bodyPr vert="horz" wrap="square" lIns="154707" tIns="77354" rIns="154707" bIns="77354" numCol="1" anchor="t" anchorCtr="0" compatLnSpc="1">
            <a:prstTxWarp prst="textNoShape">
              <a:avLst/>
            </a:prstTxWarp>
            <a:normAutofit/>
          </a:bodyPr>
          <a:lstStyle>
            <a:lvl1pPr marL="0" indent="0" algn="l" defTabSz="773113" rtl="0" eaLnBrk="0" fontAlgn="base" hangingPunct="0">
              <a:spcBef>
                <a:spcPts val="600"/>
              </a:spcBef>
              <a:spcAft>
                <a:spcPct val="0"/>
              </a:spcAft>
              <a:buSzPct val="80000"/>
              <a:buNone/>
              <a:defRPr sz="2000" kern="1200" cap="all">
                <a:solidFill>
                  <a:srgbClr val="A7BB47"/>
                </a:solidFill>
                <a:latin typeface="Arial"/>
                <a:ea typeface="ＭＳ Ｐゴシック" charset="-128"/>
                <a:cs typeface="Arial"/>
              </a:defRPr>
            </a:lvl1pPr>
            <a:lvl2pPr marL="773537" indent="0" algn="ctr" defTabSz="773113" rtl="0" eaLnBrk="0" fontAlgn="base" hangingPunct="0">
              <a:spcBef>
                <a:spcPct val="20000"/>
              </a:spcBef>
              <a:spcAft>
                <a:spcPct val="0"/>
              </a:spcAft>
              <a:buSzPct val="60000"/>
              <a:buNone/>
              <a:defRPr sz="2400" kern="1200">
                <a:solidFill>
                  <a:schemeClr val="tx1">
                    <a:tint val="75000"/>
                  </a:schemeClr>
                </a:solidFill>
                <a:latin typeface="Arial"/>
                <a:ea typeface="ＭＳ Ｐゴシック" charset="-128"/>
                <a:cs typeface="Arial"/>
              </a:defRPr>
            </a:lvl2pPr>
            <a:lvl3pPr marL="1547073" indent="0" algn="ctr" defTabSz="773113" rtl="0" eaLnBrk="0" fontAlgn="base" hangingPunct="0">
              <a:spcBef>
                <a:spcPct val="20000"/>
              </a:spcBef>
              <a:spcAft>
                <a:spcPct val="0"/>
              </a:spcAft>
              <a:buSzPct val="40000"/>
              <a:buNone/>
              <a:defRPr sz="2400" kern="1200">
                <a:solidFill>
                  <a:schemeClr val="tx1">
                    <a:tint val="75000"/>
                  </a:schemeClr>
                </a:solidFill>
                <a:latin typeface="Arial"/>
                <a:ea typeface="ＭＳ Ｐゴシック" charset="-128"/>
                <a:cs typeface="Arial"/>
              </a:defRPr>
            </a:lvl3pPr>
            <a:lvl4pPr marL="2320610" indent="0" algn="ctr" defTabSz="773113" rtl="0" eaLnBrk="0" fontAlgn="base" hangingPunct="0">
              <a:spcBef>
                <a:spcPct val="20000"/>
              </a:spcBef>
              <a:spcAft>
                <a:spcPct val="0"/>
              </a:spcAft>
              <a:buSzPct val="40000"/>
              <a:buNone/>
              <a:defRPr sz="2400" kern="1200">
                <a:solidFill>
                  <a:schemeClr val="tx1">
                    <a:tint val="75000"/>
                  </a:schemeClr>
                </a:solidFill>
                <a:latin typeface="Arial"/>
                <a:ea typeface="ＭＳ Ｐゴシック" charset="-128"/>
                <a:cs typeface="Arial"/>
              </a:defRPr>
            </a:lvl4pPr>
            <a:lvl5pPr marL="3094147" indent="0" algn="ctr" defTabSz="773113" rtl="0" eaLnBrk="0" fontAlgn="base" hangingPunct="0">
              <a:spcBef>
                <a:spcPct val="20000"/>
              </a:spcBef>
              <a:spcAft>
                <a:spcPct val="0"/>
              </a:spcAft>
              <a:buSzPct val="40000"/>
              <a:buNone/>
              <a:defRPr sz="2400" kern="1200">
                <a:solidFill>
                  <a:schemeClr val="tx1">
                    <a:tint val="75000"/>
                  </a:schemeClr>
                </a:solidFill>
                <a:latin typeface="Arial"/>
                <a:ea typeface="ＭＳ Ｐゴシック" charset="-128"/>
                <a:cs typeface="Arial"/>
              </a:defRPr>
            </a:lvl5pPr>
            <a:lvl6pPr marL="3867683" indent="0" algn="ctr" defTabSz="773537" rtl="0" eaLnBrk="1" latinLnBrk="0" hangingPunct="1">
              <a:spcBef>
                <a:spcPct val="20000"/>
              </a:spcBef>
              <a:buFont typeface="Arial"/>
              <a:buNone/>
              <a:defRPr sz="3400" kern="1200">
                <a:solidFill>
                  <a:schemeClr val="tx1">
                    <a:tint val="75000"/>
                  </a:schemeClr>
                </a:solidFill>
                <a:latin typeface="+mn-lt"/>
                <a:ea typeface="+mn-ea"/>
                <a:cs typeface="+mn-cs"/>
              </a:defRPr>
            </a:lvl6pPr>
            <a:lvl7pPr marL="4641220" indent="0" algn="ctr" defTabSz="773537" rtl="0" eaLnBrk="1" latinLnBrk="0" hangingPunct="1">
              <a:spcBef>
                <a:spcPct val="20000"/>
              </a:spcBef>
              <a:buFont typeface="Arial"/>
              <a:buNone/>
              <a:defRPr sz="3400" kern="1200">
                <a:solidFill>
                  <a:schemeClr val="tx1">
                    <a:tint val="75000"/>
                  </a:schemeClr>
                </a:solidFill>
                <a:latin typeface="+mn-lt"/>
                <a:ea typeface="+mn-ea"/>
                <a:cs typeface="+mn-cs"/>
              </a:defRPr>
            </a:lvl7pPr>
            <a:lvl8pPr marL="5414757" indent="0" algn="ctr" defTabSz="773537" rtl="0" eaLnBrk="1" latinLnBrk="0" hangingPunct="1">
              <a:spcBef>
                <a:spcPct val="20000"/>
              </a:spcBef>
              <a:buFont typeface="Arial"/>
              <a:buNone/>
              <a:defRPr sz="3400" kern="1200">
                <a:solidFill>
                  <a:schemeClr val="tx1">
                    <a:tint val="75000"/>
                  </a:schemeClr>
                </a:solidFill>
                <a:latin typeface="+mn-lt"/>
                <a:ea typeface="+mn-ea"/>
                <a:cs typeface="+mn-cs"/>
              </a:defRPr>
            </a:lvl8pPr>
            <a:lvl9pPr marL="6188293" indent="0" algn="ctr" defTabSz="773537" rtl="0" eaLnBrk="1" latinLnBrk="0" hangingPunct="1">
              <a:spcBef>
                <a:spcPct val="20000"/>
              </a:spcBef>
              <a:buFont typeface="Arial"/>
              <a:buNone/>
              <a:defRPr sz="3400" kern="1200">
                <a:solidFill>
                  <a:schemeClr val="tx1">
                    <a:tint val="75000"/>
                  </a:schemeClr>
                </a:solidFill>
                <a:latin typeface="+mn-lt"/>
                <a:ea typeface="+mn-ea"/>
                <a:cs typeface="+mn-cs"/>
              </a:defRPr>
            </a:lvl9pPr>
          </a:lstStyle>
          <a:p>
            <a:r>
              <a:rPr lang="en-US" cap="none" dirty="0" smtClean="0">
                <a:solidFill>
                  <a:srgbClr val="5193B0"/>
                </a:solidFill>
              </a:rPr>
              <a:t>Robert Crooks, Director of Learning Services (</a:t>
            </a:r>
            <a:r>
              <a:rPr lang="en-US" cap="none" dirty="0" err="1" smtClean="0">
                <a:solidFill>
                  <a:srgbClr val="5193B0"/>
                </a:solidFill>
              </a:rPr>
              <a:t>rcrooks@brightcove.com</a:t>
            </a:r>
            <a:r>
              <a:rPr lang="en-US" cap="none" dirty="0" smtClean="0">
                <a:solidFill>
                  <a:srgbClr val="5193B0"/>
                </a:solidFill>
              </a:rPr>
              <a:t>)</a:t>
            </a:r>
            <a:endParaRPr lang="en-US" cap="none" dirty="0">
              <a:solidFill>
                <a:srgbClr val="5193B0"/>
              </a:solidFill>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4" name="Content Placeholder 3"/>
          <p:cNvSpPr>
            <a:spLocks noGrp="1"/>
          </p:cNvSpPr>
          <p:nvPr>
            <p:ph idx="1"/>
          </p:nvPr>
        </p:nvSpPr>
        <p:spPr/>
        <p:txBody>
          <a:bodyPr/>
          <a:lstStyle/>
          <a:p>
            <a:r>
              <a:rPr lang="en-US" dirty="0" smtClean="0"/>
              <a:t>Brief introduction to the Media and Analytics APIs</a:t>
            </a:r>
          </a:p>
          <a:p>
            <a:r>
              <a:rPr lang="en-US" dirty="0" smtClean="0"/>
              <a:t>How </a:t>
            </a:r>
            <a:r>
              <a:rPr lang="en-US" dirty="0"/>
              <a:t>to find a video in Brightcove?</a:t>
            </a:r>
          </a:p>
          <a:p>
            <a:r>
              <a:rPr lang="en-US" dirty="0"/>
              <a:t>How to find a reference </a:t>
            </a:r>
            <a:r>
              <a:rPr lang="en-US" dirty="0" smtClean="0"/>
              <a:t>ID or report on all reference IDs?</a:t>
            </a:r>
            <a:endParaRPr lang="en-US" dirty="0"/>
          </a:p>
          <a:p>
            <a:r>
              <a:rPr lang="en-US" dirty="0" smtClean="0"/>
              <a:t>How </a:t>
            </a:r>
            <a:r>
              <a:rPr lang="en-US" dirty="0"/>
              <a:t>to pull a report on a video for last weeks’ time frame?</a:t>
            </a:r>
          </a:p>
          <a:p>
            <a:r>
              <a:rPr lang="en-US" dirty="0" smtClean="0"/>
              <a:t>Engagement data: 25%, 50%, 75%, </a:t>
            </a:r>
            <a:r>
              <a:rPr lang="en-US" dirty="0"/>
              <a:t>100% </a:t>
            </a:r>
            <a:r>
              <a:rPr lang="en-US" dirty="0" smtClean="0"/>
              <a:t>complete</a:t>
            </a:r>
            <a:endParaRPr lang="en-US" dirty="0"/>
          </a:p>
          <a:p>
            <a:r>
              <a:rPr lang="en-US" dirty="0"/>
              <a:t>How can you reporting  on customer engagement and drop off of a  particular video?</a:t>
            </a:r>
          </a:p>
        </p:txBody>
      </p:sp>
    </p:spTree>
    <p:extLst>
      <p:ext uri="{BB962C8B-B14F-4D97-AF65-F5344CB8AC3E}">
        <p14:creationId xmlns:p14="http://schemas.microsoft.com/office/powerpoint/2010/main" val="371876984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introduction to the Media and Analytics </a:t>
            </a:r>
            <a:r>
              <a:rPr lang="en-US" dirty="0" smtClean="0"/>
              <a:t>APIs</a:t>
            </a:r>
            <a:endParaRPr lang="en-US" dirty="0"/>
          </a:p>
        </p:txBody>
      </p:sp>
      <p:sp>
        <p:nvSpPr>
          <p:cNvPr id="3" name="Content Placeholder 2"/>
          <p:cNvSpPr>
            <a:spLocks noGrp="1"/>
          </p:cNvSpPr>
          <p:nvPr>
            <p:ph idx="1"/>
          </p:nvPr>
        </p:nvSpPr>
        <p:spPr/>
        <p:txBody>
          <a:bodyPr>
            <a:normAutofit fontScale="92500"/>
          </a:bodyPr>
          <a:lstStyle/>
          <a:p>
            <a:r>
              <a:rPr lang="en-US" dirty="0" smtClean="0"/>
              <a:t>Media API: used to interact with your media library to retrieve information about your videos</a:t>
            </a:r>
          </a:p>
          <a:p>
            <a:r>
              <a:rPr lang="en-US" dirty="0" smtClean="0"/>
              <a:t>Analytics API: used to retrieve analytics data for your videos</a:t>
            </a:r>
          </a:p>
          <a:p>
            <a:r>
              <a:rPr lang="en-US" dirty="0" smtClean="0"/>
              <a:t>These APIs are used within Studio to retrieve the data displayed in the Media and Analytics (beta) sections</a:t>
            </a:r>
          </a:p>
          <a:p>
            <a:r>
              <a:rPr lang="en-US" dirty="0" smtClean="0"/>
              <a:t>Both are </a:t>
            </a:r>
            <a:r>
              <a:rPr lang="en-US" dirty="0" err="1" smtClean="0"/>
              <a:t>RESTful</a:t>
            </a:r>
            <a:r>
              <a:rPr lang="en-US" dirty="0" smtClean="0"/>
              <a:t> services, meaning:</a:t>
            </a:r>
          </a:p>
          <a:p>
            <a:pPr lvl="1"/>
            <a:r>
              <a:rPr lang="en-US" dirty="0" smtClean="0"/>
              <a:t>You retrieve the data in JSON form from a URL using an HTTP request</a:t>
            </a:r>
          </a:p>
          <a:p>
            <a:pPr lvl="1"/>
            <a:r>
              <a:rPr lang="en-US" dirty="0" smtClean="0"/>
              <a:t>You use a security token to authenticate the request</a:t>
            </a:r>
          </a:p>
          <a:p>
            <a:pPr lvl="1"/>
            <a:r>
              <a:rPr lang="en-US" dirty="0" smtClean="0"/>
              <a:t>Since any programming language can be used to make HTTP requests and parse JSON data into native objects, you can build applications around these APIs in any language you choose, server- or client-side</a:t>
            </a:r>
            <a:r>
              <a:rPr lang="en-US" sz="3200" dirty="0" smtClean="0"/>
              <a:t>*</a:t>
            </a:r>
          </a:p>
          <a:p>
            <a:r>
              <a:rPr lang="en-US" dirty="0" smtClean="0"/>
              <a:t>Differences in authentication</a:t>
            </a:r>
          </a:p>
          <a:p>
            <a:pPr lvl="1"/>
            <a:r>
              <a:rPr lang="en-US" dirty="0" smtClean="0"/>
              <a:t>Media API tokens are found in your Account Settings in Video Cloud Studio</a:t>
            </a:r>
          </a:p>
          <a:p>
            <a:pPr lvl="1"/>
            <a:r>
              <a:rPr lang="en-US" dirty="0" smtClean="0"/>
              <a:t>The Media API token is included as URL parameter in the HTTP request</a:t>
            </a:r>
          </a:p>
          <a:p>
            <a:pPr lvl="1"/>
            <a:r>
              <a:rPr lang="en-US" dirty="0" smtClean="0"/>
              <a:t>The Analytics API tokens are currently emailed to organizations participating in the Limited Availability program</a:t>
            </a:r>
          </a:p>
          <a:p>
            <a:pPr lvl="1"/>
            <a:r>
              <a:rPr lang="en-US" dirty="0" smtClean="0"/>
              <a:t>The Analytics API token included in the request header in </a:t>
            </a:r>
            <a:r>
              <a:rPr lang="en-US" dirty="0"/>
              <a:t>the form: </a:t>
            </a:r>
            <a:r>
              <a:rPr lang="en-US" b="1" dirty="0">
                <a:latin typeface="Source Code Pro"/>
                <a:cs typeface="Source Code Pro"/>
              </a:rPr>
              <a:t>"Authorization" : "Bearer 15075c51ae4b0af095c9a619a"</a:t>
            </a:r>
          </a:p>
        </p:txBody>
      </p:sp>
      <p:sp>
        <p:nvSpPr>
          <p:cNvPr id="4" name="TextBox 3"/>
          <p:cNvSpPr txBox="1"/>
          <p:nvPr/>
        </p:nvSpPr>
        <p:spPr>
          <a:xfrm>
            <a:off x="742167" y="8214884"/>
            <a:ext cx="12975574" cy="769441"/>
          </a:xfrm>
          <a:prstGeom prst="rect">
            <a:avLst/>
          </a:prstGeom>
          <a:solidFill>
            <a:schemeClr val="bg1">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0" lvl="1" indent="0"/>
            <a:r>
              <a:rPr lang="en-US" sz="2200" dirty="0" smtClean="0">
                <a:solidFill>
                  <a:schemeClr val="accent1">
                    <a:lumMod val="75000"/>
                  </a:schemeClr>
                </a:solidFill>
              </a:rPr>
              <a:t>Note that cross-domain access has not yet been set up for the  Analytics API, meaning that you can’t make client-side requests. That will change for the General Availability release</a:t>
            </a:r>
            <a:endParaRPr lang="en-US" sz="2200" dirty="0">
              <a:solidFill>
                <a:schemeClr val="accent1">
                  <a:lumMod val="75000"/>
                </a:schemeClr>
              </a:solidFill>
            </a:endParaRPr>
          </a:p>
        </p:txBody>
      </p:sp>
    </p:spTree>
    <p:extLst>
      <p:ext uri="{BB962C8B-B14F-4D97-AF65-F5344CB8AC3E}">
        <p14:creationId xmlns:p14="http://schemas.microsoft.com/office/powerpoint/2010/main" val="412485023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API: Sample Request/</a:t>
            </a:r>
            <a:r>
              <a:rPr lang="en-US" dirty="0" err="1" smtClean="0"/>
              <a:t>Reponse</a:t>
            </a:r>
            <a:endParaRPr lang="en-US" dirty="0"/>
          </a:p>
        </p:txBody>
      </p:sp>
      <p:sp>
        <p:nvSpPr>
          <p:cNvPr id="3" name="Content Placeholder 2"/>
          <p:cNvSpPr>
            <a:spLocks noGrp="1"/>
          </p:cNvSpPr>
          <p:nvPr>
            <p:ph idx="1"/>
          </p:nvPr>
        </p:nvSpPr>
        <p:spPr/>
        <p:txBody>
          <a:bodyPr/>
          <a:lstStyle/>
          <a:p>
            <a:r>
              <a:rPr lang="en-US" dirty="0" smtClean="0"/>
              <a:t>Request</a:t>
            </a:r>
          </a:p>
          <a:p>
            <a:endParaRPr lang="en-US" dirty="0"/>
          </a:p>
          <a:p>
            <a:endParaRPr lang="en-US" dirty="0" smtClean="0"/>
          </a:p>
          <a:p>
            <a:endParaRPr lang="en-US" dirty="0"/>
          </a:p>
          <a:p>
            <a:r>
              <a:rPr lang="en-US" dirty="0" smtClean="0"/>
              <a:t>Response data</a:t>
            </a:r>
          </a:p>
        </p:txBody>
      </p:sp>
      <p:sp>
        <p:nvSpPr>
          <p:cNvPr id="4" name="TextBox 3"/>
          <p:cNvSpPr txBox="1"/>
          <p:nvPr/>
        </p:nvSpPr>
        <p:spPr>
          <a:xfrm>
            <a:off x="1423987" y="2530961"/>
            <a:ext cx="14646237" cy="1200329"/>
          </a:xfrm>
          <a:prstGeom prst="rect">
            <a:avLst/>
          </a:prstGeom>
          <a:noFill/>
        </p:spPr>
        <p:txBody>
          <a:bodyPr wrap="square" rtlCol="0">
            <a:spAutoFit/>
          </a:bodyPr>
          <a:lstStyle/>
          <a:p>
            <a:r>
              <a:rPr lang="en-US" sz="1800" dirty="0">
                <a:solidFill>
                  <a:srgbClr val="000000"/>
                </a:solidFill>
                <a:latin typeface="Source Code Pro"/>
                <a:ea typeface="Lucida Grande"/>
                <a:cs typeface="Source Code Pro"/>
                <a:hlinkClick r:id="rId2"/>
              </a:rPr>
              <a:t>http://api.brightcove.com/services/library?command=search_videos&amp;page_size=100&amp;video_fields=id,name,referenceId&amp;media_delivery=</a:t>
            </a:r>
            <a:r>
              <a:rPr lang="en-US" sz="1800" dirty="0" err="1">
                <a:solidFill>
                  <a:srgbClr val="000000"/>
                </a:solidFill>
                <a:latin typeface="Source Code Pro"/>
                <a:ea typeface="Lucida Grande"/>
                <a:cs typeface="Source Code Pro"/>
                <a:hlinkClick r:id="rId2"/>
              </a:rPr>
              <a:t>default&amp;sort_by</a:t>
            </a:r>
            <a:r>
              <a:rPr lang="en-US" sz="1800" dirty="0">
                <a:solidFill>
                  <a:srgbClr val="000000"/>
                </a:solidFill>
                <a:latin typeface="Source Code Pro"/>
                <a:ea typeface="Lucida Grande"/>
                <a:cs typeface="Source Code Pro"/>
                <a:hlinkClick r:id="rId2"/>
              </a:rPr>
              <a:t>=</a:t>
            </a:r>
            <a:r>
              <a:rPr lang="en-US" sz="1800" dirty="0" err="1">
                <a:solidFill>
                  <a:srgbClr val="000000"/>
                </a:solidFill>
                <a:latin typeface="Source Code Pro"/>
                <a:ea typeface="Lucida Grande"/>
                <a:cs typeface="Source Code Pro"/>
                <a:hlinkClick r:id="rId2"/>
              </a:rPr>
              <a:t>DISPLAY_NAME:ASC&amp;page_number</a:t>
            </a:r>
            <a:r>
              <a:rPr lang="en-US" sz="1800" dirty="0">
                <a:solidFill>
                  <a:srgbClr val="000000"/>
                </a:solidFill>
                <a:latin typeface="Source Code Pro"/>
                <a:ea typeface="Lucida Grande"/>
                <a:cs typeface="Source Code Pro"/>
                <a:hlinkClick r:id="rId2"/>
              </a:rPr>
              <a:t>=0&amp;get_item_count=</a:t>
            </a:r>
            <a:r>
              <a:rPr lang="en-US" sz="1800" dirty="0" err="1">
                <a:solidFill>
                  <a:srgbClr val="000000"/>
                </a:solidFill>
                <a:latin typeface="Source Code Pro"/>
                <a:ea typeface="Lucida Grande"/>
                <a:cs typeface="Source Code Pro"/>
                <a:hlinkClick r:id="rId2"/>
              </a:rPr>
              <a:t>true&amp;token</a:t>
            </a:r>
            <a:r>
              <a:rPr lang="en-US" sz="1800" dirty="0">
                <a:solidFill>
                  <a:srgbClr val="000000"/>
                </a:solidFill>
                <a:latin typeface="Source Code Pro"/>
                <a:ea typeface="Lucida Grande"/>
                <a:cs typeface="Source Code Pro"/>
                <a:hlinkClick r:id="rId2"/>
              </a:rPr>
              <a:t>=cxIEIyt2J7kxxnDZWhma6XjA4NBNlT0Xtt7pEmQZFBIi2ZtthckJTQ..</a:t>
            </a:r>
            <a:endParaRPr lang="en-US" sz="1800" dirty="0">
              <a:solidFill>
                <a:schemeClr val="tx2"/>
              </a:solidFill>
              <a:latin typeface="Source Code Pro"/>
              <a:cs typeface="Source Code Pro"/>
            </a:endParaRPr>
          </a:p>
        </p:txBody>
      </p:sp>
      <p:sp>
        <p:nvSpPr>
          <p:cNvPr id="5" name="TextBox 4"/>
          <p:cNvSpPr txBox="1"/>
          <p:nvPr/>
        </p:nvSpPr>
        <p:spPr>
          <a:xfrm>
            <a:off x="1423988" y="4258161"/>
            <a:ext cx="14646237" cy="3693319"/>
          </a:xfrm>
          <a:prstGeom prst="rect">
            <a:avLst/>
          </a:prstGeom>
          <a:noFill/>
        </p:spPr>
        <p:txBody>
          <a:bodyPr wrap="square" rtlCol="0">
            <a:spAutoFit/>
          </a:bodyPr>
          <a:lstStyle/>
          <a:p>
            <a:r>
              <a:rPr lang="en-US" sz="1800" dirty="0">
                <a:solidFill>
                  <a:srgbClr val="4D4E50"/>
                </a:solidFill>
                <a:latin typeface="Source Code Pro"/>
                <a:cs typeface="Source Code Pro"/>
              </a:rPr>
              <a:t>{</a:t>
            </a:r>
          </a:p>
          <a:p>
            <a:r>
              <a:rPr lang="en-US" sz="1800" dirty="0">
                <a:solidFill>
                  <a:srgbClr val="4D4E50"/>
                </a:solidFill>
                <a:latin typeface="Source Code Pro"/>
                <a:cs typeface="Source Code Pro"/>
              </a:rPr>
              <a:t>  "items": [</a:t>
            </a:r>
          </a:p>
          <a:p>
            <a:r>
              <a:rPr lang="en-US" sz="1800" dirty="0">
                <a:solidFill>
                  <a:srgbClr val="4D4E50"/>
                </a:solidFill>
                <a:latin typeface="Source Code Pro"/>
                <a:cs typeface="Source Code Pro"/>
              </a:rPr>
              <a:t>    {</a:t>
            </a:r>
          </a:p>
          <a:p>
            <a:r>
              <a:rPr lang="en-US" sz="1800" dirty="0">
                <a:solidFill>
                  <a:srgbClr val="4D4E50"/>
                </a:solidFill>
                <a:latin typeface="Source Code Pro"/>
                <a:cs typeface="Source Code Pro"/>
              </a:rPr>
              <a:t>      "id": 1769194599001,</a:t>
            </a:r>
          </a:p>
          <a:p>
            <a:r>
              <a:rPr lang="en-US" sz="1800" dirty="0">
                <a:solidFill>
                  <a:srgbClr val="4D4E50"/>
                </a:solidFill>
                <a:latin typeface="Source Code Pro"/>
                <a:cs typeface="Source Code Pro"/>
              </a:rPr>
              <a:t>      "name": "12 youtube_att_h264_01 ES",</a:t>
            </a:r>
          </a:p>
          <a:p>
            <a:r>
              <a:rPr lang="en-US" sz="1800" dirty="0">
                <a:solidFill>
                  <a:srgbClr val="4D4E50"/>
                </a:solidFill>
                <a:latin typeface="Source Code Pro"/>
                <a:cs typeface="Source Code Pro"/>
              </a:rPr>
              <a:t>      "</a:t>
            </a:r>
            <a:r>
              <a:rPr lang="en-US" sz="1800" dirty="0" err="1">
                <a:solidFill>
                  <a:srgbClr val="4D4E50"/>
                </a:solidFill>
                <a:latin typeface="Source Code Pro"/>
                <a:cs typeface="Source Code Pro"/>
              </a:rPr>
              <a:t>shortDescription</a:t>
            </a:r>
            <a:r>
              <a:rPr lang="en-US" sz="1800" dirty="0">
                <a:solidFill>
                  <a:srgbClr val="4D4E50"/>
                </a:solidFill>
                <a:latin typeface="Source Code Pro"/>
                <a:cs typeface="Source Code Pro"/>
              </a:rPr>
              <a:t>": "12 youtube_att_h264_01 ES",</a:t>
            </a:r>
          </a:p>
          <a:p>
            <a:r>
              <a:rPr lang="en-US" sz="1800" dirty="0">
                <a:solidFill>
                  <a:srgbClr val="4D4E50"/>
                </a:solidFill>
                <a:latin typeface="Source Code Pro"/>
                <a:cs typeface="Source Code Pro"/>
              </a:rPr>
              <a:t>      "</a:t>
            </a:r>
            <a:r>
              <a:rPr lang="en-US" sz="1800" dirty="0" err="1">
                <a:solidFill>
                  <a:srgbClr val="4D4E50"/>
                </a:solidFill>
                <a:latin typeface="Source Code Pro"/>
                <a:cs typeface="Source Code Pro"/>
              </a:rPr>
              <a:t>referenceId</a:t>
            </a:r>
            <a:r>
              <a:rPr lang="en-US" sz="1800" dirty="0">
                <a:solidFill>
                  <a:srgbClr val="4D4E50"/>
                </a:solidFill>
                <a:latin typeface="Source Code Pro"/>
                <a:cs typeface="Source Code Pro"/>
              </a:rPr>
              <a:t>": null</a:t>
            </a:r>
          </a:p>
          <a:p>
            <a:r>
              <a:rPr lang="en-US" sz="1800" dirty="0">
                <a:solidFill>
                  <a:srgbClr val="4D4E50"/>
                </a:solidFill>
                <a:latin typeface="Source Code Pro"/>
                <a:cs typeface="Source Code Pro"/>
              </a:rPr>
              <a:t>    }</a:t>
            </a:r>
          </a:p>
          <a:p>
            <a:r>
              <a:rPr lang="en-US" sz="1800" dirty="0">
                <a:solidFill>
                  <a:srgbClr val="4D4E50"/>
                </a:solidFill>
                <a:latin typeface="Source Code Pro"/>
                <a:cs typeface="Source Code Pro"/>
              </a:rPr>
              <a:t>  ],</a:t>
            </a:r>
          </a:p>
          <a:p>
            <a:r>
              <a:rPr lang="en-US" sz="1800" dirty="0">
                <a:solidFill>
                  <a:srgbClr val="4D4E50"/>
                </a:solidFill>
                <a:latin typeface="Source Code Pro"/>
                <a:cs typeface="Source Code Pro"/>
              </a:rPr>
              <a:t>  "</a:t>
            </a:r>
            <a:r>
              <a:rPr lang="en-US" sz="1800" dirty="0" err="1">
                <a:solidFill>
                  <a:srgbClr val="4D4E50"/>
                </a:solidFill>
                <a:latin typeface="Source Code Pro"/>
                <a:cs typeface="Source Code Pro"/>
              </a:rPr>
              <a:t>page_number</a:t>
            </a:r>
            <a:r>
              <a:rPr lang="en-US" sz="1800" dirty="0">
                <a:solidFill>
                  <a:srgbClr val="4D4E50"/>
                </a:solidFill>
                <a:latin typeface="Source Code Pro"/>
                <a:cs typeface="Source Code Pro"/>
              </a:rPr>
              <a:t>": 0,</a:t>
            </a:r>
          </a:p>
          <a:p>
            <a:r>
              <a:rPr lang="it-IT" sz="1800" dirty="0">
                <a:solidFill>
                  <a:srgbClr val="4D4E50"/>
                </a:solidFill>
                <a:latin typeface="Source Code Pro"/>
                <a:cs typeface="Source Code Pro"/>
              </a:rPr>
              <a:t>  "page_size": 1,</a:t>
            </a:r>
          </a:p>
          <a:p>
            <a:r>
              <a:rPr lang="en-US" sz="1800" dirty="0">
                <a:solidFill>
                  <a:srgbClr val="4D4E50"/>
                </a:solidFill>
                <a:latin typeface="Source Code Pro"/>
                <a:cs typeface="Source Code Pro"/>
              </a:rPr>
              <a:t>  "</a:t>
            </a:r>
            <a:r>
              <a:rPr lang="en-US" sz="1800" dirty="0" err="1">
                <a:solidFill>
                  <a:srgbClr val="4D4E50"/>
                </a:solidFill>
                <a:latin typeface="Source Code Pro"/>
                <a:cs typeface="Source Code Pro"/>
              </a:rPr>
              <a:t>total_count</a:t>
            </a:r>
            <a:r>
              <a:rPr lang="en-US" sz="1800" dirty="0">
                <a:solidFill>
                  <a:srgbClr val="4D4E50"/>
                </a:solidFill>
                <a:latin typeface="Source Code Pro"/>
                <a:cs typeface="Source Code Pro"/>
              </a:rPr>
              <a:t>": 231</a:t>
            </a:r>
          </a:p>
          <a:p>
            <a:r>
              <a:rPr lang="en-US" sz="1800" dirty="0">
                <a:solidFill>
                  <a:srgbClr val="4D4E50"/>
                </a:solidFill>
                <a:latin typeface="Source Code Pro"/>
                <a:cs typeface="Source Code Pro"/>
              </a:rPr>
              <a:t>}</a:t>
            </a:r>
            <a:endParaRPr lang="en-US" sz="1800" dirty="0">
              <a:solidFill>
                <a:srgbClr val="4D4E50"/>
              </a:solidFill>
              <a:latin typeface="Source Code Pro"/>
              <a:cs typeface="Source Code Pro"/>
            </a:endParaRPr>
          </a:p>
        </p:txBody>
      </p:sp>
    </p:spTree>
    <p:extLst>
      <p:ext uri="{BB962C8B-B14F-4D97-AF65-F5344CB8AC3E}">
        <p14:creationId xmlns:p14="http://schemas.microsoft.com/office/powerpoint/2010/main" val="32142366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API: Sample Request/</a:t>
            </a:r>
            <a:r>
              <a:rPr lang="en-US" dirty="0" err="1" smtClean="0"/>
              <a:t>Reponse</a:t>
            </a:r>
            <a:endParaRPr lang="en-US" dirty="0"/>
          </a:p>
        </p:txBody>
      </p:sp>
      <p:sp>
        <p:nvSpPr>
          <p:cNvPr id="3" name="Content Placeholder 2"/>
          <p:cNvSpPr>
            <a:spLocks noGrp="1"/>
          </p:cNvSpPr>
          <p:nvPr>
            <p:ph idx="1"/>
          </p:nvPr>
        </p:nvSpPr>
        <p:spPr/>
        <p:txBody>
          <a:bodyPr/>
          <a:lstStyle/>
          <a:p>
            <a:r>
              <a:rPr lang="en-US" dirty="0" smtClean="0"/>
              <a:t>Request</a:t>
            </a:r>
          </a:p>
          <a:p>
            <a:endParaRPr lang="en-US" dirty="0"/>
          </a:p>
          <a:p>
            <a:pPr marL="0" indent="0">
              <a:buNone/>
            </a:pPr>
            <a:endParaRPr lang="en-US" dirty="0"/>
          </a:p>
          <a:p>
            <a:r>
              <a:rPr lang="en-US" dirty="0" smtClean="0"/>
              <a:t>Response data</a:t>
            </a:r>
          </a:p>
        </p:txBody>
      </p:sp>
      <p:sp>
        <p:nvSpPr>
          <p:cNvPr id="4" name="TextBox 3"/>
          <p:cNvSpPr txBox="1"/>
          <p:nvPr/>
        </p:nvSpPr>
        <p:spPr>
          <a:xfrm>
            <a:off x="1423987" y="2530961"/>
            <a:ext cx="14646237" cy="646331"/>
          </a:xfrm>
          <a:prstGeom prst="rect">
            <a:avLst/>
          </a:prstGeom>
          <a:noFill/>
        </p:spPr>
        <p:txBody>
          <a:bodyPr wrap="square" rtlCol="0">
            <a:spAutoFit/>
          </a:bodyPr>
          <a:lstStyle/>
          <a:p>
            <a:r>
              <a:rPr lang="en-US" sz="1800" dirty="0">
                <a:solidFill>
                  <a:schemeClr val="tx2"/>
                </a:solidFill>
                <a:latin typeface="Source Code Pro"/>
                <a:cs typeface="Source Code Pro"/>
              </a:rPr>
              <a:t>https://</a:t>
            </a:r>
            <a:r>
              <a:rPr lang="en-US" sz="1800" dirty="0" err="1">
                <a:solidFill>
                  <a:schemeClr val="tx2"/>
                </a:solidFill>
                <a:latin typeface="Source Code Pro"/>
                <a:cs typeface="Source Code Pro"/>
              </a:rPr>
              <a:t>data.brightcove.com</a:t>
            </a:r>
            <a:r>
              <a:rPr lang="en-US" sz="1800" dirty="0">
                <a:solidFill>
                  <a:schemeClr val="tx2"/>
                </a:solidFill>
                <a:latin typeface="Source Code Pro"/>
                <a:cs typeface="Source Code Pro"/>
              </a:rPr>
              <a:t>/analytics-</a:t>
            </a:r>
            <a:r>
              <a:rPr lang="en-US" sz="1800" dirty="0" err="1">
                <a:solidFill>
                  <a:schemeClr val="tx2"/>
                </a:solidFill>
                <a:latin typeface="Source Code Pro"/>
                <a:cs typeface="Source Code Pro"/>
              </a:rPr>
              <a:t>api</a:t>
            </a:r>
            <a:r>
              <a:rPr lang="en-US" sz="1800" dirty="0">
                <a:solidFill>
                  <a:schemeClr val="tx2"/>
                </a:solidFill>
                <a:latin typeface="Source Code Pro"/>
                <a:cs typeface="Source Code Pro"/>
              </a:rPr>
              <a:t>/</a:t>
            </a:r>
            <a:r>
              <a:rPr lang="en-US" sz="1800" dirty="0" err="1">
                <a:solidFill>
                  <a:schemeClr val="tx2"/>
                </a:solidFill>
                <a:latin typeface="Source Code Pro"/>
                <a:cs typeface="Source Code Pro"/>
              </a:rPr>
              <a:t>videocloud</a:t>
            </a:r>
            <a:r>
              <a:rPr lang="en-US" sz="1800" dirty="0">
                <a:solidFill>
                  <a:schemeClr val="tx2"/>
                </a:solidFill>
                <a:latin typeface="Source Code Pro"/>
                <a:cs typeface="Source Code Pro"/>
              </a:rPr>
              <a:t>/account/20318290001/</a:t>
            </a:r>
            <a:r>
              <a:rPr lang="en-US" sz="1800" dirty="0" err="1">
                <a:solidFill>
                  <a:schemeClr val="tx2"/>
                </a:solidFill>
                <a:latin typeface="Source Code Pro"/>
                <a:cs typeface="Source Code Pro"/>
              </a:rPr>
              <a:t>report?dimensions</a:t>
            </a:r>
            <a:r>
              <a:rPr lang="en-US" sz="1800" dirty="0">
                <a:solidFill>
                  <a:schemeClr val="tx2"/>
                </a:solidFill>
                <a:latin typeface="Source Code Pro"/>
                <a:cs typeface="Source Code Pro"/>
              </a:rPr>
              <a:t>=</a:t>
            </a:r>
            <a:r>
              <a:rPr lang="en-US" sz="1800" dirty="0" err="1">
                <a:solidFill>
                  <a:schemeClr val="tx2"/>
                </a:solidFill>
                <a:latin typeface="Source Code Pro"/>
                <a:cs typeface="Source Code Pro"/>
              </a:rPr>
              <a:t>video&amp;from</a:t>
            </a:r>
            <a:r>
              <a:rPr lang="en-US" sz="1800" dirty="0">
                <a:solidFill>
                  <a:schemeClr val="tx2"/>
                </a:solidFill>
                <a:latin typeface="Source Code Pro"/>
                <a:cs typeface="Source Code Pro"/>
              </a:rPr>
              <a:t>=1349798400000&amp;to=1349816400000&amp;limit=1</a:t>
            </a:r>
          </a:p>
        </p:txBody>
      </p:sp>
      <p:sp>
        <p:nvSpPr>
          <p:cNvPr id="5" name="TextBox 4"/>
          <p:cNvSpPr txBox="1"/>
          <p:nvPr/>
        </p:nvSpPr>
        <p:spPr>
          <a:xfrm>
            <a:off x="1423988" y="3812850"/>
            <a:ext cx="14646237" cy="5355313"/>
          </a:xfrm>
          <a:prstGeom prst="rect">
            <a:avLst/>
          </a:prstGeom>
          <a:noFill/>
        </p:spPr>
        <p:txBody>
          <a:bodyPr wrap="square" rtlCol="0">
            <a:spAutoFit/>
          </a:bodyPr>
          <a:lstStyle/>
          <a:p>
            <a:r>
              <a:rPr lang="en-US" sz="1800" dirty="0">
                <a:solidFill>
                  <a:srgbClr val="4D4E50"/>
                </a:solidFill>
                <a:latin typeface="Source Code Pro"/>
                <a:cs typeface="Source Code Pro"/>
              </a:rPr>
              <a:t>{</a:t>
            </a:r>
          </a:p>
          <a:p>
            <a:r>
              <a:rPr lang="en-US" sz="1800" dirty="0">
                <a:solidFill>
                  <a:srgbClr val="4D4E50"/>
                </a:solidFill>
                <a:latin typeface="Source Code Pro"/>
                <a:cs typeface="Source Code Pro"/>
              </a:rPr>
              <a:t>  "account" : "20318290001",</a:t>
            </a:r>
          </a:p>
          <a:p>
            <a:r>
              <a:rPr lang="en-US" sz="1800" dirty="0">
                <a:solidFill>
                  <a:srgbClr val="4D4E50"/>
                </a:solidFill>
                <a:latin typeface="Source Code Pro"/>
                <a:cs typeface="Source Code Pro"/>
              </a:rPr>
              <a:t>  "</a:t>
            </a:r>
            <a:r>
              <a:rPr lang="en-US" sz="1800" dirty="0" err="1">
                <a:solidFill>
                  <a:srgbClr val="4D4E50"/>
                </a:solidFill>
                <a:latin typeface="Source Code Pro"/>
                <a:cs typeface="Source Code Pro"/>
              </a:rPr>
              <a:t>item_count</a:t>
            </a:r>
            <a:r>
              <a:rPr lang="en-US" sz="1800" dirty="0">
                <a:solidFill>
                  <a:srgbClr val="4D4E50"/>
                </a:solidFill>
                <a:latin typeface="Source Code Pro"/>
                <a:cs typeface="Source Code Pro"/>
              </a:rPr>
              <a:t>" : 55,</a:t>
            </a:r>
          </a:p>
          <a:p>
            <a:r>
              <a:rPr lang="en-US" sz="1800" dirty="0">
                <a:solidFill>
                  <a:srgbClr val="4D4E50"/>
                </a:solidFill>
                <a:latin typeface="Source Code Pro"/>
                <a:cs typeface="Source Code Pro"/>
              </a:rPr>
              <a:t>  "items" : [</a:t>
            </a:r>
          </a:p>
          <a:p>
            <a:r>
              <a:rPr lang="en-US" sz="1800" dirty="0">
                <a:solidFill>
                  <a:srgbClr val="4D4E50"/>
                </a:solidFill>
                <a:latin typeface="Source Code Pro"/>
                <a:cs typeface="Source Code Pro"/>
              </a:rPr>
              <a:t>    {</a:t>
            </a:r>
          </a:p>
          <a:p>
            <a:r>
              <a:rPr lang="en-US" sz="1800" dirty="0">
                <a:solidFill>
                  <a:srgbClr val="4D4E50"/>
                </a:solidFill>
                <a:latin typeface="Source Code Pro"/>
                <a:cs typeface="Source Code Pro"/>
              </a:rPr>
              <a:t>      "</a:t>
            </a:r>
            <a:r>
              <a:rPr lang="en-US" sz="1800" dirty="0" err="1">
                <a:solidFill>
                  <a:srgbClr val="4D4E50"/>
                </a:solidFill>
                <a:latin typeface="Source Code Pro"/>
                <a:cs typeface="Source Code Pro"/>
              </a:rPr>
              <a:t>video_impression</a:t>
            </a:r>
            <a:r>
              <a:rPr lang="en-US" sz="1800" dirty="0">
                <a:solidFill>
                  <a:srgbClr val="4D4E50"/>
                </a:solidFill>
                <a:latin typeface="Source Code Pro"/>
                <a:cs typeface="Source Code Pro"/>
              </a:rPr>
              <a:t>" : 1,</a:t>
            </a:r>
          </a:p>
          <a:p>
            <a:r>
              <a:rPr lang="en-US" sz="1800" dirty="0">
                <a:solidFill>
                  <a:srgbClr val="4D4E50"/>
                </a:solidFill>
                <a:latin typeface="Source Code Pro"/>
                <a:cs typeface="Source Code Pro"/>
              </a:rPr>
              <a:t>      "</a:t>
            </a:r>
            <a:r>
              <a:rPr lang="en-US" sz="1800" dirty="0" err="1">
                <a:solidFill>
                  <a:srgbClr val="4D4E50"/>
                </a:solidFill>
                <a:latin typeface="Source Code Pro"/>
                <a:cs typeface="Source Code Pro"/>
              </a:rPr>
              <a:t>video_name</a:t>
            </a:r>
            <a:r>
              <a:rPr lang="en-US" sz="1800" dirty="0">
                <a:solidFill>
                  <a:srgbClr val="4D4E50"/>
                </a:solidFill>
                <a:latin typeface="Source Code Pro"/>
                <a:cs typeface="Source Code Pro"/>
              </a:rPr>
              <a:t>" : "The App Cloud Studio Apps Section",</a:t>
            </a:r>
          </a:p>
          <a:p>
            <a:r>
              <a:rPr lang="en-US" sz="1800" dirty="0">
                <a:solidFill>
                  <a:srgbClr val="4D4E50"/>
                </a:solidFill>
                <a:latin typeface="Source Code Pro"/>
                <a:cs typeface="Source Code Pro"/>
              </a:rPr>
              <a:t>      "</a:t>
            </a:r>
            <a:r>
              <a:rPr lang="en-US" sz="1800" dirty="0" err="1">
                <a:solidFill>
                  <a:srgbClr val="4D4E50"/>
                </a:solidFill>
                <a:latin typeface="Source Code Pro"/>
                <a:cs typeface="Source Code Pro"/>
              </a:rPr>
              <a:t>player_load</a:t>
            </a:r>
            <a:r>
              <a:rPr lang="en-US" sz="1800" dirty="0">
                <a:solidFill>
                  <a:srgbClr val="4D4E50"/>
                </a:solidFill>
                <a:latin typeface="Source Code Pro"/>
                <a:cs typeface="Source Code Pro"/>
              </a:rPr>
              <a:t>" : 0,</a:t>
            </a:r>
          </a:p>
          <a:p>
            <a:r>
              <a:rPr lang="en-US" sz="1800" dirty="0">
                <a:solidFill>
                  <a:srgbClr val="4D4E50"/>
                </a:solidFill>
                <a:latin typeface="Source Code Pro"/>
                <a:cs typeface="Source Code Pro"/>
              </a:rPr>
              <a:t>      "</a:t>
            </a:r>
            <a:r>
              <a:rPr lang="en-US" sz="1800" dirty="0" err="1">
                <a:solidFill>
                  <a:srgbClr val="4D4E50"/>
                </a:solidFill>
                <a:latin typeface="Source Code Pro"/>
                <a:cs typeface="Source Code Pro"/>
              </a:rPr>
              <a:t>video_view</a:t>
            </a:r>
            <a:r>
              <a:rPr lang="en-US" sz="1800" dirty="0">
                <a:solidFill>
                  <a:srgbClr val="4D4E50"/>
                </a:solidFill>
                <a:latin typeface="Source Code Pro"/>
                <a:cs typeface="Source Code Pro"/>
              </a:rPr>
              <a:t>" : 1,</a:t>
            </a:r>
          </a:p>
          <a:p>
            <a:r>
              <a:rPr lang="en-US" sz="1800" dirty="0">
                <a:solidFill>
                  <a:srgbClr val="4D4E50"/>
                </a:solidFill>
                <a:latin typeface="Source Code Pro"/>
                <a:cs typeface="Source Code Pro"/>
              </a:rPr>
              <a:t>      "</a:t>
            </a:r>
            <a:r>
              <a:rPr lang="en-US" sz="1800" dirty="0" err="1">
                <a:solidFill>
                  <a:srgbClr val="4D4E50"/>
                </a:solidFill>
                <a:latin typeface="Source Code Pro"/>
                <a:cs typeface="Source Code Pro"/>
              </a:rPr>
              <a:t>video_percent_viewed</a:t>
            </a:r>
            <a:r>
              <a:rPr lang="en-US" sz="1800" dirty="0">
                <a:solidFill>
                  <a:srgbClr val="4D4E50"/>
                </a:solidFill>
                <a:latin typeface="Source Code Pro"/>
                <a:cs typeface="Source Code Pro"/>
              </a:rPr>
              <a:t>" : 84.9056603773585,</a:t>
            </a:r>
          </a:p>
          <a:p>
            <a:r>
              <a:rPr lang="en-US" sz="1800" dirty="0">
                <a:solidFill>
                  <a:srgbClr val="4D4E50"/>
                </a:solidFill>
                <a:latin typeface="Source Code Pro"/>
                <a:cs typeface="Source Code Pro"/>
              </a:rPr>
              <a:t>      "video_engagement_25" : 1,</a:t>
            </a:r>
          </a:p>
          <a:p>
            <a:r>
              <a:rPr lang="en-US" sz="1800" dirty="0">
                <a:solidFill>
                  <a:srgbClr val="4D4E50"/>
                </a:solidFill>
                <a:latin typeface="Source Code Pro"/>
                <a:cs typeface="Source Code Pro"/>
              </a:rPr>
              <a:t>      "</a:t>
            </a:r>
            <a:r>
              <a:rPr lang="en-US" sz="1800" dirty="0" err="1">
                <a:solidFill>
                  <a:srgbClr val="4D4E50"/>
                </a:solidFill>
                <a:latin typeface="Source Code Pro"/>
                <a:cs typeface="Source Code Pro"/>
              </a:rPr>
              <a:t>video_seconds_viewed</a:t>
            </a:r>
            <a:r>
              <a:rPr lang="en-US" sz="1800" dirty="0">
                <a:solidFill>
                  <a:srgbClr val="4D4E50"/>
                </a:solidFill>
                <a:latin typeface="Source Code Pro"/>
                <a:cs typeface="Source Code Pro"/>
              </a:rPr>
              <a:t>" : 45,</a:t>
            </a:r>
          </a:p>
          <a:p>
            <a:r>
              <a:rPr lang="en-US" sz="1800" dirty="0">
                <a:solidFill>
                  <a:srgbClr val="4D4E50"/>
                </a:solidFill>
                <a:latin typeface="Source Code Pro"/>
                <a:cs typeface="Source Code Pro"/>
              </a:rPr>
              <a:t>      "video_engagement_50" : 1,</a:t>
            </a:r>
          </a:p>
          <a:p>
            <a:r>
              <a:rPr lang="en-US" sz="1800" dirty="0">
                <a:solidFill>
                  <a:srgbClr val="4D4E50"/>
                </a:solidFill>
                <a:latin typeface="Source Code Pro"/>
                <a:cs typeface="Source Code Pro"/>
              </a:rPr>
              <a:t>      "video" : "1251452992001",</a:t>
            </a:r>
          </a:p>
          <a:p>
            <a:r>
              <a:rPr lang="en-US" sz="1800" dirty="0">
                <a:solidFill>
                  <a:srgbClr val="4D4E50"/>
                </a:solidFill>
                <a:latin typeface="Source Code Pro"/>
                <a:cs typeface="Source Code Pro"/>
              </a:rPr>
              <a:t>      "video_engagement_75" : 1,</a:t>
            </a:r>
          </a:p>
          <a:p>
            <a:r>
              <a:rPr lang="en-US" sz="1800" dirty="0">
                <a:solidFill>
                  <a:srgbClr val="4D4E50"/>
                </a:solidFill>
                <a:latin typeface="Source Code Pro"/>
                <a:cs typeface="Source Code Pro"/>
              </a:rPr>
              <a:t>      "video_engagement_100" : 0</a:t>
            </a:r>
          </a:p>
          <a:p>
            <a:r>
              <a:rPr lang="en-US" sz="1800" dirty="0">
                <a:solidFill>
                  <a:srgbClr val="4D4E50"/>
                </a:solidFill>
                <a:latin typeface="Source Code Pro"/>
                <a:cs typeface="Source Code Pro"/>
              </a:rPr>
              <a:t>    }</a:t>
            </a:r>
          </a:p>
          <a:p>
            <a:r>
              <a:rPr lang="en-US" sz="1800" dirty="0">
                <a:solidFill>
                  <a:srgbClr val="4D4E50"/>
                </a:solidFill>
                <a:latin typeface="Source Code Pro"/>
                <a:cs typeface="Source Code Pro"/>
              </a:rPr>
              <a:t>  ]</a:t>
            </a:r>
          </a:p>
          <a:p>
            <a:r>
              <a:rPr lang="en-US" sz="1800" dirty="0">
                <a:solidFill>
                  <a:srgbClr val="4D4E50"/>
                </a:solidFill>
                <a:latin typeface="Source Code Pro"/>
                <a:cs typeface="Source Code Pro"/>
              </a:rPr>
              <a:t>}</a:t>
            </a:r>
          </a:p>
        </p:txBody>
      </p:sp>
    </p:spTree>
    <p:extLst>
      <p:ext uri="{BB962C8B-B14F-4D97-AF65-F5344CB8AC3E}">
        <p14:creationId xmlns:p14="http://schemas.microsoft.com/office/powerpoint/2010/main" val="15164941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find a video in Brightcove</a:t>
            </a:r>
            <a:r>
              <a:rPr lang="en-US" dirty="0" smtClean="0"/>
              <a:t>?</a:t>
            </a:r>
            <a:endParaRPr lang="en-US" dirty="0"/>
          </a:p>
        </p:txBody>
      </p:sp>
      <p:sp>
        <p:nvSpPr>
          <p:cNvPr id="3" name="Content Placeholder 2"/>
          <p:cNvSpPr>
            <a:spLocks noGrp="1"/>
          </p:cNvSpPr>
          <p:nvPr>
            <p:ph idx="1"/>
          </p:nvPr>
        </p:nvSpPr>
        <p:spPr/>
        <p:txBody>
          <a:bodyPr/>
          <a:lstStyle/>
          <a:p>
            <a:r>
              <a:rPr lang="en-US" dirty="0" smtClean="0"/>
              <a:t>Use the Media API &gt; </a:t>
            </a:r>
            <a:r>
              <a:rPr lang="en-US" dirty="0" err="1" smtClean="0"/>
              <a:t>search_videos</a:t>
            </a:r>
            <a:r>
              <a:rPr lang="en-US" dirty="0" smtClean="0"/>
              <a:t> is the most robust and flexible method</a:t>
            </a:r>
          </a:p>
          <a:p>
            <a:pPr lvl="1"/>
            <a:r>
              <a:rPr lang="en-US" dirty="0" smtClean="0"/>
              <a:t>Allows you to search on videos that have all, any, or none of a list of terms</a:t>
            </a:r>
          </a:p>
          <a:p>
            <a:pPr lvl="1"/>
            <a:r>
              <a:rPr lang="en-US" dirty="0" smtClean="0"/>
              <a:t>Can search on title and the short and long descriptions (the default), or:</a:t>
            </a:r>
          </a:p>
          <a:p>
            <a:pPr lvl="2"/>
            <a:r>
              <a:rPr lang="en-US" dirty="0" smtClean="0"/>
              <a:t>Just the title </a:t>
            </a:r>
          </a:p>
          <a:p>
            <a:pPr lvl="2"/>
            <a:r>
              <a:rPr lang="en-US" dirty="0" smtClean="0"/>
              <a:t>The reference ID</a:t>
            </a:r>
          </a:p>
          <a:p>
            <a:pPr lvl="2"/>
            <a:r>
              <a:rPr lang="en-US" dirty="0" smtClean="0"/>
              <a:t>Tags</a:t>
            </a:r>
          </a:p>
          <a:p>
            <a:pPr lvl="2"/>
            <a:r>
              <a:rPr lang="en-US" dirty="0" smtClean="0"/>
              <a:t>All or any specific custom field</a:t>
            </a:r>
          </a:p>
          <a:p>
            <a:pPr lvl="1"/>
            <a:r>
              <a:rPr lang="en-US" dirty="0" smtClean="0"/>
              <a:t>You can combine as many all/any/none terms as you like</a:t>
            </a:r>
          </a:p>
          <a:p>
            <a:pPr lvl="1"/>
            <a:r>
              <a:rPr lang="en-US" b="1" dirty="0" smtClean="0">
                <a:solidFill>
                  <a:schemeClr val="accent1">
                    <a:lumMod val="75000"/>
                  </a:schemeClr>
                </a:solidFill>
                <a:latin typeface="Source Code Pro"/>
                <a:cs typeface="Source Code Pro"/>
              </a:rPr>
              <a:t>&amp;any</a:t>
            </a:r>
            <a:r>
              <a:rPr lang="en-US" dirty="0" smtClean="0">
                <a:solidFill>
                  <a:schemeClr val="accent1">
                    <a:lumMod val="75000"/>
                  </a:schemeClr>
                </a:solidFill>
                <a:latin typeface="Source Code Pro"/>
                <a:cs typeface="Source Code Pro"/>
              </a:rPr>
              <a:t>=</a:t>
            </a:r>
            <a:r>
              <a:rPr lang="en-US" dirty="0" err="1" smtClean="0">
                <a:solidFill>
                  <a:schemeClr val="accent1">
                    <a:lumMod val="75000"/>
                  </a:schemeClr>
                </a:solidFill>
                <a:latin typeface="Source Code Pro"/>
                <a:cs typeface="Source Code Pro"/>
              </a:rPr>
              <a:t>fish</a:t>
            </a:r>
            <a:r>
              <a:rPr lang="en-US" b="1" dirty="0" err="1" smtClean="0">
                <a:solidFill>
                  <a:schemeClr val="accent1">
                    <a:lumMod val="75000"/>
                  </a:schemeClr>
                </a:solidFill>
                <a:latin typeface="Source Code Pro"/>
                <a:cs typeface="Source Code Pro"/>
              </a:rPr>
              <a:t>&amp;any</a:t>
            </a:r>
            <a:r>
              <a:rPr lang="en-US" dirty="0" smtClean="0">
                <a:solidFill>
                  <a:schemeClr val="accent1">
                    <a:lumMod val="75000"/>
                  </a:schemeClr>
                </a:solidFill>
                <a:latin typeface="Source Code Pro"/>
                <a:cs typeface="Source Code Pro"/>
              </a:rPr>
              <a:t>=</a:t>
            </a:r>
            <a:r>
              <a:rPr lang="en-US" dirty="0" err="1" smtClean="0">
                <a:solidFill>
                  <a:schemeClr val="accent1">
                    <a:lumMod val="75000"/>
                  </a:schemeClr>
                </a:solidFill>
                <a:latin typeface="Source Code Pro"/>
                <a:cs typeface="Source Code Pro"/>
              </a:rPr>
              <a:t>mammal&amp;all</a:t>
            </a:r>
            <a:r>
              <a:rPr lang="en-US" dirty="0" smtClean="0">
                <a:solidFill>
                  <a:schemeClr val="accent1">
                    <a:lumMod val="75000"/>
                  </a:schemeClr>
                </a:solidFill>
                <a:latin typeface="Source Code Pro"/>
                <a:cs typeface="Source Code Pro"/>
              </a:rPr>
              <a:t>=</a:t>
            </a:r>
            <a:r>
              <a:rPr lang="en-US" dirty="0" err="1" smtClean="0">
                <a:solidFill>
                  <a:schemeClr val="accent1">
                    <a:lumMod val="75000"/>
                  </a:schemeClr>
                </a:solidFill>
                <a:latin typeface="Source Code Pro"/>
                <a:cs typeface="Source Code Pro"/>
              </a:rPr>
              <a:t>sea&amp;none</a:t>
            </a:r>
            <a:r>
              <a:rPr lang="en-US" dirty="0" smtClean="0">
                <a:solidFill>
                  <a:schemeClr val="accent1">
                    <a:lumMod val="75000"/>
                  </a:schemeClr>
                </a:solidFill>
                <a:latin typeface="Source Code Pro"/>
                <a:cs typeface="Source Code Pro"/>
              </a:rPr>
              <a:t>=bird </a:t>
            </a:r>
            <a:r>
              <a:rPr lang="en-US" dirty="0" smtClean="0"/>
              <a:t>(note the way you do multiple terms)</a:t>
            </a:r>
          </a:p>
          <a:p>
            <a:r>
              <a:rPr lang="en-US" dirty="0" smtClean="0"/>
              <a:t>For more information: </a:t>
            </a:r>
            <a:r>
              <a:rPr lang="en-US" dirty="0" smtClean="0">
                <a:hlinkClick r:id="rId2"/>
              </a:rPr>
              <a:t>http://docs.brightcove.com/en/media/guides/search_videos-guide.html</a:t>
            </a:r>
            <a:endParaRPr lang="en-US" dirty="0" smtClean="0"/>
          </a:p>
          <a:p>
            <a:r>
              <a:rPr lang="en-US" dirty="0" smtClean="0"/>
              <a:t>For testing: </a:t>
            </a:r>
            <a:r>
              <a:rPr lang="en-US" dirty="0" smtClean="0">
                <a:hlinkClick r:id="rId3"/>
              </a:rPr>
              <a:t>http://docs.brightcove.com/en/media/samples/search_videos.html</a:t>
            </a:r>
            <a:endParaRPr lang="en-US" dirty="0"/>
          </a:p>
          <a:p>
            <a:pPr lvl="1"/>
            <a:endParaRPr lang="en-US" dirty="0" smtClean="0"/>
          </a:p>
          <a:p>
            <a:pPr lvl="2"/>
            <a:endParaRPr lang="en-US" dirty="0"/>
          </a:p>
        </p:txBody>
      </p:sp>
    </p:spTree>
    <p:extLst>
      <p:ext uri="{BB962C8B-B14F-4D97-AF65-F5344CB8AC3E}">
        <p14:creationId xmlns:p14="http://schemas.microsoft.com/office/powerpoint/2010/main" val="431313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find a reference ID or report on all reference IDs?</a:t>
            </a:r>
            <a:endParaRPr lang="en-US" dirty="0"/>
          </a:p>
        </p:txBody>
      </p:sp>
      <p:sp>
        <p:nvSpPr>
          <p:cNvPr id="3" name="Content Placeholder 2"/>
          <p:cNvSpPr>
            <a:spLocks noGrp="1"/>
          </p:cNvSpPr>
          <p:nvPr>
            <p:ph idx="1"/>
          </p:nvPr>
        </p:nvSpPr>
        <p:spPr/>
        <p:txBody>
          <a:bodyPr/>
          <a:lstStyle/>
          <a:p>
            <a:r>
              <a:rPr lang="en-US" dirty="0" smtClean="0"/>
              <a:t>Use the Media API &gt; </a:t>
            </a:r>
            <a:r>
              <a:rPr lang="en-US" dirty="0" err="1" smtClean="0"/>
              <a:t>search_videos</a:t>
            </a:r>
            <a:r>
              <a:rPr lang="en-US" dirty="0" smtClean="0"/>
              <a:t> method (if you don’t want to look them up in Studio)</a:t>
            </a:r>
          </a:p>
          <a:p>
            <a:r>
              <a:rPr lang="en-US" dirty="0" smtClean="0"/>
              <a:t>To get the reference IDs for all videos, do a search like this:</a:t>
            </a:r>
          </a:p>
          <a:p>
            <a:r>
              <a:rPr lang="en-US" sz="1800" dirty="0" smtClean="0">
                <a:latin typeface="Source Code Pro"/>
                <a:cs typeface="Source Code Pro"/>
                <a:hlinkClick r:id="rId2"/>
              </a:rPr>
              <a:t>http://api.brightcove.com/services/library?command=search_videos&amp;page_size=100</a:t>
            </a:r>
            <a:r>
              <a:rPr lang="en-US" sz="1800" b="1" dirty="0" smtClean="0">
                <a:solidFill>
                  <a:srgbClr val="FF6600"/>
                </a:solidFill>
                <a:latin typeface="Source Code Pro"/>
                <a:cs typeface="Source Code Pro"/>
                <a:hlinkClick r:id="rId2"/>
              </a:rPr>
              <a:t>&amp;video_fields=id,name,referenceId</a:t>
            </a:r>
            <a:r>
              <a:rPr lang="en-US" sz="1800" dirty="0" smtClean="0">
                <a:latin typeface="Source Code Pro"/>
                <a:cs typeface="Source Code Pro"/>
                <a:hlinkClick r:id="rId2"/>
              </a:rPr>
              <a:t>&amp;media_delivery=default&amp;sort_by=DISPLAY_NAME:ASC&amp;page_number=0&amp;get_item_count=true&amp;token=cxIEIyt2J7kxxnDZWhma6XjA4NBNlT0Xtt7pEmQZFBIi2ZtthckJTQ.</a:t>
            </a:r>
            <a:endParaRPr lang="en-US" sz="1800" dirty="0" smtClean="0">
              <a:latin typeface="Source Code Pro"/>
              <a:cs typeface="Source Code Pro"/>
            </a:endParaRPr>
          </a:p>
          <a:p>
            <a:r>
              <a:rPr lang="en-US" dirty="0" smtClean="0"/>
              <a:t>To find a video with a specific reference ID, use all=</a:t>
            </a:r>
            <a:r>
              <a:rPr lang="en-US" dirty="0" err="1" smtClean="0"/>
              <a:t>reference_id</a:t>
            </a:r>
            <a:r>
              <a:rPr lang="en-US" dirty="0" smtClean="0"/>
              <a:t>:[value here]:</a:t>
            </a:r>
          </a:p>
          <a:p>
            <a:r>
              <a:rPr lang="en-US" sz="1800" dirty="0" smtClean="0">
                <a:latin typeface="Source Code Pro"/>
                <a:cs typeface="Source Code Pro"/>
                <a:hlinkClick r:id="rId3"/>
              </a:rPr>
              <a:t>http://api.brightcove.com/services/library?command=search_videos</a:t>
            </a:r>
            <a:r>
              <a:rPr lang="en-US" sz="1800" b="1" dirty="0" smtClean="0">
                <a:latin typeface="Source Code Pro"/>
                <a:cs typeface="Source Code Pro"/>
                <a:hlinkClick r:id="rId3"/>
              </a:rPr>
              <a:t>&amp;all=reference_id%3A4g-mobile-hotspot</a:t>
            </a:r>
            <a:r>
              <a:rPr lang="en-US" sz="1800" dirty="0" smtClean="0">
                <a:latin typeface="Source Code Pro"/>
                <a:cs typeface="Source Code Pro"/>
                <a:hlinkClick r:id="rId3"/>
              </a:rPr>
              <a:t>&amp;all=reference_id%3A4g-mobile-hotspot&amp;page_size=5&amp;video_fields=id,name,referenceId&amp;media_delivery=default&amp;sort_by=DISPLAY_NAME%3AASC&amp;page_number=0&amp;get_ite</a:t>
            </a:r>
            <a:endParaRPr lang="en-US" sz="1800" dirty="0">
              <a:latin typeface="Source Code Pro"/>
              <a:cs typeface="Source Code Pro"/>
            </a:endParaRPr>
          </a:p>
        </p:txBody>
      </p:sp>
    </p:spTree>
    <p:extLst>
      <p:ext uri="{BB962C8B-B14F-4D97-AF65-F5344CB8AC3E}">
        <p14:creationId xmlns:p14="http://schemas.microsoft.com/office/powerpoint/2010/main" val="312463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pull a report on a video for last weeks’ time frame</a:t>
            </a:r>
            <a:r>
              <a:rPr lang="en-US" dirty="0" smtClean="0"/>
              <a:t>?</a:t>
            </a:r>
            <a:endParaRPr lang="en-US" dirty="0"/>
          </a:p>
        </p:txBody>
      </p:sp>
      <p:sp>
        <p:nvSpPr>
          <p:cNvPr id="3" name="Content Placeholder 2"/>
          <p:cNvSpPr>
            <a:spLocks noGrp="1"/>
          </p:cNvSpPr>
          <p:nvPr>
            <p:ph idx="1"/>
          </p:nvPr>
        </p:nvSpPr>
        <p:spPr/>
        <p:txBody>
          <a:bodyPr/>
          <a:lstStyle/>
          <a:p>
            <a:r>
              <a:rPr lang="en-US" dirty="0" smtClean="0"/>
              <a:t>Use the Analytics API &gt; </a:t>
            </a:r>
            <a:r>
              <a:rPr lang="en-US" b="1" dirty="0" smtClean="0"/>
              <a:t>report</a:t>
            </a:r>
            <a:r>
              <a:rPr lang="en-US" dirty="0" smtClean="0"/>
              <a:t> with </a:t>
            </a:r>
            <a:r>
              <a:rPr lang="en-US" i="1" dirty="0" smtClean="0"/>
              <a:t>from </a:t>
            </a:r>
            <a:r>
              <a:rPr lang="en-US" dirty="0" smtClean="0"/>
              <a:t>and </a:t>
            </a:r>
            <a:r>
              <a:rPr lang="en-US" i="1" dirty="0" smtClean="0"/>
              <a:t>to</a:t>
            </a:r>
            <a:r>
              <a:rPr lang="en-US" dirty="0" smtClean="0"/>
              <a:t> filters – or you can do this in Studio!</a:t>
            </a:r>
          </a:p>
          <a:p>
            <a:r>
              <a:rPr lang="en-US" dirty="0" smtClean="0"/>
              <a:t>Remember that the security token has to be passed as an HTTP request header</a:t>
            </a:r>
          </a:p>
          <a:p>
            <a:r>
              <a:rPr lang="en-US" dirty="0" smtClean="0"/>
              <a:t>See </a:t>
            </a:r>
            <a:r>
              <a:rPr lang="en-US" dirty="0" smtClean="0">
                <a:hlinkClick r:id="rId2"/>
              </a:rPr>
              <a:t>http://docs.brightcove.com/en/video-cloud-analytics-api/index.html</a:t>
            </a:r>
            <a:r>
              <a:rPr lang="en-US" dirty="0" smtClean="0"/>
              <a:t> for details on using the Analytics API</a:t>
            </a:r>
          </a:p>
          <a:p>
            <a:r>
              <a:rPr lang="en-US" dirty="0" smtClean="0"/>
              <a:t>The request would look like:</a:t>
            </a:r>
          </a:p>
          <a:p>
            <a:r>
              <a:rPr lang="en-US" sz="1800" dirty="0">
                <a:latin typeface="Source Code Pro"/>
                <a:cs typeface="Source Code Pro"/>
                <a:hlinkClick r:id="rId3"/>
              </a:rPr>
              <a:t>https://data.brightcove.com/analytics-api/videocloud/account/57838016001/report?dimensions=</a:t>
            </a:r>
            <a:r>
              <a:rPr lang="en-US" sz="1800" dirty="0" smtClean="0">
                <a:latin typeface="Source Code Pro"/>
                <a:cs typeface="Source Code Pro"/>
                <a:hlinkClick r:id="rId3"/>
              </a:rPr>
              <a:t>video&amp;from=[time]&amp;to=[time]&amp;where=video==[videoID</a:t>
            </a:r>
            <a:r>
              <a:rPr lang="en-US" sz="1800" dirty="0" smtClean="0">
                <a:latin typeface="Source Code Pro"/>
                <a:cs typeface="Source Code Pro"/>
              </a:rPr>
              <a:t>]</a:t>
            </a:r>
          </a:p>
          <a:p>
            <a:r>
              <a:rPr lang="en-US" dirty="0" smtClean="0">
                <a:latin typeface="+mn-lt"/>
                <a:cs typeface="Source Code Pro"/>
              </a:rPr>
              <a:t>Note that the times are in Epoch time, in milliseconds</a:t>
            </a:r>
          </a:p>
          <a:p>
            <a:r>
              <a:rPr lang="en-US" dirty="0" smtClean="0">
                <a:latin typeface="+mn-lt"/>
                <a:cs typeface="Source Code Pro"/>
              </a:rPr>
              <a:t>Example:</a:t>
            </a:r>
          </a:p>
          <a:p>
            <a:r>
              <a:rPr lang="en-US" sz="1800" dirty="0" smtClean="0">
                <a:latin typeface="Source Code Pro"/>
                <a:cs typeface="Source Code Pro"/>
                <a:hlinkClick r:id="rId4"/>
              </a:rPr>
              <a:t>https://data.brightcove.com/analytics-api/videocloud/account/20318290001/report?dimensions=video&amp;from=1361682000000&amp;to=1362200400000&amp;where=video==732529077001</a:t>
            </a:r>
            <a:endParaRPr lang="en-US" sz="1800" dirty="0">
              <a:latin typeface="Source Code Pro"/>
              <a:cs typeface="Source Code Pro"/>
            </a:endParaRPr>
          </a:p>
        </p:txBody>
      </p:sp>
    </p:spTree>
    <p:extLst>
      <p:ext uri="{BB962C8B-B14F-4D97-AF65-F5344CB8AC3E}">
        <p14:creationId xmlns:p14="http://schemas.microsoft.com/office/powerpoint/2010/main" val="1462429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Engagement data: 25%, 50%, 75%, 100% </a:t>
            </a:r>
            <a:r>
              <a:rPr lang="en-US" dirty="0" smtClean="0"/>
              <a:t>complete</a:t>
            </a:r>
            <a:endParaRPr lang="en-US" dirty="0"/>
          </a:p>
        </p:txBody>
      </p:sp>
      <p:sp>
        <p:nvSpPr>
          <p:cNvPr id="3" name="Content Placeholder 2"/>
          <p:cNvSpPr>
            <a:spLocks noGrp="1"/>
          </p:cNvSpPr>
          <p:nvPr>
            <p:ph idx="1"/>
          </p:nvPr>
        </p:nvSpPr>
        <p:spPr/>
        <p:txBody>
          <a:bodyPr/>
          <a:lstStyle/>
          <a:p>
            <a:r>
              <a:rPr lang="en-US" dirty="0" smtClean="0"/>
              <a:t>We have already seen that an Analytics Reports on dimensions=video gives you this:</a:t>
            </a:r>
          </a:p>
          <a:p>
            <a:pPr marL="0" indent="0">
              <a:buNone/>
            </a:pPr>
            <a:r>
              <a:rPr lang="en-US" sz="1800" dirty="0">
                <a:latin typeface="Source Code Pro"/>
                <a:cs typeface="Source Code Pro"/>
              </a:rPr>
              <a:t> "</a:t>
            </a:r>
            <a:r>
              <a:rPr lang="en-US" sz="1800" dirty="0" err="1">
                <a:latin typeface="Source Code Pro"/>
                <a:cs typeface="Source Code Pro"/>
              </a:rPr>
              <a:t>video_view</a:t>
            </a:r>
            <a:r>
              <a:rPr lang="en-US" sz="1800" dirty="0">
                <a:latin typeface="Source Code Pro"/>
                <a:cs typeface="Source Code Pro"/>
              </a:rPr>
              <a:t>" : 110,</a:t>
            </a:r>
          </a:p>
          <a:p>
            <a:pPr marL="0" indent="0">
              <a:buNone/>
            </a:pPr>
            <a:r>
              <a:rPr lang="en-US" sz="1800" dirty="0">
                <a:latin typeface="Source Code Pro"/>
                <a:cs typeface="Source Code Pro"/>
              </a:rPr>
              <a:t> </a:t>
            </a:r>
            <a:r>
              <a:rPr lang="en-US" sz="1800" dirty="0" smtClean="0">
                <a:latin typeface="Source Code Pro"/>
                <a:cs typeface="Source Code Pro"/>
              </a:rPr>
              <a:t>"</a:t>
            </a:r>
            <a:r>
              <a:rPr lang="en-US" sz="1800" dirty="0" err="1">
                <a:latin typeface="Source Code Pro"/>
                <a:cs typeface="Source Code Pro"/>
              </a:rPr>
              <a:t>video_percent_viewed</a:t>
            </a:r>
            <a:r>
              <a:rPr lang="en-US" sz="1800" dirty="0">
                <a:latin typeface="Source Code Pro"/>
                <a:cs typeface="Source Code Pro"/>
              </a:rPr>
              <a:t>" : 5999.26470588235,</a:t>
            </a:r>
          </a:p>
          <a:p>
            <a:pPr marL="0" indent="0">
              <a:buNone/>
            </a:pPr>
            <a:r>
              <a:rPr lang="en-US" sz="1800" dirty="0">
                <a:latin typeface="Source Code Pro"/>
                <a:cs typeface="Source Code Pro"/>
              </a:rPr>
              <a:t> </a:t>
            </a:r>
            <a:r>
              <a:rPr lang="en-US" sz="1800" dirty="0" smtClean="0">
                <a:latin typeface="Source Code Pro"/>
                <a:cs typeface="Source Code Pro"/>
              </a:rPr>
              <a:t>"</a:t>
            </a:r>
            <a:r>
              <a:rPr lang="en-US" sz="1800" dirty="0">
                <a:latin typeface="Source Code Pro"/>
                <a:cs typeface="Source Code Pro"/>
              </a:rPr>
              <a:t>video_engagement_25" : 73.96078431372548,</a:t>
            </a:r>
          </a:p>
          <a:p>
            <a:pPr marL="0" indent="0">
              <a:buNone/>
            </a:pPr>
            <a:r>
              <a:rPr lang="en-US" sz="1800" dirty="0" smtClean="0">
                <a:latin typeface="Source Code Pro"/>
                <a:cs typeface="Source Code Pro"/>
              </a:rPr>
              <a:t> </a:t>
            </a:r>
            <a:r>
              <a:rPr lang="en-US" sz="1800" dirty="0">
                <a:latin typeface="Source Code Pro"/>
                <a:cs typeface="Source Code Pro"/>
              </a:rPr>
              <a:t>"</a:t>
            </a:r>
            <a:r>
              <a:rPr lang="en-US" sz="1800" dirty="0" err="1">
                <a:latin typeface="Source Code Pro"/>
                <a:cs typeface="Source Code Pro"/>
              </a:rPr>
              <a:t>video_seconds_viewed</a:t>
            </a:r>
            <a:r>
              <a:rPr lang="en-US" sz="1800" dirty="0">
                <a:latin typeface="Source Code Pro"/>
                <a:cs typeface="Source Code Pro"/>
              </a:rPr>
              <a:t>" : 24477,</a:t>
            </a:r>
          </a:p>
          <a:p>
            <a:pPr marL="0" indent="0">
              <a:buNone/>
            </a:pPr>
            <a:r>
              <a:rPr lang="en-US" sz="1800" dirty="0" smtClean="0">
                <a:latin typeface="Source Code Pro"/>
                <a:cs typeface="Source Code Pro"/>
              </a:rPr>
              <a:t> "</a:t>
            </a:r>
            <a:r>
              <a:rPr lang="en-US" sz="1800" dirty="0">
                <a:latin typeface="Source Code Pro"/>
                <a:cs typeface="Source Code Pro"/>
              </a:rPr>
              <a:t>video_engagement_50" : 61.45098039215676,</a:t>
            </a:r>
          </a:p>
          <a:p>
            <a:pPr marL="0" indent="0">
              <a:buNone/>
            </a:pPr>
            <a:r>
              <a:rPr lang="en-US" sz="1800" dirty="0" smtClean="0">
                <a:latin typeface="Source Code Pro"/>
                <a:cs typeface="Source Code Pro"/>
              </a:rPr>
              <a:t> </a:t>
            </a:r>
            <a:r>
              <a:rPr lang="en-US" sz="1800" dirty="0">
                <a:latin typeface="Source Code Pro"/>
                <a:cs typeface="Source Code Pro"/>
              </a:rPr>
              <a:t>"video" : "</a:t>
            </a:r>
            <a:r>
              <a:rPr lang="en-US" sz="1800" dirty="0" smtClean="0">
                <a:latin typeface="Source Code Pro"/>
                <a:cs typeface="Source Code Pro"/>
              </a:rPr>
              <a:t>1488679268001”,</a:t>
            </a:r>
          </a:p>
          <a:p>
            <a:pPr marL="0" indent="0">
              <a:buNone/>
            </a:pPr>
            <a:r>
              <a:rPr lang="en-US" sz="1800" dirty="0" smtClean="0">
                <a:latin typeface="Source Code Pro"/>
                <a:cs typeface="Source Code Pro"/>
              </a:rPr>
              <a:t> </a:t>
            </a:r>
            <a:r>
              <a:rPr lang="en-US" sz="1800" dirty="0">
                <a:latin typeface="Source Code Pro"/>
                <a:cs typeface="Source Code Pro"/>
              </a:rPr>
              <a:t>"video_engagement_75" : 52.2058823529411,</a:t>
            </a:r>
          </a:p>
          <a:p>
            <a:pPr marL="0" indent="0">
              <a:buNone/>
            </a:pPr>
            <a:r>
              <a:rPr lang="en-US" sz="1800" dirty="0" smtClean="0">
                <a:latin typeface="Source Code Pro"/>
                <a:cs typeface="Source Code Pro"/>
              </a:rPr>
              <a:t> </a:t>
            </a:r>
            <a:r>
              <a:rPr lang="en-US" sz="1800" dirty="0">
                <a:latin typeface="Source Code Pro"/>
                <a:cs typeface="Source Code Pro"/>
              </a:rPr>
              <a:t>"video_engagement_100" : </a:t>
            </a:r>
            <a:r>
              <a:rPr lang="en-US" sz="1800" dirty="0" smtClean="0">
                <a:latin typeface="Source Code Pro"/>
                <a:cs typeface="Source Code Pro"/>
              </a:rPr>
              <a:t>48.205882352941074</a:t>
            </a:r>
          </a:p>
          <a:p>
            <a:r>
              <a:rPr lang="en-US" dirty="0" smtClean="0"/>
              <a:t>You can also request a rollup, which gives you views at each 1/100 part of the video</a:t>
            </a:r>
          </a:p>
          <a:p>
            <a:r>
              <a:rPr lang="en-US" dirty="0" smtClean="0"/>
              <a:t>Example with engagement chart: </a:t>
            </a:r>
            <a:r>
              <a:rPr lang="en-US" sz="1800" dirty="0" smtClean="0">
                <a:latin typeface="Source Code Pro"/>
                <a:cs typeface="Source Code Pro"/>
                <a:hlinkClick r:id="rId2"/>
              </a:rPr>
              <a:t>http://localhost/BCL-Content/docs/en/video-cloud-analytics-api/samples/account-level-request.html</a:t>
            </a:r>
            <a:endParaRPr lang="en-US" sz="1800" dirty="0">
              <a:latin typeface="Source Code Pro"/>
              <a:cs typeface="Source Code Pro"/>
            </a:endParaRPr>
          </a:p>
        </p:txBody>
      </p:sp>
    </p:spTree>
    <p:extLst>
      <p:ext uri="{BB962C8B-B14F-4D97-AF65-F5344CB8AC3E}">
        <p14:creationId xmlns:p14="http://schemas.microsoft.com/office/powerpoint/2010/main" val="1304231617"/>
      </p:ext>
    </p:extLst>
  </p:cSld>
  <p:clrMapOvr>
    <a:masterClrMapping/>
  </p:clrMapOvr>
</p:sld>
</file>

<file path=ppt/theme/theme1.xml><?xml version="1.0" encoding="utf-8"?>
<a:theme xmlns:a="http://schemas.openxmlformats.org/drawingml/2006/main" name="corporate_ppt_16x9">
  <a:themeElements>
    <a:clrScheme name="Brightcove Theme">
      <a:dk1>
        <a:srgbClr val="FEFEFE"/>
      </a:dk1>
      <a:lt1>
        <a:srgbClr val="B0B2B4"/>
      </a:lt1>
      <a:dk2>
        <a:srgbClr val="4D4E50"/>
      </a:dk2>
      <a:lt2>
        <a:srgbClr val="1A1718"/>
      </a:lt2>
      <a:accent1>
        <a:srgbClr val="F89E15"/>
      </a:accent1>
      <a:accent2>
        <a:srgbClr val="E0251C"/>
      </a:accent2>
      <a:accent3>
        <a:srgbClr val="E60081"/>
      </a:accent3>
      <a:accent4>
        <a:srgbClr val="7D0C4B"/>
      </a:accent4>
      <a:accent5>
        <a:srgbClr val="C6DA29"/>
      </a:accent5>
      <a:accent6>
        <a:srgbClr val="147232"/>
      </a:accent6>
      <a:hlink>
        <a:srgbClr val="67A5AE"/>
      </a:hlink>
      <a:folHlink>
        <a:srgbClr val="0B636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rporate_ppt_16x9_light">
  <a:themeElements>
    <a:clrScheme name="Custom 1">
      <a:dk1>
        <a:srgbClr val="FEFEFE"/>
      </a:dk1>
      <a:lt1>
        <a:srgbClr val="B0B2B4"/>
      </a:lt1>
      <a:dk2>
        <a:srgbClr val="4D4E50"/>
      </a:dk2>
      <a:lt2>
        <a:srgbClr val="1A1718"/>
      </a:lt2>
      <a:accent1>
        <a:srgbClr val="F89E15"/>
      </a:accent1>
      <a:accent2>
        <a:srgbClr val="E0251C"/>
      </a:accent2>
      <a:accent3>
        <a:srgbClr val="E60081"/>
      </a:accent3>
      <a:accent4>
        <a:srgbClr val="7D0C4B"/>
      </a:accent4>
      <a:accent5>
        <a:srgbClr val="C6DA29"/>
      </a:accent5>
      <a:accent6>
        <a:srgbClr val="147232"/>
      </a:accent6>
      <a:hlink>
        <a:srgbClr val="67A5AE"/>
      </a:hlink>
      <a:folHlink>
        <a:srgbClr val="0B636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corporate_ppt_16x9.pot</Template>
  <TotalTime>2828</TotalTime>
  <Words>1223</Words>
  <Application>Microsoft Macintosh PowerPoint</Application>
  <PresentationFormat>Custom</PresentationFormat>
  <Paragraphs>108</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corporate_ppt_16x9</vt:lpstr>
      <vt:lpstr>corporate_ppt_16x9_light</vt:lpstr>
      <vt:lpstr>T-Mobile</vt:lpstr>
      <vt:lpstr>Agenda</vt:lpstr>
      <vt:lpstr>Brief introduction to the Media and Analytics APIs</vt:lpstr>
      <vt:lpstr>Media API: Sample Request/Reponse</vt:lpstr>
      <vt:lpstr>Analytics API: Sample Request/Reponse</vt:lpstr>
      <vt:lpstr>How to find a video in Brightcove?</vt:lpstr>
      <vt:lpstr>How to find a reference ID or report on all reference IDs?</vt:lpstr>
      <vt:lpstr>How to pull a report on a video for last weeks’ time frame?</vt:lpstr>
      <vt:lpstr>Engagement data: 25%, 50%, 75%, 100% complete</vt:lpstr>
    </vt:vector>
  </TitlesOfParts>
  <Company>Brightcove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we went live at Brightcove Play 2011</dc:title>
  <dc:creator>Mykim Dang</dc:creator>
  <cp:lastModifiedBy>Robert Crooks</cp:lastModifiedBy>
  <cp:revision>113</cp:revision>
  <cp:lastPrinted>2012-08-29T22:27:57Z</cp:lastPrinted>
  <dcterms:created xsi:type="dcterms:W3CDTF">2011-06-17T15:45:28Z</dcterms:created>
  <dcterms:modified xsi:type="dcterms:W3CDTF">2013-03-06T12:35:38Z</dcterms:modified>
</cp:coreProperties>
</file>