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0">
          <p15:clr>
            <a:srgbClr val="A4A3A4"/>
          </p15:clr>
        </p15:guide>
        <p15:guide id="3" pos="3840">
          <p15:clr>
            <a:srgbClr val="A4A3A4"/>
          </p15:clr>
        </p15:guide>
        <p15:guide id="4" pos="384">
          <p15:clr>
            <a:srgbClr val="A4A3A4"/>
          </p15:clr>
        </p15:guide>
        <p15:guide id="5" pos="7296">
          <p15:clr>
            <a:srgbClr val="A4A3A4"/>
          </p15:clr>
        </p15:guide>
        <p15:guide id="6" orient="horz" pos="8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TXUsXJMZT1PuQXuqxCJc3N1Qu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0B4073-B031-474D-97A8-4558EBBF41E4}">
  <a:tblStyle styleId="{E40B4073-B031-474D-97A8-4558EBBF41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>
        <p:guide orient="horz" pos="2160"/>
        <p:guide orient="horz" pos="3840"/>
        <p:guide pos="3840"/>
        <p:guide pos="384"/>
        <p:guide pos="7296"/>
        <p:guide orient="horz" pos="8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21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460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Char char=" 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50" name="Google Shape;15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57" name="Google Shape;1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d817013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d8170130a_0_0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91" name="Google Shape;91;g7d8170130a_0_0:notes"/>
          <p:cNvSpPr txBox="1">
            <a:spLocks noGrp="1"/>
          </p:cNvSpPr>
          <p:nvPr>
            <p:ph type="sldNum" idx="12"/>
          </p:nvPr>
        </p:nvSpPr>
        <p:spPr>
          <a:xfrm>
            <a:off x="5867400" y="8686800"/>
            <a:ext cx="609600" cy="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03" name="Google Shape;1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09" name="Google Shape;10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32" name="Google Shape;13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2">
  <p:cSld name="Title Slide 2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9"/>
          <p:cNvSpPr/>
          <p:nvPr/>
        </p:nvSpPr>
        <p:spPr>
          <a:xfrm rot="10800000">
            <a:off x="0" y="0"/>
            <a:ext cx="12192000" cy="4191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4823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9"/>
          <p:cNvSpPr txBox="1">
            <a:spLocks noGrp="1"/>
          </p:cNvSpPr>
          <p:nvPr>
            <p:ph type="title"/>
          </p:nvPr>
        </p:nvSpPr>
        <p:spPr>
          <a:xfrm>
            <a:off x="610392" y="1752600"/>
            <a:ext cx="8914608" cy="9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defRPr sz="6600" b="1" i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ubTitle" idx="1"/>
          </p:nvPr>
        </p:nvSpPr>
        <p:spPr>
          <a:xfrm>
            <a:off x="608013" y="2895600"/>
            <a:ext cx="8229600" cy="643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0" i="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body" idx="2"/>
          </p:nvPr>
        </p:nvSpPr>
        <p:spPr>
          <a:xfrm>
            <a:off x="606425" y="3737175"/>
            <a:ext cx="5489700" cy="70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 b="0" i="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8" name="Google Shape;1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9161" y="4889713"/>
            <a:ext cx="1824606" cy="1824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ray Title, Subtitle and Content">
  <p:cSld name="Title, Subtitle and Cont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2"/>
          <p:cNvSpPr txBox="1">
            <a:spLocks noGrp="1"/>
          </p:cNvSpPr>
          <p:nvPr>
            <p:ph type="body" idx="1"/>
          </p:nvPr>
        </p:nvSpPr>
        <p:spPr>
          <a:xfrm>
            <a:off x="609600" y="1916419"/>
            <a:ext cx="10969784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61614"/>
              </a:buClr>
              <a:buSzPts val="2400"/>
              <a:buFont typeface="Arial"/>
              <a:buChar char="•"/>
              <a:defRPr sz="1800" b="0" i="0">
                <a:solidFill>
                  <a:srgbClr val="161614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b="0" i="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b="0" i="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b="0" i="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title"/>
          </p:nvPr>
        </p:nvSpPr>
        <p:spPr>
          <a:xfrm>
            <a:off x="609441" y="609600"/>
            <a:ext cx="10969943" cy="491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4000" b="1" i="0">
                <a:solidFill>
                  <a:srgbClr val="16161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body" idx="2"/>
          </p:nvPr>
        </p:nvSpPr>
        <p:spPr>
          <a:xfrm>
            <a:off x="609440" y="1524000"/>
            <a:ext cx="10969943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i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 1">
  <p:cSld name="Quote Slide 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>
            <a:spLocks noGrp="1"/>
          </p:cNvSpPr>
          <p:nvPr>
            <p:ph type="title"/>
          </p:nvPr>
        </p:nvSpPr>
        <p:spPr>
          <a:xfrm>
            <a:off x="609600" y="537882"/>
            <a:ext cx="9456736" cy="986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958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000" b="1" i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body" idx="1"/>
          </p:nvPr>
        </p:nvSpPr>
        <p:spPr>
          <a:xfrm>
            <a:off x="619125" y="1686018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  <a:defRPr>
                <a:solidFill>
                  <a:srgbClr val="000000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>
                <a:solidFill>
                  <a:srgbClr val="000000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solidFill>
                  <a:srgbClr val="000000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solidFill>
                  <a:srgbClr val="000000"/>
                </a:solidFill>
              </a:defRPr>
            </a:lvl5pPr>
            <a:lvl6pPr marL="2743200" lvl="5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6pPr>
            <a:lvl7pPr marL="3200400" lvl="6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7pPr>
            <a:lvl8pPr marL="3657600" lvl="7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8pPr>
            <a:lvl9pPr marL="4114800" lvl="8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6"/>
          <p:cNvSpPr/>
          <p:nvPr/>
        </p:nvSpPr>
        <p:spPr>
          <a:xfrm rot="10800000">
            <a:off x="0" y="18774"/>
            <a:ext cx="12192000" cy="43174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6"/>
          <p:cNvSpPr txBox="1"/>
          <p:nvPr/>
        </p:nvSpPr>
        <p:spPr>
          <a:xfrm>
            <a:off x="1029921" y="4747910"/>
            <a:ext cx="432669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5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361" y="388125"/>
            <a:ext cx="5081812" cy="5081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">
  <p:cSld name="Body Slid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8"/>
          <p:cNvSpPr txBox="1">
            <a:spLocks noGrp="1"/>
          </p:cNvSpPr>
          <p:nvPr>
            <p:ph type="title"/>
          </p:nvPr>
        </p:nvSpPr>
        <p:spPr>
          <a:xfrm>
            <a:off x="609600" y="671636"/>
            <a:ext cx="1030317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4000" b="1" i="0">
                <a:solidFill>
                  <a:srgbClr val="16161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303173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614"/>
              </a:buClr>
              <a:buSzPts val="2000"/>
              <a:buFont typeface="Arial"/>
              <a:buAutoNum type="arabicPeriod"/>
              <a:defRPr sz="2000" b="0" i="0">
                <a:solidFill>
                  <a:srgbClr val="16161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">
  <p:cSld name="Title Slide 1">
    <p:bg>
      <p:bgPr>
        <a:solidFill>
          <a:schemeClr val="dk2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0"/>
          <p:cNvSpPr/>
          <p:nvPr/>
        </p:nvSpPr>
        <p:spPr>
          <a:xfrm rot="10800000">
            <a:off x="0" y="0"/>
            <a:ext cx="12192000" cy="4191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4823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0"/>
          <p:cNvSpPr/>
          <p:nvPr/>
        </p:nvSpPr>
        <p:spPr>
          <a:xfrm>
            <a:off x="0" y="2667000"/>
            <a:ext cx="12192000" cy="4191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0"/>
          <p:cNvSpPr txBox="1">
            <a:spLocks noGrp="1"/>
          </p:cNvSpPr>
          <p:nvPr>
            <p:ph type="title"/>
          </p:nvPr>
        </p:nvSpPr>
        <p:spPr>
          <a:xfrm>
            <a:off x="610392" y="1752600"/>
            <a:ext cx="8914608" cy="9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defRPr sz="6600" b="1" i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ubTitle" idx="1"/>
          </p:nvPr>
        </p:nvSpPr>
        <p:spPr>
          <a:xfrm>
            <a:off x="608013" y="2895600"/>
            <a:ext cx="8229600" cy="643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0" i="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2"/>
          </p:nvPr>
        </p:nvSpPr>
        <p:spPr>
          <a:xfrm>
            <a:off x="606425" y="3737175"/>
            <a:ext cx="5489700" cy="70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 b="0" i="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26" name="Google Shape;2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9161" y="4889713"/>
            <a:ext cx="1824606" cy="1824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>
            <a:spLocks noGrp="1"/>
          </p:cNvSpPr>
          <p:nvPr>
            <p:ph type="title"/>
          </p:nvPr>
        </p:nvSpPr>
        <p:spPr>
          <a:xfrm>
            <a:off x="609441" y="671636"/>
            <a:ext cx="1096994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614"/>
              </a:buClr>
              <a:buSzPts val="3200"/>
              <a:buNone/>
              <a:defRPr sz="4000">
                <a:solidFill>
                  <a:srgbClr val="16161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body" idx="1"/>
          </p:nvPr>
        </p:nvSpPr>
        <p:spPr>
          <a:xfrm>
            <a:off x="619125" y="1703387"/>
            <a:ext cx="10963275" cy="361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61614"/>
              </a:buClr>
              <a:buSzPts val="2400"/>
              <a:buFont typeface="Arial"/>
              <a:buAutoNum type="arabicPeriod"/>
              <a:defRPr>
                <a:solidFill>
                  <a:srgbClr val="161614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–"/>
              <a:defRPr>
                <a:solidFill>
                  <a:schemeClr val="accent5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▪"/>
              <a:defRPr>
                <a:solidFill>
                  <a:schemeClr val="accent5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–"/>
              <a:defRPr>
                <a:solidFill>
                  <a:schemeClr val="accent5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–"/>
              <a:defRPr>
                <a:solidFill>
                  <a:schemeClr val="accent5"/>
                </a:solidFill>
              </a:defRPr>
            </a:lvl5pPr>
            <a:lvl6pPr marL="2743200" lvl="5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6pPr>
            <a:lvl7pPr marL="3200400" lvl="6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7pPr>
            <a:lvl8pPr marL="3657600" lvl="7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8pPr>
            <a:lvl9pPr marL="4114800" lvl="8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Slide 1">
  <p:cSld name="Slide Section 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5"/>
          <p:cNvSpPr txBox="1">
            <a:spLocks noGrp="1"/>
          </p:cNvSpPr>
          <p:nvPr>
            <p:ph type="title"/>
          </p:nvPr>
        </p:nvSpPr>
        <p:spPr>
          <a:xfrm>
            <a:off x="609601" y="1752600"/>
            <a:ext cx="7279341" cy="703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6600" b="1" i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body" idx="1"/>
          </p:nvPr>
        </p:nvSpPr>
        <p:spPr>
          <a:xfrm>
            <a:off x="609600" y="2560732"/>
            <a:ext cx="7279341" cy="78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8" name="Google Shape;3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9161" y="4889713"/>
            <a:ext cx="1824606" cy="1824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 Title and Content">
  <p:cSld name="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609441" y="824037"/>
            <a:ext cx="1096994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4000" b="1" i="0">
                <a:solidFill>
                  <a:srgbClr val="16161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1"/>
          </p:nvPr>
        </p:nvSpPr>
        <p:spPr>
          <a:xfrm>
            <a:off x="609600" y="1828801"/>
            <a:ext cx="10969784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61614"/>
              </a:buClr>
              <a:buSzPts val="2400"/>
              <a:buFont typeface="Arial"/>
              <a:buChar char="•"/>
              <a:defRPr b="0" i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b="0" i="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b="0" i="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b="0" i="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 and Charts Slide">
  <p:cSld name="Graph and Charts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0"/>
          <p:cNvSpPr txBox="1">
            <a:spLocks noGrp="1"/>
          </p:cNvSpPr>
          <p:nvPr>
            <p:ph type="title"/>
          </p:nvPr>
        </p:nvSpPr>
        <p:spPr>
          <a:xfrm>
            <a:off x="609441" y="671636"/>
            <a:ext cx="10210959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4000" b="1" i="0">
                <a:solidFill>
                  <a:srgbClr val="16161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with photo">
  <p:cSld name="One column with phot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>
            <a:spLocks noGrp="1"/>
          </p:cNvSpPr>
          <p:nvPr>
            <p:ph type="body" idx="1"/>
          </p:nvPr>
        </p:nvSpPr>
        <p:spPr>
          <a:xfrm>
            <a:off x="609600" y="1522525"/>
            <a:ext cx="3733800" cy="46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61614"/>
              </a:buClr>
              <a:buSzPts val="2400"/>
              <a:buChar char="•"/>
              <a:defRPr b="0" i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b="0" i="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b="0" i="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b="0" i="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b="0" i="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title"/>
          </p:nvPr>
        </p:nvSpPr>
        <p:spPr>
          <a:xfrm>
            <a:off x="609441" y="593962"/>
            <a:ext cx="9982359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4000" b="1" i="0">
                <a:solidFill>
                  <a:srgbClr val="16161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>
            <a:spLocks noGrp="1"/>
          </p:cNvSpPr>
          <p:nvPr>
            <p:ph type="pic" idx="2"/>
          </p:nvPr>
        </p:nvSpPr>
        <p:spPr>
          <a:xfrm>
            <a:off x="4572000" y="1522525"/>
            <a:ext cx="6248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61614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">
  <p:cSld name="Two colum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>
            <a:spLocks noGrp="1"/>
          </p:cNvSpPr>
          <p:nvPr>
            <p:ph type="body" idx="1"/>
          </p:nvPr>
        </p:nvSpPr>
        <p:spPr>
          <a:xfrm>
            <a:off x="609759" y="1600199"/>
            <a:ext cx="3733800" cy="46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61614"/>
              </a:buClr>
              <a:buSzPts val="2400"/>
              <a:buChar char="•"/>
              <a:defRPr b="0" i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b="0" i="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b="0" i="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b="0" i="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b="0" i="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body" idx="2"/>
          </p:nvPr>
        </p:nvSpPr>
        <p:spPr>
          <a:xfrm>
            <a:off x="5257959" y="1600199"/>
            <a:ext cx="3730752" cy="467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61614"/>
              </a:buClr>
              <a:buSzPts val="2400"/>
              <a:buChar char="•"/>
              <a:defRPr b="0" i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b="0" i="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b="0" i="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b="0" i="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b="0" i="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title"/>
          </p:nvPr>
        </p:nvSpPr>
        <p:spPr>
          <a:xfrm>
            <a:off x="609600" y="671636"/>
            <a:ext cx="10210959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4000" b="1" i="0">
                <a:solidFill>
                  <a:srgbClr val="16161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photo/color">
  <p:cSld name="1_Half photo/color"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1"/>
          <p:cNvSpPr txBox="1">
            <a:spLocks noGrp="1"/>
          </p:cNvSpPr>
          <p:nvPr>
            <p:ph type="title"/>
          </p:nvPr>
        </p:nvSpPr>
        <p:spPr>
          <a:xfrm>
            <a:off x="838200" y="2209800"/>
            <a:ext cx="4649787" cy="1319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4800" b="1" i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1"/>
          <p:cNvSpPr txBox="1">
            <a:spLocks noGrp="1"/>
          </p:cNvSpPr>
          <p:nvPr>
            <p:ph type="body" idx="1"/>
          </p:nvPr>
        </p:nvSpPr>
        <p:spPr>
          <a:xfrm>
            <a:off x="838202" y="3530200"/>
            <a:ext cx="4649786" cy="1319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9pPr>
          </a:lstStyle>
          <a:p>
            <a:endParaRPr/>
          </a:p>
        </p:txBody>
      </p:sp>
      <p:sp>
        <p:nvSpPr>
          <p:cNvPr id="56" name="Google Shape;56;p41"/>
          <p:cNvSpPr txBox="1">
            <a:spLocks noGrp="1"/>
          </p:cNvSpPr>
          <p:nvPr>
            <p:ph type="body" idx="2"/>
          </p:nvPr>
        </p:nvSpPr>
        <p:spPr>
          <a:xfrm>
            <a:off x="6781800" y="1524000"/>
            <a:ext cx="44196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61614"/>
              </a:buClr>
              <a:buSzPts val="2400"/>
              <a:buChar char="•"/>
              <a:defRPr b="0" i="0">
                <a:solidFill>
                  <a:srgbClr val="161614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b="0" i="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b="0" i="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b="0" i="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b="0" i="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8"/>
          <p:cNvSpPr txBox="1">
            <a:spLocks noGrp="1"/>
          </p:cNvSpPr>
          <p:nvPr>
            <p:ph type="title"/>
          </p:nvPr>
        </p:nvSpPr>
        <p:spPr>
          <a:xfrm>
            <a:off x="609441" y="824037"/>
            <a:ext cx="1096994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body" idx="1"/>
          </p:nvPr>
        </p:nvSpPr>
        <p:spPr>
          <a:xfrm>
            <a:off x="609600" y="1828801"/>
            <a:ext cx="10969784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ft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" name="Google Shape;1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49161" y="4889713"/>
            <a:ext cx="1824606" cy="182460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1104">
          <p15:clr>
            <a:srgbClr val="F26B43"/>
          </p15:clr>
        </p15:guide>
        <p15:guide id="6" orient="horz" pos="4032">
          <p15:clr>
            <a:srgbClr val="F26B43"/>
          </p15:clr>
        </p15:guide>
        <p15:guide id="7" orient="horz" pos="2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609441" y="824037"/>
            <a:ext cx="1096994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614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609600" y="1828801"/>
            <a:ext cx="10969784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61614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0" name="Google Shape;30;p2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252250" y="4901685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1104">
          <p15:clr>
            <a:srgbClr val="F26B43"/>
          </p15:clr>
        </p15:guide>
        <p15:guide id="6" orient="horz" pos="40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/>
        </p:nvSpPr>
        <p:spPr>
          <a:xfrm>
            <a:off x="606423" y="1752600"/>
            <a:ext cx="1818899" cy="8309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LOGO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BOX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>
            <a:spLocks noGrp="1"/>
          </p:cNvSpPr>
          <p:nvPr>
            <p:ph type="title"/>
          </p:nvPr>
        </p:nvSpPr>
        <p:spPr>
          <a:xfrm>
            <a:off x="606423" y="2762974"/>
            <a:ext cx="5858172" cy="1611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n-US" sz="6000" cap="none"/>
              <a:t>CLICK TO ADD TITLE</a:t>
            </a:r>
            <a:endParaRPr sz="6000" cap="none"/>
          </a:p>
        </p:txBody>
      </p:sp>
      <p:sp>
        <p:nvSpPr>
          <p:cNvPr id="78" name="Google Shape;78;p1"/>
          <p:cNvSpPr txBox="1">
            <a:spLocks noGrp="1"/>
          </p:cNvSpPr>
          <p:nvPr>
            <p:ph type="subTitle" idx="1"/>
          </p:nvPr>
        </p:nvSpPr>
        <p:spPr>
          <a:xfrm>
            <a:off x="608013" y="4438878"/>
            <a:ext cx="8229600" cy="531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/>
              <a:t>Click to add subtitle</a:t>
            </a:r>
            <a:endParaRPr/>
          </a:p>
        </p:txBody>
      </p:sp>
      <p:sp>
        <p:nvSpPr>
          <p:cNvPr id="79" name="Google Shape;79;p1"/>
          <p:cNvSpPr txBox="1">
            <a:spLocks noGrp="1"/>
          </p:cNvSpPr>
          <p:nvPr>
            <p:ph type="body" idx="2"/>
          </p:nvPr>
        </p:nvSpPr>
        <p:spPr>
          <a:xfrm>
            <a:off x="606423" y="4970132"/>
            <a:ext cx="5489578" cy="339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/>
              <a:t>Name | Title | Email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/>
        </p:nvSpPr>
        <p:spPr>
          <a:xfrm>
            <a:off x="2451652" y="3193775"/>
            <a:ext cx="686462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YOUR SLIDE FOR FULL SCREEN VIDEO DELETE THIS BOX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2017713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</a:rPr>
              <a:t>Supporting copy here.</a:t>
            </a:r>
            <a:endParaRPr/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>
                <a:solidFill>
                  <a:srgbClr val="000000"/>
                </a:solidFill>
              </a:rPr>
              <a:t>Secondary copy goes here.</a:t>
            </a:r>
            <a:br>
              <a:rPr lang="en-US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</a:rPr>
              <a:t>Supporting copy here.</a:t>
            </a:r>
            <a:endParaRPr/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>
                <a:solidFill>
                  <a:srgbClr val="000000"/>
                </a:solidFill>
              </a:rPr>
              <a:t>Secondary copy goes here.</a:t>
            </a:r>
            <a:br>
              <a:rPr lang="en-US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</a:rPr>
              <a:t>Supporting copy here.</a:t>
            </a:r>
            <a:endParaRPr/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>
                <a:solidFill>
                  <a:srgbClr val="000000"/>
                </a:solidFill>
              </a:rPr>
              <a:t>Secondary copy goes here.</a:t>
            </a:r>
            <a:endParaRPr/>
          </a:p>
          <a:p>
            <a:pPr marL="97155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sz="4000" b="1" i="0" u="none" strike="noStrike" cap="none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>
            <a:spLocks noGrp="1"/>
          </p:cNvSpPr>
          <p:nvPr>
            <p:ph type="body" idx="1"/>
          </p:nvPr>
        </p:nvSpPr>
        <p:spPr>
          <a:xfrm>
            <a:off x="609600" y="1839716"/>
            <a:ext cx="10969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7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Supporting copy here</a:t>
            </a:r>
            <a:endParaRPr/>
          </a:p>
        </p:txBody>
      </p:sp>
      <p:sp>
        <p:nvSpPr>
          <p:cNvPr id="153" name="Google Shape;153;p14"/>
          <p:cNvSpPr txBox="1">
            <a:spLocks noGrp="1"/>
          </p:cNvSpPr>
          <p:nvPr>
            <p:ph type="body" idx="2"/>
          </p:nvPr>
        </p:nvSpPr>
        <p:spPr>
          <a:xfrm>
            <a:off x="609441" y="1394532"/>
            <a:ext cx="109698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0"/>
              <a:t>Click to add category</a:t>
            </a:r>
            <a:endParaRPr/>
          </a:p>
        </p:txBody>
      </p:sp>
      <p:sp>
        <p:nvSpPr>
          <p:cNvPr id="154" name="Google Shape;154;p14"/>
          <p:cNvSpPr txBox="1"/>
          <p:nvPr/>
        </p:nvSpPr>
        <p:spPr>
          <a:xfrm>
            <a:off x="609600" y="814649"/>
            <a:ext cx="7917871" cy="48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sz="4000" b="1" i="0" u="none" strike="noStrike" cap="none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/>
        </p:nvSpPr>
        <p:spPr>
          <a:xfrm>
            <a:off x="606423" y="1752600"/>
            <a:ext cx="1818899" cy="8309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LOGO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BOX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 txBox="1">
            <a:spLocks noGrp="1"/>
          </p:cNvSpPr>
          <p:nvPr>
            <p:ph type="title"/>
          </p:nvPr>
        </p:nvSpPr>
        <p:spPr>
          <a:xfrm>
            <a:off x="606423" y="2762974"/>
            <a:ext cx="5858172" cy="1611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n-US" sz="6000" cap="none"/>
              <a:t>CLICK TO ADD TITLE</a:t>
            </a:r>
            <a:endParaRPr sz="6000" cap="none"/>
          </a:p>
        </p:txBody>
      </p:sp>
      <p:sp>
        <p:nvSpPr>
          <p:cNvPr id="86" name="Google Shape;86;p2"/>
          <p:cNvSpPr txBox="1">
            <a:spLocks noGrp="1"/>
          </p:cNvSpPr>
          <p:nvPr>
            <p:ph type="subTitle" idx="1"/>
          </p:nvPr>
        </p:nvSpPr>
        <p:spPr>
          <a:xfrm>
            <a:off x="608013" y="4438878"/>
            <a:ext cx="8229600" cy="531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/>
              <a:t>Click to add subtitle</a:t>
            </a:r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2"/>
          </p:nvPr>
        </p:nvSpPr>
        <p:spPr>
          <a:xfrm>
            <a:off x="606423" y="4970132"/>
            <a:ext cx="5489578" cy="339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/>
              <a:t>Name | Title | Email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d8170130a_0_0"/>
          <p:cNvSpPr txBox="1">
            <a:spLocks noGrp="1"/>
          </p:cNvSpPr>
          <p:nvPr>
            <p:ph type="title"/>
          </p:nvPr>
        </p:nvSpPr>
        <p:spPr>
          <a:xfrm>
            <a:off x="609441" y="671636"/>
            <a:ext cx="1096994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/>
              <a:t>AGENDA</a:t>
            </a:r>
            <a:endParaRPr sz="4000"/>
          </a:p>
        </p:txBody>
      </p:sp>
      <p:sp>
        <p:nvSpPr>
          <p:cNvPr id="94" name="Google Shape;94;g7d8170130a_0_0"/>
          <p:cNvSpPr txBox="1">
            <a:spLocks noGrp="1"/>
          </p:cNvSpPr>
          <p:nvPr>
            <p:ph type="body" idx="1"/>
          </p:nvPr>
        </p:nvSpPr>
        <p:spPr>
          <a:xfrm>
            <a:off x="619125" y="1703387"/>
            <a:ext cx="10963275" cy="361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Topic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Topic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Topic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Topic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609600" y="1668286"/>
            <a:ext cx="8451113" cy="133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6000"/>
              <a:t>CLICK TO ADD SECTION TITLE</a:t>
            </a:r>
            <a:endParaRPr sz="600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609600" y="3586881"/>
            <a:ext cx="7279341" cy="71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7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Click to add supporting copy here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609600" y="814649"/>
            <a:ext cx="7917871" cy="48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/>
              <a:t>CLICK TO ADD TITLE</a:t>
            </a:r>
            <a:br>
              <a:rPr lang="en-US"/>
            </a:br>
            <a:endParaRPr/>
          </a:p>
        </p:txBody>
      </p:sp>
      <p:sp>
        <p:nvSpPr>
          <p:cNvPr id="106" name="Google Shape;106;p6"/>
          <p:cNvSpPr txBox="1">
            <a:spLocks noGrp="1"/>
          </p:cNvSpPr>
          <p:nvPr>
            <p:ph type="body" idx="1"/>
          </p:nvPr>
        </p:nvSpPr>
        <p:spPr>
          <a:xfrm>
            <a:off x="609600" y="1584103"/>
            <a:ext cx="10969784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82563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Supporting copy here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609600" y="814649"/>
            <a:ext cx="7917871" cy="48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br>
              <a:rPr lang="en-US" sz="4000" b="1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</a:br>
            <a:endParaRPr sz="4000" b="1" i="0" u="none" strike="noStrike" cap="none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2" name="Google Shape;112;p22"/>
          <p:cNvGraphicFramePr/>
          <p:nvPr/>
        </p:nvGraphicFramePr>
        <p:xfrm>
          <a:off x="767096" y="25496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{E40B4073-B031-474D-97A8-4558EBBF41E4}</a:tableStyleId>
              </a:tblPr>
              <a:tblGrid>
                <a:gridCol w="230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FFFFFF"/>
                          </a:solidFill>
                        </a:rPr>
                        <a:t>HEADER 1</a:t>
                      </a:r>
                      <a:endParaRPr sz="14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26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FFFFFF"/>
                          </a:solidFill>
                        </a:rPr>
                        <a:t>HEADER 2</a:t>
                      </a:r>
                      <a:endParaRPr sz="14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2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975">
                <a:tc>
                  <a:txBody>
                    <a:bodyPr/>
                    <a:lstStyle/>
                    <a:p>
                      <a:pPr marL="285750" marR="0" lvl="0" indent="-273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i="0" u="none" strike="noStrike" cap="none">
                          <a:solidFill>
                            <a:srgbClr val="161614"/>
                          </a:solidFill>
                        </a:rPr>
                        <a:t>Point 1</a:t>
                      </a:r>
                      <a:endParaRPr sz="1200" u="none" strike="noStrike" cap="none">
                        <a:solidFill>
                          <a:srgbClr val="161614"/>
                        </a:solidFill>
                      </a:endParaRPr>
                    </a:p>
                    <a:p>
                      <a:pPr marL="285750" marR="0" lvl="0" indent="-273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i="0" u="none" strike="noStrike" cap="none">
                          <a:solidFill>
                            <a:srgbClr val="161614"/>
                          </a:solidFill>
                        </a:rPr>
                        <a:t>Point 2</a:t>
                      </a:r>
                      <a:endParaRPr sz="1200" u="none" strike="noStrike" cap="none">
                        <a:solidFill>
                          <a:srgbClr val="161614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6">
                        <a:alpha val="2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73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i="0" u="none" strike="noStrike" cap="none">
                          <a:solidFill>
                            <a:srgbClr val="161614"/>
                          </a:solidFill>
                        </a:rPr>
                        <a:t>Point 1</a:t>
                      </a:r>
                      <a:endParaRPr sz="1200" u="none" strike="noStrike" cap="none">
                        <a:solidFill>
                          <a:srgbClr val="161614"/>
                        </a:solidFill>
                      </a:endParaRPr>
                    </a:p>
                    <a:p>
                      <a:pPr marL="285750" marR="0" lvl="0" indent="-273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i="0" u="none" strike="noStrike" cap="none">
                          <a:solidFill>
                            <a:srgbClr val="161614"/>
                          </a:solidFill>
                        </a:rPr>
                        <a:t>Point 2</a:t>
                      </a:r>
                      <a:endParaRPr sz="1200" u="none" strike="noStrike" cap="none">
                        <a:solidFill>
                          <a:srgbClr val="161614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6">
                        <a:alpha val="2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marL="285750" marR="0" lvl="0" indent="-273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i="0" u="none" strike="noStrike" cap="none">
                          <a:solidFill>
                            <a:srgbClr val="161614"/>
                          </a:solidFill>
                        </a:rPr>
                        <a:t>Point 1</a:t>
                      </a:r>
                      <a:endParaRPr sz="1200" u="none" strike="noStrike" cap="none">
                        <a:solidFill>
                          <a:srgbClr val="161614"/>
                        </a:solidFill>
                      </a:endParaRPr>
                    </a:p>
                    <a:p>
                      <a:pPr marL="285750" marR="0" lvl="0" indent="-273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i="0" u="none" strike="noStrike" cap="none">
                          <a:solidFill>
                            <a:srgbClr val="161614"/>
                          </a:solidFill>
                        </a:rPr>
                        <a:t>Point 2</a:t>
                      </a:r>
                      <a:endParaRPr sz="1200" u="none" strike="noStrike" cap="none">
                        <a:solidFill>
                          <a:srgbClr val="161614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73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i="0" u="none" strike="noStrike" cap="none">
                          <a:solidFill>
                            <a:srgbClr val="161614"/>
                          </a:solidFill>
                        </a:rPr>
                        <a:t>Point 1</a:t>
                      </a:r>
                      <a:endParaRPr sz="1200" u="none" strike="noStrike" cap="none">
                        <a:solidFill>
                          <a:srgbClr val="161614"/>
                        </a:solidFill>
                      </a:endParaRPr>
                    </a:p>
                    <a:p>
                      <a:pPr marL="285750" marR="0" lvl="0" indent="-273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i="0" u="none" strike="noStrike" cap="none">
                          <a:solidFill>
                            <a:srgbClr val="161614"/>
                          </a:solidFill>
                        </a:rPr>
                        <a:t>Point 2</a:t>
                      </a:r>
                      <a:endParaRPr sz="1200" u="none" strike="noStrike" cap="none">
                        <a:solidFill>
                          <a:srgbClr val="161614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6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825">
                <a:tc>
                  <a:txBody>
                    <a:bodyPr/>
                    <a:lstStyle/>
                    <a:p>
                      <a:pPr marL="285750" marR="0" lvl="0" indent="-273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i="0" u="none" strike="noStrike" cap="none">
                          <a:solidFill>
                            <a:srgbClr val="161614"/>
                          </a:solidFill>
                        </a:rPr>
                        <a:t>Point 1</a:t>
                      </a:r>
                      <a:endParaRPr sz="1200" u="none" strike="noStrike" cap="none">
                        <a:solidFill>
                          <a:srgbClr val="161614"/>
                        </a:solidFill>
                      </a:endParaRPr>
                    </a:p>
                    <a:p>
                      <a:pPr marL="285750" marR="0" lvl="0" indent="-273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i="0" u="none" strike="noStrike" cap="none">
                          <a:solidFill>
                            <a:srgbClr val="161614"/>
                          </a:solidFill>
                        </a:rPr>
                        <a:t>Point 2</a:t>
                      </a:r>
                      <a:endParaRPr sz="1200" u="none" strike="noStrike" cap="none">
                        <a:solidFill>
                          <a:srgbClr val="161614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6">
                        <a:alpha val="2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73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i="0" u="none" strike="noStrike" cap="none">
                          <a:solidFill>
                            <a:srgbClr val="161614"/>
                          </a:solidFill>
                        </a:rPr>
                        <a:t>Point 1</a:t>
                      </a:r>
                      <a:endParaRPr sz="1200" u="none" strike="noStrike" cap="none">
                        <a:solidFill>
                          <a:srgbClr val="161614"/>
                        </a:solidFill>
                      </a:endParaRPr>
                    </a:p>
                    <a:p>
                      <a:pPr marL="285750" marR="0" lvl="0" indent="-273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i="0" u="none" strike="noStrike" cap="none">
                          <a:solidFill>
                            <a:srgbClr val="161614"/>
                          </a:solidFill>
                        </a:rPr>
                        <a:t>Point 2</a:t>
                      </a:r>
                      <a:endParaRPr sz="1200" u="none" strike="noStrike" cap="none">
                        <a:solidFill>
                          <a:srgbClr val="161614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6">
                        <a:alpha val="2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3" name="Google Shape;113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247" y="2326703"/>
            <a:ext cx="3514025" cy="257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>
            <a:spLocks noGrp="1"/>
          </p:cNvSpPr>
          <p:nvPr>
            <p:ph type="body" idx="1"/>
          </p:nvPr>
        </p:nvSpPr>
        <p:spPr>
          <a:xfrm>
            <a:off x="609600" y="1752600"/>
            <a:ext cx="3733800" cy="46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82880" lvl="0" indent="-3047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Supporting copy here</a:t>
            </a:r>
            <a:endParaRPr/>
          </a:p>
          <a:p>
            <a:pPr marL="182880" lvl="0" indent="-3047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182880" lvl="0" indent="-3047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182880" lvl="0" indent="-3047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182880" lvl="0" indent="-3047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19" name="Google Shape;119;p7"/>
          <p:cNvSpPr>
            <a:spLocks noGrp="1"/>
          </p:cNvSpPr>
          <p:nvPr>
            <p:ph type="pic" idx="2"/>
          </p:nvPr>
        </p:nvSpPr>
        <p:spPr>
          <a:xfrm>
            <a:off x="4029563" y="1752600"/>
            <a:ext cx="5805553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4029563" y="1752600"/>
            <a:ext cx="5805553" cy="449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4646339" y="3413051"/>
            <a:ext cx="4572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SPOT FOR IMAGE SIZED SAME AS GRAY </a:t>
            </a:r>
            <a:b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BOX – REMOVE GRAY AFTER IMAGE </a:t>
            </a:r>
            <a:b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PLACED.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609600" y="814649"/>
            <a:ext cx="7917871" cy="48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br>
              <a:rPr lang="en-US" sz="4000" b="1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</a:br>
            <a:endParaRPr sz="4000" b="1" i="0" u="none" strike="noStrike" cap="none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>
            <a:spLocks noGrp="1"/>
          </p:cNvSpPr>
          <p:nvPr>
            <p:ph type="body" idx="1"/>
          </p:nvPr>
        </p:nvSpPr>
        <p:spPr>
          <a:xfrm>
            <a:off x="609600" y="1752600"/>
            <a:ext cx="3733800" cy="46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82880" lvl="0" indent="-3047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Supporting copy here</a:t>
            </a:r>
            <a:endParaRPr/>
          </a:p>
          <a:p>
            <a:pPr marL="182880" lvl="0" indent="-3047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body" idx="2"/>
          </p:nvPr>
        </p:nvSpPr>
        <p:spPr>
          <a:xfrm>
            <a:off x="5257800" y="1752600"/>
            <a:ext cx="3987800" cy="467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82880" lvl="0" indent="-3047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Supporting copy here</a:t>
            </a:r>
            <a:endParaRPr/>
          </a:p>
        </p:txBody>
      </p:sp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xfrm>
            <a:off x="609441" y="824037"/>
            <a:ext cx="10210959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/>
              <a:t>CLICK TO ADD TITLE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body" idx="2"/>
          </p:nvPr>
        </p:nvSpPr>
        <p:spPr>
          <a:xfrm>
            <a:off x="6781800" y="1524000"/>
            <a:ext cx="44196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82880" lvl="0" indent="-3047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Click to add text here</a:t>
            </a: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838200" y="1792942"/>
            <a:ext cx="4649787" cy="1319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6000" b="1"/>
              <a:t>CLICK TO ADD </a:t>
            </a:r>
            <a:br>
              <a:rPr lang="en-US" sz="6000"/>
            </a:br>
            <a:r>
              <a:rPr lang="en-US" sz="6000" b="1"/>
              <a:t>CALLOUT</a:t>
            </a:r>
            <a:br>
              <a:rPr lang="en-US" sz="6000"/>
            </a:br>
            <a:endParaRPr sz="6000"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838200" y="4544743"/>
            <a:ext cx="4432298" cy="882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/>
              <a:t>Supporting copy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LAY_Standard_16x9">
  <a:themeElements>
    <a:clrScheme name="Custom 1">
      <a:dk1>
        <a:srgbClr val="08088C"/>
      </a:dk1>
      <a:lt1>
        <a:srgbClr val="FFE800"/>
      </a:lt1>
      <a:dk2>
        <a:srgbClr val="5426FC"/>
      </a:dk2>
      <a:lt2>
        <a:srgbClr val="D9D9D6"/>
      </a:lt2>
      <a:accent1>
        <a:srgbClr val="00FAE3"/>
      </a:accent1>
      <a:accent2>
        <a:srgbClr val="9300B2"/>
      </a:accent2>
      <a:accent3>
        <a:srgbClr val="08088C"/>
      </a:accent3>
      <a:accent4>
        <a:srgbClr val="FF5100"/>
      </a:accent4>
      <a:accent5>
        <a:srgbClr val="2EEB5E"/>
      </a:accent5>
      <a:accent6>
        <a:srgbClr val="FFE800"/>
      </a:accent6>
      <a:hlink>
        <a:srgbClr val="FFFFFF"/>
      </a:hlink>
      <a:folHlink>
        <a:srgbClr val="FFD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LAY_Standard_16x9">
  <a:themeElements>
    <a:clrScheme name="Custom 1">
      <a:dk1>
        <a:srgbClr val="08088C"/>
      </a:dk1>
      <a:lt1>
        <a:srgbClr val="FFE800"/>
      </a:lt1>
      <a:dk2>
        <a:srgbClr val="5426FC"/>
      </a:dk2>
      <a:lt2>
        <a:srgbClr val="D9D9D6"/>
      </a:lt2>
      <a:accent1>
        <a:srgbClr val="00FAE3"/>
      </a:accent1>
      <a:accent2>
        <a:srgbClr val="9300B2"/>
      </a:accent2>
      <a:accent3>
        <a:srgbClr val="08088C"/>
      </a:accent3>
      <a:accent4>
        <a:srgbClr val="FF5100"/>
      </a:accent4>
      <a:accent5>
        <a:srgbClr val="2EEB5E"/>
      </a:accent5>
      <a:accent6>
        <a:srgbClr val="FFE800"/>
      </a:accent6>
      <a:hlink>
        <a:srgbClr val="FFFFFF"/>
      </a:hlink>
      <a:folHlink>
        <a:srgbClr val="FFD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PE">
      <a:dk1>
        <a:srgbClr val="000000"/>
      </a:dk1>
      <a:lt1>
        <a:srgbClr val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198</Words>
  <Application>Microsoft Macintosh PowerPoint</Application>
  <PresentationFormat>Widescreen</PresentationFormat>
  <Paragraphs>59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Noto Sans Symbols</vt:lpstr>
      <vt:lpstr>PLAY_Standard_16x9</vt:lpstr>
      <vt:lpstr>PLAY_Standard_16x9</vt:lpstr>
      <vt:lpstr>CLICK TO ADD TITLE</vt:lpstr>
      <vt:lpstr>CLICK TO ADD TITLE</vt:lpstr>
      <vt:lpstr>AGENDA</vt:lpstr>
      <vt:lpstr>CLICK TO ADD SECTION TITLE</vt:lpstr>
      <vt:lpstr>CLICK TO ADD TITLE </vt:lpstr>
      <vt:lpstr>PowerPoint Presentation</vt:lpstr>
      <vt:lpstr>PowerPoint Presentation</vt:lpstr>
      <vt:lpstr>CLICK TO ADD TITLE</vt:lpstr>
      <vt:lpstr>CLICK TO ADD  CALLOUT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cp:lastModifiedBy>Microsoft Office User</cp:lastModifiedBy>
  <cp:revision>1</cp:revision>
  <dcterms:modified xsi:type="dcterms:W3CDTF">2020-04-07T13:30:51Z</dcterms:modified>
</cp:coreProperties>
</file>