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8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94" r:id="rId11"/>
    <p:sldId id="274" r:id="rId12"/>
    <p:sldId id="290" r:id="rId13"/>
    <p:sldId id="295" r:id="rId14"/>
    <p:sldId id="293" r:id="rId15"/>
    <p:sldId id="266" r:id="rId16"/>
    <p:sldId id="296" r:id="rId17"/>
    <p:sldId id="299" r:id="rId18"/>
    <p:sldId id="297" r:id="rId19"/>
    <p:sldId id="300" r:id="rId20"/>
    <p:sldId id="301" r:id="rId21"/>
    <p:sldId id="302" r:id="rId22"/>
    <p:sldId id="298" r:id="rId23"/>
    <p:sldId id="304" r:id="rId24"/>
    <p:sldId id="305" r:id="rId25"/>
    <p:sldId id="306" r:id="rId26"/>
    <p:sldId id="26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1"/>
    <p:restoredTop sz="94674"/>
  </p:normalViewPr>
  <p:slideViewPr>
    <p:cSldViewPr snapToGrid="0">
      <p:cViewPr varScale="1">
        <p:scale>
          <a:sx n="101" d="100"/>
          <a:sy n="101" d="100"/>
        </p:scale>
        <p:origin x="208" y="680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89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82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716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71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9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92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460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5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9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09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61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Matthew Boles | Sr. Learning Specialist | mboles@brightcove.com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PHP proxy</a:t>
            </a:r>
          </a:p>
          <a:p>
            <a:pPr marL="1428750" lvl="2" indent="-285750">
              <a:buSzPts val="1620"/>
            </a:pPr>
            <a:r>
              <a:rPr lang="en-US" dirty="0"/>
              <a:t>https://player.support.brightcove.com/getting-started/learning-guide-using-rest-apis.html#Proxy_code</a:t>
            </a:r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4000" dirty="0"/>
              <a:t>ENTITY INTERACTION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UNDERSTANDING THE CLIENT CODE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Client functionality overview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Function makeRequest – Reusable!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Build the request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Display returned 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70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359596" y="1524553"/>
            <a:ext cx="11229472" cy="47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makeRequest(options, callback) //function signature</a:t>
            </a:r>
          </a:p>
          <a:p>
            <a:pPr marL="514350" lvl="0" indent="-285750">
              <a:buSzPts val="2000"/>
            </a:pPr>
            <a:r>
              <a:rPr lang="en-US" sz="2000" dirty="0"/>
              <a:t>Parameters (in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en-US" sz="2000" dirty="0"/>
              <a:t>)</a:t>
            </a:r>
          </a:p>
          <a:p>
            <a:pPr marL="971550" lvl="1" indent="-285750"/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: At a minimum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options.url the full API request URL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{String="GET","POST","PATCH","PUT","DELETE"} HTTP type for the request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options.proxyURL proxyURL to send the request to</a:t>
            </a:r>
          </a:p>
          <a:p>
            <a:pPr marL="971550" lvl="1" indent="-285750">
              <a:buSzPts val="1620"/>
            </a:pPr>
            <a:endParaRPr lang="en-US" dirty="0"/>
          </a:p>
          <a:p>
            <a:pPr marL="971550" lvl="1" indent="-285750">
              <a:buSzPts val="1620"/>
            </a:pPr>
            <a:r>
              <a:rPr lang="en-US" dirty="0"/>
              <a:t>Either pass in credentials in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 object or hard code them in the proxy server code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callback</a:t>
            </a:r>
            <a:r>
              <a:rPr lang="en-US" dirty="0"/>
              <a:t>: A callback function in which the returned data will be contained</a:t>
            </a:r>
          </a:p>
          <a:p>
            <a:pPr marL="685800" lvl="1" indent="0">
              <a:buSzPts val="162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makeRequest(options, function (response) {…}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tx2">
                  <a:lumMod val="10000"/>
                </a:schemeClr>
              </a:solidFill>
              <a:latin typeface="+mn-lt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Data will be returned in the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parameter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764423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FUNCTION makeRequest – REUSEABLE!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471354" y="1148161"/>
            <a:ext cx="9532938" cy="4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the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</a:rPr>
              <a:t> parameter object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Specify proxy URL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Specify HTTP method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Build the API call URL</a:t>
            </a:r>
          </a:p>
          <a:p>
            <a:pPr marL="685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46014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5E29-7ED4-544A-8BED-57A40610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" y="2470825"/>
            <a:ext cx="107188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9638E-4E03-1245-8AFA-F7364529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2" y="3793818"/>
            <a:ext cx="105537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DB243-7F98-5F4A-8FC1-A4ED374E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2" y="5038089"/>
            <a:ext cx="10033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5192" y="85689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E274-C6FF-2D46-8B42-D3DF0C35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4" y="1452382"/>
            <a:ext cx="11702265" cy="3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11537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Examples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Place results in the player’s controlbar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Build an MRSS feed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Display in JSON or CSV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02742" y="1109609"/>
            <a:ext cx="11394040" cy="359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/**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Dynamically build a div that is then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placed in the controlbar's spacer element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placeCountInControlbar(viewsCount) {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 spacer,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 = document.createElement('div’);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//Place data in div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newElement.innerHTML = "Total Views: " + viewsCount;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//Get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 = document.getElementsByClassName('vjs-spacer')[0];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//Right justify content in the spacer and add top margin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spacer.setAttribute('style', 'justify-content: flex-end; margin-top: 10px’);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//Add the dynacmially built div to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spacer.appendChild(newElement);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8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8664E-5F0A-A143-B475-C08C65B2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20" y="1408844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dirty="0"/>
              <a:t>AGENDA</a:t>
            </a:r>
            <a:endParaRPr sz="4000" dirty="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 Side Code</a:t>
            </a:r>
          </a:p>
          <a:p>
            <a:pPr lvl="0"/>
            <a:r>
              <a:rPr lang="en-US" dirty="0"/>
              <a:t>Example Code Reviews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EXAMPLE CODE REVIEWS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views in controlbar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Bulk update video metadata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0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DISPLAY VIEWS IN CONTROLBAR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UPDATE VIDEOS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856891"/>
            <a:ext cx="1096601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VIDEO ENGAGEMENT GRAPH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5A88A-3100-ED4F-A4AF-16EBC0F9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0" y="3166437"/>
            <a:ext cx="3967292" cy="3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SESSION SUMMARY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958957"/>
            <a:ext cx="7279341" cy="133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MAIN LEARNING POINTS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What/Why REST APIs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3 key entities: Client/Proxy/REST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makeRequest()</a:t>
            </a:r>
            <a:r>
              <a:rPr lang="en-US" dirty="0"/>
              <a:t> function reusable code to actually call 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For each application, you must write code to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Build the request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the returned data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 and DELETE data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Use cases</a:t>
            </a:r>
          </a:p>
          <a:p>
            <a:pPr marL="971550" lvl="1" indent="-285750"/>
            <a:r>
              <a:rPr lang="en-US" sz="1600" dirty="0"/>
              <a:t>General: Searching to build custom reports/playlists</a:t>
            </a:r>
          </a:p>
          <a:p>
            <a:pPr marL="971550" lvl="1" indent="-285750"/>
            <a:r>
              <a:rPr lang="en-US" sz="1600" dirty="0"/>
              <a:t>General: Combine functionality from multiple REST APIs</a:t>
            </a:r>
          </a:p>
          <a:p>
            <a:pPr marL="971550" lvl="1" indent="-285750"/>
            <a:r>
              <a:rPr lang="en-US" sz="1600" dirty="0"/>
              <a:t>Specific: Build a playlist from the newest videos </a:t>
            </a:r>
          </a:p>
          <a:p>
            <a:pPr marL="971550" lvl="1" indent="-285750"/>
            <a:r>
              <a:rPr lang="en-US" sz="1600" dirty="0"/>
              <a:t>Specific: Get analytics by playlist</a:t>
            </a:r>
          </a:p>
          <a:p>
            <a:pPr marL="971550" lvl="1" indent="-285750"/>
            <a:r>
              <a:rPr lang="en-US" sz="1600" dirty="0"/>
              <a:t>Specific: 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https://apis.support.brightcove.com/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https://player.support.brightcove.com/code-samples/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Newest Videos in Playlist (Brightcove Player related)</a:t>
            </a:r>
          </a:p>
          <a:p>
            <a:pPr marL="971550" lvl="1" indent="-285750"/>
            <a:r>
              <a:rPr lang="en-US" sz="1600" dirty="0"/>
              <a:t>https://player.support.brightcove.com/code-samples/brightcove-player-sample-newest-videos-playlist.html</a:t>
            </a:r>
          </a:p>
          <a:p>
            <a:pPr marL="971550" lvl="1" indent="-285750"/>
            <a:endParaRPr lang="en-US" sz="1600" dirty="0"/>
          </a:p>
          <a:p>
            <a:pPr marL="514350" lvl="0" indent="-285750">
              <a:buSzPts val="2000"/>
            </a:pPr>
            <a:r>
              <a:rPr lang="en-US" sz="2000" dirty="0"/>
              <a:t>Identifying Low Performing Content (API app)</a:t>
            </a:r>
          </a:p>
          <a:p>
            <a:pPr marL="971550" lvl="1" indent="-285750"/>
            <a:r>
              <a:rPr lang="en-US" sz="1600" dirty="0"/>
              <a:t>https://apis.support.brightcove.com/cms/managing-videos/identifying-low-performing-content.html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Three entities involved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Entity interaction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855</Words>
  <Application>Microsoft Macintosh PowerPoint</Application>
  <PresentationFormat>Widescreen</PresentationFormat>
  <Paragraphs>120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Source Code Pro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UNDERSTANDING THE CLIENT CODE </vt:lpstr>
      <vt:lpstr>CLIENT FUNCTIONALITY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CODE REVIEWS </vt:lpstr>
      <vt:lpstr>PowerPoint Presentation</vt:lpstr>
      <vt:lpstr>PowerPoint Presentation</vt:lpstr>
      <vt:lpstr>PowerPoint Presentation</vt:lpstr>
      <vt:lpstr>SESSION SUMMARY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31</cp:revision>
  <dcterms:modified xsi:type="dcterms:W3CDTF">2020-04-11T16:45:54Z</dcterms:modified>
</cp:coreProperties>
</file>