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2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2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6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60" r:id="rId3"/>
    <p:sldId id="261" r:id="rId4"/>
    <p:sldId id="285" r:id="rId5"/>
    <p:sldId id="287" r:id="rId6"/>
    <p:sldId id="290" r:id="rId7"/>
    <p:sldId id="289" r:id="rId8"/>
    <p:sldId id="291" r:id="rId9"/>
    <p:sldId id="292" r:id="rId10"/>
    <p:sldId id="293" r:id="rId11"/>
    <p:sldId id="288" r:id="rId12"/>
    <p:sldId id="257" r:id="rId13"/>
    <p:sldId id="258" r:id="rId14"/>
    <p:sldId id="259" r:id="rId15"/>
    <p:sldId id="286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</p:sldIdLst>
  <p:sldSz cx="9144000" cy="5143500" type="screen16x9"/>
  <p:notesSz cx="6858000" cy="9144000"/>
  <p:embeddedFontLst>
    <p:embeddedFont>
      <p:font typeface="Arial Black" panose="020B0604020202020204" pitchFamily="34" charset="0"/>
      <p:regular r:id="rId41"/>
    </p:embeddedFont>
    <p:embeddedFont>
      <p:font typeface="Montserrat" pitchFamily="2" charset="77"/>
      <p:regular r:id="rId42"/>
      <p:bold r:id="rId43"/>
      <p:italic r:id="rId44"/>
      <p:boldItalic r:id="rId45"/>
    </p:embeddedFont>
    <p:embeddedFont>
      <p:font typeface="Montserrat ExtraBold" pitchFamily="2" charset="77"/>
      <p:bold r:id="rId46"/>
      <p:boldItalic r:id="rId47"/>
    </p:embeddedFont>
    <p:embeddedFont>
      <p:font typeface="Montserrat Medium" pitchFamily="2" charset="77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44">
          <p15:clr>
            <a:srgbClr val="A4A3A4"/>
          </p15:clr>
        </p15:guide>
        <p15:guide id="2" pos="2880">
          <p15:clr>
            <a:srgbClr val="A4A3A4"/>
          </p15:clr>
        </p15:guide>
        <p15:guide id="3" pos="264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2" roundtripDataSignature="AMtx7mgjmAWfAKicwO+rWd93JIWStvok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396AFA-36D4-44D4-86C1-AD026B2D0E98}">
  <a:tblStyle styleId="{78396AFA-36D4-44D4-86C1-AD026B2D0E98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4FB"/>
          </a:solidFill>
        </a:fill>
      </a:tcStyle>
    </a:wholeTbl>
    <a:band1H>
      <a:tcTxStyle/>
      <a:tcStyle>
        <a:tcBdr/>
        <a:fill>
          <a:solidFill>
            <a:srgbClr val="CBE9F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E9F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65" d="100"/>
          <a:sy n="165" d="100"/>
        </p:scale>
        <p:origin x="664" y="184"/>
      </p:cViewPr>
      <p:guideLst>
        <p:guide orient="horz" pos="1644"/>
        <p:guide pos="2880"/>
        <p:guide pos="2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pPr>
            <a:r>
              <a:rPr lang="en-US" dirty="0"/>
              <a:t>Chart Title Here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ontserrat" charset="0"/>
              <a:ea typeface="Montserrat" charset="0"/>
              <a:cs typeface="Montserrat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DAD-2C43-A983-4CE469136608}"/>
              </c:ext>
            </c:extLst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DAD-2C43-A983-4CE469136608}"/>
              </c:ext>
            </c:extLst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DAD-2C43-A983-4CE469136608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DAD-2C43-A983-4CE46913660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bg1"/>
                    </a:solidFill>
                    <a:latin typeface="Montserrat" charset="0"/>
                    <a:ea typeface="Montserrat" charset="0"/>
                    <a:cs typeface="Montserrat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DAD-2C43-A983-4CE46913660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ontserrat" charset="0"/>
              <a:ea typeface="Montserrat" charset="0"/>
              <a:cs typeface="Montserrat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pPr>
            <a:r>
              <a:rPr lang="en-US" dirty="0"/>
              <a:t>Chart Title Here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ontserrat" charset="0"/>
              <a:ea typeface="Montserrat" charset="0"/>
              <a:cs typeface="Montserrat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F22-9447-A2EA-D486A59A3285}"/>
              </c:ext>
            </c:extLst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F22-9447-A2EA-D486A59A3285}"/>
              </c:ext>
            </c:extLst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F22-9447-A2EA-D486A59A3285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F22-9447-A2EA-D486A59A328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bg1"/>
                    </a:solidFill>
                    <a:latin typeface="Montserrat" charset="0"/>
                    <a:ea typeface="Montserrat" charset="0"/>
                    <a:cs typeface="Montserrat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F22-9447-A2EA-D486A59A328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ontserrat" charset="0"/>
              <a:ea typeface="Montserrat" charset="0"/>
              <a:cs typeface="Montserrat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ontserrat" charset="0"/>
              <a:ea typeface="Montserrat" charset="0"/>
              <a:cs typeface="Montserrat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F0-5648-96DC-8EF71B75AFA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F0-5648-96DC-8EF71B75AFA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9F0-5648-96DC-8EF71B75AF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667729440"/>
        <c:axId val="-606562160"/>
      </c:barChart>
      <c:catAx>
        <c:axId val="-667729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pPr>
            <a:endParaRPr lang="en-US"/>
          </a:p>
        </c:txPr>
        <c:crossAx val="-606562160"/>
        <c:crosses val="autoZero"/>
        <c:auto val="1"/>
        <c:lblAlgn val="ctr"/>
        <c:lblOffset val="100"/>
        <c:noMultiLvlLbl val="0"/>
      </c:catAx>
      <c:valAx>
        <c:axId val="-606562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pPr>
            <a:endParaRPr lang="en-US"/>
          </a:p>
        </c:txPr>
        <c:crossAx val="-667729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ontserrat" charset="0"/>
              <a:ea typeface="Montserrat" charset="0"/>
              <a:cs typeface="Montserrat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ontserrat" charset="0"/>
              <a:ea typeface="Montserrat" charset="0"/>
              <a:cs typeface="Montserrat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9D-DC45-9144-D10B36A0674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9D-DC45-9144-D10B36A0674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D9D-DC45-9144-D10B36A067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668825904"/>
        <c:axId val="-668824128"/>
      </c:barChart>
      <c:catAx>
        <c:axId val="-668825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pPr>
            <a:endParaRPr lang="en-US"/>
          </a:p>
        </c:txPr>
        <c:crossAx val="-668824128"/>
        <c:crosses val="autoZero"/>
        <c:auto val="1"/>
        <c:lblAlgn val="ctr"/>
        <c:lblOffset val="100"/>
        <c:noMultiLvlLbl val="0"/>
      </c:catAx>
      <c:valAx>
        <c:axId val="-668824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pPr>
            <a:endParaRPr lang="en-US"/>
          </a:p>
        </c:txPr>
        <c:crossAx val="-668825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ontserrat" charset="0"/>
              <a:ea typeface="Montserrat" charset="0"/>
              <a:cs typeface="Montserrat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pPr>
            <a:r>
              <a:rPr lang="en-US" sz="1800" b="0" i="0" baseline="0" dirty="0">
                <a:effectLst/>
              </a:rPr>
              <a:t>Chart 1 Title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ontserrat" charset="0"/>
              <a:ea typeface="Montserrat" charset="0"/>
              <a:cs typeface="Montserrat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BFC-174A-BA07-9A5EB4133777}"/>
              </c:ext>
            </c:extLst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BFC-174A-BA07-9A5EB4133777}"/>
              </c:ext>
            </c:extLst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BFC-174A-BA07-9A5EB4133777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BFC-174A-BA07-9A5EB4133777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BFC-174A-BA07-9A5EB41337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Revenue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9BFC-174A-BA07-9A5EB4133777}"/>
              </c:ext>
            </c:extLst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9BFC-174A-BA07-9A5EB4133777}"/>
              </c:ext>
            </c:extLst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9BFC-174A-BA07-9A5EB4133777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9BFC-174A-BA07-9A5EB4133777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10.4</c:v>
                </c:pt>
                <c:pt idx="1">
                  <c:v>18.3</c:v>
                </c:pt>
                <c:pt idx="2">
                  <c:v>3</c:v>
                </c:pt>
                <c:pt idx="3">
                  <c:v>20.5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9BFC-174A-BA07-9A5EB41337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pPr>
            <a:r>
              <a:rPr lang="en-US" sz="1800" b="0" i="0" baseline="0" dirty="0">
                <a:effectLst/>
              </a:rPr>
              <a:t>Chart 2 Title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ontserrat" charset="0"/>
              <a:ea typeface="Montserrat" charset="0"/>
              <a:cs typeface="Montserrat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7FE-1C44-BD59-B041338FE4BE}"/>
              </c:ext>
            </c:extLst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7FE-1C44-BD59-B041338FE4BE}"/>
              </c:ext>
            </c:extLst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7FE-1C44-BD59-B041338FE4BE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7FE-1C44-BD59-B041338FE4BE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7FE-1C44-BD59-B041338FE4B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Revenue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47FE-1C44-BD59-B041338FE4BE}"/>
              </c:ext>
            </c:extLst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47FE-1C44-BD59-B041338FE4BE}"/>
              </c:ext>
            </c:extLst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47FE-1C44-BD59-B041338FE4BE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47FE-1C44-BD59-B041338FE4BE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10.4</c:v>
                </c:pt>
                <c:pt idx="1">
                  <c:v>18.3</c:v>
                </c:pt>
                <c:pt idx="2">
                  <c:v>3</c:v>
                </c:pt>
                <c:pt idx="3">
                  <c:v>20.5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47FE-1C44-BD59-B041338FE4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pPr>
            <a:r>
              <a:rPr lang="en-US" sz="1800" b="0" i="0" baseline="0" dirty="0">
                <a:effectLst/>
              </a:rPr>
              <a:t>Chart 3 Title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ontserrat" charset="0"/>
              <a:ea typeface="Montserrat" charset="0"/>
              <a:cs typeface="Montserrat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B82-1540-B14E-BAA73976BE30}"/>
              </c:ext>
            </c:extLst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B82-1540-B14E-BAA73976BE30}"/>
              </c:ext>
            </c:extLst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B82-1540-B14E-BAA73976BE30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B82-1540-B14E-BAA73976BE30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B82-1540-B14E-BAA73976BE3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Revenue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7B82-1540-B14E-BAA73976BE30}"/>
              </c:ext>
            </c:extLst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7B82-1540-B14E-BAA73976BE30}"/>
              </c:ext>
            </c:extLst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7B82-1540-B14E-BAA73976BE30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7B82-1540-B14E-BAA73976BE30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10.4</c:v>
                </c:pt>
                <c:pt idx="1">
                  <c:v>18.3</c:v>
                </c:pt>
                <c:pt idx="2">
                  <c:v>3</c:v>
                </c:pt>
                <c:pt idx="3">
                  <c:v>20.5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7B82-1540-B14E-BAA73976BE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6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7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4564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3484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59107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3" name="Google Shape;283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9" name="Google Shape;339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3" name="Google Shape;353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7542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9897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2696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7454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0152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2977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Camera B">
  <p:cSld name="Title Slide - Camera B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1"/>
          <p:cNvPicPr preferRelativeResize="0"/>
          <p:nvPr/>
        </p:nvPicPr>
        <p:blipFill rotWithShape="1">
          <a:blip r:embed="rId2">
            <a:alphaModFix/>
          </a:blip>
          <a:srcRect l="24209" t="36148" r="26270" b="20535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1"/>
          <p:cNvPicPr preferRelativeResize="0"/>
          <p:nvPr/>
        </p:nvPicPr>
        <p:blipFill rotWithShape="1">
          <a:blip r:embed="rId3">
            <a:alphaModFix/>
          </a:blip>
          <a:srcRect l="9590" t="12213" r="17624" b="5655"/>
          <a:stretch/>
        </p:blipFill>
        <p:spPr>
          <a:xfrm>
            <a:off x="5245912" y="703944"/>
            <a:ext cx="2482945" cy="186780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1"/>
          <p:cNvSpPr/>
          <p:nvPr/>
        </p:nvSpPr>
        <p:spPr>
          <a:xfrm>
            <a:off x="-9144" y="0"/>
            <a:ext cx="9144000" cy="5143500"/>
          </a:xfrm>
          <a:prstGeom prst="rect">
            <a:avLst/>
          </a:prstGeom>
          <a:solidFill>
            <a:srgbClr val="000000">
              <a:alpha val="4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Google Shape;17;p31" descr="bc-logo-horizontal-11152017-pmsknockout.ai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4210" y="2470454"/>
            <a:ext cx="2747979" cy="66670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1"/>
          <p:cNvSpPr txBox="1">
            <a:spLocks noGrp="1"/>
          </p:cNvSpPr>
          <p:nvPr>
            <p:ph type="body" idx="1"/>
          </p:nvPr>
        </p:nvSpPr>
        <p:spPr>
          <a:xfrm>
            <a:off x="311150" y="3200401"/>
            <a:ext cx="79454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900"/>
              <a:buNone/>
              <a:defRPr sz="3900" b="1" i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31"/>
          <p:cNvSpPr txBox="1">
            <a:spLocks noGrp="1"/>
          </p:cNvSpPr>
          <p:nvPr>
            <p:ph type="body" idx="2"/>
          </p:nvPr>
        </p:nvSpPr>
        <p:spPr>
          <a:xfrm>
            <a:off x="311150" y="4379977"/>
            <a:ext cx="6904038" cy="26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 i="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1"/>
          <p:cNvSpPr txBox="1">
            <a:spLocks noGrp="1"/>
          </p:cNvSpPr>
          <p:nvPr>
            <p:ph type="body" idx="3"/>
          </p:nvPr>
        </p:nvSpPr>
        <p:spPr>
          <a:xfrm>
            <a:off x="323850" y="3790189"/>
            <a:ext cx="79327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 i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31"/>
          <p:cNvSpPr txBox="1">
            <a:spLocks noGrp="1"/>
          </p:cNvSpPr>
          <p:nvPr>
            <p:ph type="ftr" idx="11"/>
          </p:nvPr>
        </p:nvSpPr>
        <p:spPr>
          <a:xfrm>
            <a:off x="6472238" y="4892040"/>
            <a:ext cx="2680906" cy="108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-Double">
  <p:cSld name="Full-Doubl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0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0"/>
          <p:cNvSpPr txBox="1">
            <a:spLocks noGrp="1"/>
          </p:cNvSpPr>
          <p:nvPr>
            <p:ph type="body" idx="1"/>
          </p:nvPr>
        </p:nvSpPr>
        <p:spPr>
          <a:xfrm>
            <a:off x="292608" y="834607"/>
            <a:ext cx="365667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  <a:defRPr/>
            </a:lvl1pPr>
            <a:lvl2pPr marL="914400" marR="0" lvl="1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40"/>
          <p:cNvSpPr txBox="1">
            <a:spLocks noGrp="1"/>
          </p:cNvSpPr>
          <p:nvPr>
            <p:ph type="body" idx="2"/>
          </p:nvPr>
        </p:nvSpPr>
        <p:spPr>
          <a:xfrm>
            <a:off x="4169664" y="834566"/>
            <a:ext cx="365667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  <a:defRPr/>
            </a:lvl1pPr>
            <a:lvl2pPr marL="914400" marR="0" lvl="1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40"/>
          <p:cNvSpPr txBox="1">
            <a:spLocks noGrp="1"/>
          </p:cNvSpPr>
          <p:nvPr>
            <p:ph type="body" idx="3"/>
          </p:nvPr>
        </p:nvSpPr>
        <p:spPr>
          <a:xfrm>
            <a:off x="311150" y="1079495"/>
            <a:ext cx="3656416" cy="148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Merriweather Sans"/>
              <a:buChar char="◦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40"/>
          <p:cNvSpPr txBox="1">
            <a:spLocks noGrp="1"/>
          </p:cNvSpPr>
          <p:nvPr>
            <p:ph type="body" idx="4"/>
          </p:nvPr>
        </p:nvSpPr>
        <p:spPr>
          <a:xfrm>
            <a:off x="4183143" y="1079495"/>
            <a:ext cx="3656416" cy="148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Merriweather Sans"/>
              <a:buChar char="◦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1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463217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1"/>
          <p:cNvSpPr txBox="1">
            <a:spLocks noGrp="1"/>
          </p:cNvSpPr>
          <p:nvPr>
            <p:ph type="body" idx="1"/>
          </p:nvPr>
        </p:nvSpPr>
        <p:spPr>
          <a:xfrm>
            <a:off x="292608" y="834607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  <a:defRPr/>
            </a:lvl1pPr>
            <a:lvl2pPr marL="914400" marR="0" lvl="1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41"/>
          <p:cNvSpPr>
            <a:spLocks noGrp="1"/>
          </p:cNvSpPr>
          <p:nvPr>
            <p:ph type="chart" idx="2"/>
          </p:nvPr>
        </p:nvSpPr>
        <p:spPr>
          <a:xfrm>
            <a:off x="4811713" y="834607"/>
            <a:ext cx="3962400" cy="3410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49595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4959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41"/>
          <p:cNvSpPr txBox="1">
            <a:spLocks noGrp="1"/>
          </p:cNvSpPr>
          <p:nvPr>
            <p:ph type="body" idx="3"/>
          </p:nvPr>
        </p:nvSpPr>
        <p:spPr>
          <a:xfrm>
            <a:off x="311150" y="1079536"/>
            <a:ext cx="4343400" cy="148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Merriweather Sans"/>
              <a:buChar char="◦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-No Subtitle">
  <p:cSld name="Chart-No Subtitle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2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463217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2"/>
          <p:cNvSpPr>
            <a:spLocks noGrp="1"/>
          </p:cNvSpPr>
          <p:nvPr>
            <p:ph type="chart" idx="2"/>
          </p:nvPr>
        </p:nvSpPr>
        <p:spPr>
          <a:xfrm>
            <a:off x="4811713" y="834607"/>
            <a:ext cx="3962400" cy="3410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49595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4959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42"/>
          <p:cNvSpPr txBox="1">
            <a:spLocks noGrp="1"/>
          </p:cNvSpPr>
          <p:nvPr>
            <p:ph type="body" idx="1"/>
          </p:nvPr>
        </p:nvSpPr>
        <p:spPr>
          <a:xfrm>
            <a:off x="311150" y="834607"/>
            <a:ext cx="4343400" cy="148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Merriweather Sans"/>
              <a:buChar char="◦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3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_Single">
  <p:cSld name="Table_Singl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4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4"/>
          <p:cNvSpPr txBox="1">
            <a:spLocks noGrp="1"/>
          </p:cNvSpPr>
          <p:nvPr>
            <p:ph type="body" idx="1"/>
          </p:nvPr>
        </p:nvSpPr>
        <p:spPr>
          <a:xfrm>
            <a:off x="292608" y="2559412"/>
            <a:ext cx="8204454" cy="24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  <a:defRPr/>
            </a:lvl1pPr>
            <a:lvl2pPr marL="914400" marR="0" lvl="1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44"/>
          <p:cNvSpPr txBox="1">
            <a:spLocks noGrp="1"/>
          </p:cNvSpPr>
          <p:nvPr>
            <p:ph type="body" idx="2"/>
          </p:nvPr>
        </p:nvSpPr>
        <p:spPr>
          <a:xfrm>
            <a:off x="310896" y="2804382"/>
            <a:ext cx="8204454" cy="148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Merriweather Sans"/>
              <a:buChar char="◦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_Full">
  <p:cSld name="Table_Full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5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-Content">
  <p:cSld name="Half-Conte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6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6"/>
          <p:cNvSpPr txBox="1">
            <a:spLocks noGrp="1"/>
          </p:cNvSpPr>
          <p:nvPr>
            <p:ph type="body" idx="1"/>
          </p:nvPr>
        </p:nvSpPr>
        <p:spPr>
          <a:xfrm>
            <a:off x="292608" y="834607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  <a:defRPr/>
            </a:lvl1pPr>
            <a:lvl2pPr marL="914400" marR="0" lvl="1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46"/>
          <p:cNvSpPr txBox="1">
            <a:spLocks noGrp="1"/>
          </p:cNvSpPr>
          <p:nvPr>
            <p:ph type="body" idx="2"/>
          </p:nvPr>
        </p:nvSpPr>
        <p:spPr>
          <a:xfrm>
            <a:off x="310896" y="1079578"/>
            <a:ext cx="43434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Courier New"/>
              <a:buChar char="o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Courier New"/>
              <a:buChar char="o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46"/>
          <p:cNvSpPr txBox="1">
            <a:spLocks noGrp="1"/>
          </p:cNvSpPr>
          <p:nvPr>
            <p:ph type="body" idx="3"/>
          </p:nvPr>
        </p:nvSpPr>
        <p:spPr>
          <a:xfrm>
            <a:off x="292608" y="1934331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  <a:defRPr/>
            </a:lvl1pPr>
            <a:lvl2pPr marL="914400" marR="0" lvl="1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46"/>
          <p:cNvSpPr txBox="1">
            <a:spLocks noGrp="1"/>
          </p:cNvSpPr>
          <p:nvPr>
            <p:ph type="body" idx="4"/>
          </p:nvPr>
        </p:nvSpPr>
        <p:spPr>
          <a:xfrm>
            <a:off x="310896" y="2178939"/>
            <a:ext cx="43434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Courier New"/>
              <a:buChar char="o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Courier New"/>
              <a:buChar char="o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46"/>
          <p:cNvSpPr txBox="1">
            <a:spLocks noGrp="1"/>
          </p:cNvSpPr>
          <p:nvPr>
            <p:ph type="body" idx="5"/>
          </p:nvPr>
        </p:nvSpPr>
        <p:spPr>
          <a:xfrm>
            <a:off x="292608" y="3036449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  <a:defRPr/>
            </a:lvl1pPr>
            <a:lvl2pPr marL="914400" marR="0" lvl="1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46"/>
          <p:cNvSpPr txBox="1">
            <a:spLocks noGrp="1"/>
          </p:cNvSpPr>
          <p:nvPr>
            <p:ph type="body" idx="6"/>
          </p:nvPr>
        </p:nvSpPr>
        <p:spPr>
          <a:xfrm>
            <a:off x="310896" y="3281057"/>
            <a:ext cx="43434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Courier New"/>
              <a:buChar char="o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Courier New"/>
              <a:buChar char="o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-Content-No Subtitle">
  <p:cSld name="Half-Content-No Subtitle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7"/>
          <p:cNvSpPr txBox="1">
            <a:spLocks noGrp="1"/>
          </p:cNvSpPr>
          <p:nvPr>
            <p:ph type="body" idx="1"/>
          </p:nvPr>
        </p:nvSpPr>
        <p:spPr>
          <a:xfrm>
            <a:off x="292608" y="365760"/>
            <a:ext cx="4343400" cy="326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None/>
              <a:defRPr sz="2200" b="1" i="0">
                <a:solidFill>
                  <a:srgbClr val="22C2E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47"/>
          <p:cNvSpPr txBox="1">
            <a:spLocks noGrp="1"/>
          </p:cNvSpPr>
          <p:nvPr>
            <p:ph type="body" idx="2"/>
          </p:nvPr>
        </p:nvSpPr>
        <p:spPr>
          <a:xfrm>
            <a:off x="310896" y="834607"/>
            <a:ext cx="4349750" cy="2441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Merriweather Sans"/>
              <a:buChar char="◦"/>
              <a:defRPr sz="1400"/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ightcove_Overview">
  <p:cSld name="Brightcove_Overview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48" descr="company-overview-05172018.png"/>
          <p:cNvPicPr preferRelativeResize="0"/>
          <p:nvPr/>
        </p:nvPicPr>
        <p:blipFill rotWithShape="1">
          <a:blip r:embed="rId2">
            <a:alphaModFix/>
          </a:blip>
          <a:srcRect l="-332" r="36645"/>
          <a:stretch/>
        </p:blipFill>
        <p:spPr>
          <a:xfrm>
            <a:off x="483704" y="1005840"/>
            <a:ext cx="8176592" cy="345972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48"/>
          <p:cNvSpPr txBox="1">
            <a:spLocks noGrp="1"/>
          </p:cNvSpPr>
          <p:nvPr>
            <p:ph type="body" idx="1"/>
          </p:nvPr>
        </p:nvSpPr>
        <p:spPr>
          <a:xfrm>
            <a:off x="292608" y="365760"/>
            <a:ext cx="4343400" cy="296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2C2EB"/>
              </a:buClr>
              <a:buSzPts val="2200"/>
              <a:buNone/>
              <a:defRPr sz="2200">
                <a:solidFill>
                  <a:srgbClr val="22C2EB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ightcove_Locations">
  <p:cSld name="Brightcove_Location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49" descr="companylocations-map-5172018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4389" y="1015618"/>
            <a:ext cx="7587389" cy="377207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49"/>
          <p:cNvSpPr/>
          <p:nvPr/>
        </p:nvSpPr>
        <p:spPr>
          <a:xfrm>
            <a:off x="806863" y="2270439"/>
            <a:ext cx="95207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949595"/>
                </a:solidFill>
                <a:latin typeface="Arial Black"/>
                <a:ea typeface="Arial Black"/>
                <a:cs typeface="Arial Black"/>
                <a:sym typeface="Arial Black"/>
              </a:rPr>
              <a:t>SEATTLE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3" name="Google Shape;103;p49"/>
          <p:cNvSpPr/>
          <p:nvPr/>
        </p:nvSpPr>
        <p:spPr>
          <a:xfrm>
            <a:off x="223741" y="2526843"/>
            <a:ext cx="160384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949595"/>
                </a:solidFill>
                <a:latin typeface="Arial Black"/>
                <a:ea typeface="Arial Black"/>
                <a:cs typeface="Arial Black"/>
                <a:sym typeface="Arial Black"/>
              </a:rPr>
              <a:t>SAN FRANCISCO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4" name="Google Shape;104;p49"/>
          <p:cNvSpPr/>
          <p:nvPr/>
        </p:nvSpPr>
        <p:spPr>
          <a:xfrm>
            <a:off x="1093779" y="2764086"/>
            <a:ext cx="131966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949595"/>
                </a:solidFill>
                <a:latin typeface="Arial Black"/>
                <a:ea typeface="Arial Black"/>
                <a:cs typeface="Arial Black"/>
                <a:sym typeface="Arial Black"/>
              </a:rPr>
              <a:t>SCOTTSDALE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5" name="Google Shape;105;p49"/>
          <p:cNvSpPr/>
          <p:nvPr/>
        </p:nvSpPr>
        <p:spPr>
          <a:xfrm>
            <a:off x="2315013" y="2589201"/>
            <a:ext cx="11208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949595"/>
                </a:solidFill>
                <a:latin typeface="Arial Black"/>
                <a:ea typeface="Arial Black"/>
                <a:cs typeface="Arial Black"/>
                <a:sym typeface="Arial Black"/>
              </a:rPr>
              <a:t>NEW YORK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6" name="Google Shape;106;p49"/>
          <p:cNvSpPr/>
          <p:nvPr/>
        </p:nvSpPr>
        <p:spPr>
          <a:xfrm>
            <a:off x="2838116" y="2344695"/>
            <a:ext cx="90594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949595"/>
                </a:solidFill>
                <a:latin typeface="Arial Black"/>
                <a:ea typeface="Arial Black"/>
                <a:cs typeface="Arial Black"/>
                <a:sym typeface="Arial Black"/>
              </a:rPr>
              <a:t>BOSTON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7" name="Google Shape;107;p49"/>
          <p:cNvSpPr/>
          <p:nvPr/>
        </p:nvSpPr>
        <p:spPr>
          <a:xfrm>
            <a:off x="4274245" y="2048360"/>
            <a:ext cx="91713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949595"/>
                </a:solidFill>
                <a:latin typeface="Arial Black"/>
                <a:ea typeface="Arial Black"/>
                <a:cs typeface="Arial Black"/>
                <a:sym typeface="Arial Black"/>
              </a:rPr>
              <a:t>LONDON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8" name="Google Shape;108;p49"/>
          <p:cNvSpPr/>
          <p:nvPr/>
        </p:nvSpPr>
        <p:spPr>
          <a:xfrm>
            <a:off x="7253595" y="2561168"/>
            <a:ext cx="78556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949595"/>
                </a:solidFill>
                <a:latin typeface="Arial Black"/>
                <a:ea typeface="Arial Black"/>
                <a:cs typeface="Arial Black"/>
                <a:sym typeface="Arial Black"/>
              </a:rPr>
              <a:t>TOKYO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9" name="Google Shape;109;p49"/>
          <p:cNvSpPr/>
          <p:nvPr/>
        </p:nvSpPr>
        <p:spPr>
          <a:xfrm>
            <a:off x="7426588" y="4059082"/>
            <a:ext cx="8942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949595"/>
                </a:solidFill>
                <a:latin typeface="Arial Black"/>
                <a:ea typeface="Arial Black"/>
                <a:cs typeface="Arial Black"/>
                <a:sym typeface="Arial Black"/>
              </a:rPr>
              <a:t>SYDNEY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0" name="Google Shape;110;p49"/>
          <p:cNvSpPr/>
          <p:nvPr/>
        </p:nvSpPr>
        <p:spPr>
          <a:xfrm>
            <a:off x="6487472" y="3291590"/>
            <a:ext cx="120192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949595"/>
                </a:solidFill>
                <a:latin typeface="Arial Black"/>
                <a:ea typeface="Arial Black"/>
                <a:cs typeface="Arial Black"/>
                <a:sym typeface="Arial Black"/>
              </a:rPr>
              <a:t>SINGAPORE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1" name="Google Shape;111;p49"/>
          <p:cNvSpPr/>
          <p:nvPr/>
        </p:nvSpPr>
        <p:spPr>
          <a:xfrm>
            <a:off x="6245833" y="2510654"/>
            <a:ext cx="76595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949595"/>
                </a:solidFill>
                <a:latin typeface="Arial Black"/>
                <a:ea typeface="Arial Black"/>
                <a:cs typeface="Arial Black"/>
                <a:sym typeface="Arial Black"/>
              </a:rPr>
              <a:t>SEOUL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2" name="Google Shape;112;p49"/>
          <p:cNvSpPr/>
          <p:nvPr/>
        </p:nvSpPr>
        <p:spPr>
          <a:xfrm>
            <a:off x="5040353" y="3007212"/>
            <a:ext cx="90000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949595"/>
                </a:solidFill>
                <a:latin typeface="Arial Black"/>
                <a:ea typeface="Arial Black"/>
                <a:cs typeface="Arial Black"/>
                <a:sym typeface="Arial Black"/>
              </a:rPr>
              <a:t>MUMBAI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3" name="Google Shape;113;p49"/>
          <p:cNvSpPr txBox="1">
            <a:spLocks noGrp="1"/>
          </p:cNvSpPr>
          <p:nvPr>
            <p:ph type="body" idx="1"/>
          </p:nvPr>
        </p:nvSpPr>
        <p:spPr>
          <a:xfrm>
            <a:off x="292608" y="365760"/>
            <a:ext cx="4343400" cy="296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2C2EB"/>
              </a:buClr>
              <a:buSzPts val="2200"/>
              <a:buNone/>
              <a:defRPr sz="2200">
                <a:solidFill>
                  <a:srgbClr val="22C2EB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2"/>
          <p:cNvSpPr txBox="1">
            <a:spLocks noGrp="1"/>
          </p:cNvSpPr>
          <p:nvPr>
            <p:ph type="title"/>
          </p:nvPr>
        </p:nvSpPr>
        <p:spPr>
          <a:xfrm>
            <a:off x="549964" y="1824349"/>
            <a:ext cx="804672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2C2EB"/>
              </a:buClr>
              <a:buSzPts val="3500"/>
              <a:buFont typeface="Montserrat ExtraBold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2"/>
          <p:cNvSpPr txBox="1">
            <a:spLocks noGrp="1"/>
          </p:cNvSpPr>
          <p:nvPr>
            <p:ph type="body" idx="1"/>
          </p:nvPr>
        </p:nvSpPr>
        <p:spPr>
          <a:xfrm>
            <a:off x="687124" y="2560320"/>
            <a:ext cx="7772400" cy="402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49595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Camera A">
  <p:cSld name="Title Slide - Camera A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50"/>
          <p:cNvPicPr preferRelativeResize="0"/>
          <p:nvPr/>
        </p:nvPicPr>
        <p:blipFill rotWithShape="1">
          <a:blip r:embed="rId2">
            <a:alphaModFix/>
          </a:blip>
          <a:srcRect l="24209" t="36148" r="26270" b="20535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50"/>
          <p:cNvPicPr preferRelativeResize="0"/>
          <p:nvPr/>
        </p:nvPicPr>
        <p:blipFill rotWithShape="1">
          <a:blip r:embed="rId3">
            <a:alphaModFix/>
          </a:blip>
          <a:srcRect l="9590" t="12213" r="17624" b="5655"/>
          <a:stretch/>
        </p:blipFill>
        <p:spPr>
          <a:xfrm>
            <a:off x="5245912" y="703944"/>
            <a:ext cx="2482945" cy="186780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0"/>
          <p:cNvSpPr/>
          <p:nvPr/>
        </p:nvSpPr>
        <p:spPr>
          <a:xfrm>
            <a:off x="-9144" y="0"/>
            <a:ext cx="9144000" cy="5143500"/>
          </a:xfrm>
          <a:prstGeom prst="rect">
            <a:avLst/>
          </a:prstGeom>
          <a:solidFill>
            <a:srgbClr val="000000">
              <a:alpha val="4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50" descr="bc-logo-horizontal-11152017-pmsknockout.ai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4210" y="2470454"/>
            <a:ext cx="2747979" cy="66670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50"/>
          <p:cNvSpPr txBox="1">
            <a:spLocks noGrp="1"/>
          </p:cNvSpPr>
          <p:nvPr>
            <p:ph type="body" idx="1"/>
          </p:nvPr>
        </p:nvSpPr>
        <p:spPr>
          <a:xfrm>
            <a:off x="311150" y="3200401"/>
            <a:ext cx="7945438" cy="1056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None/>
              <a:defRPr sz="3900" b="1" i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50"/>
          <p:cNvSpPr txBox="1">
            <a:spLocks noGrp="1"/>
          </p:cNvSpPr>
          <p:nvPr>
            <p:ph type="body" idx="2"/>
          </p:nvPr>
        </p:nvSpPr>
        <p:spPr>
          <a:xfrm>
            <a:off x="311150" y="4379977"/>
            <a:ext cx="6904038" cy="26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 i="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50"/>
          <p:cNvSpPr txBox="1">
            <a:spLocks noGrp="1"/>
          </p:cNvSpPr>
          <p:nvPr>
            <p:ph type="ftr" idx="11"/>
          </p:nvPr>
        </p:nvSpPr>
        <p:spPr>
          <a:xfrm>
            <a:off x="6472238" y="4892040"/>
            <a:ext cx="2680906" cy="108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6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51"/>
          <p:cNvPicPr preferRelativeResize="0"/>
          <p:nvPr/>
        </p:nvPicPr>
        <p:blipFill rotWithShape="1">
          <a:blip r:embed="rId2">
            <a:alphaModFix/>
          </a:blip>
          <a:srcRect l="24209" t="36148" r="26270" b="20535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51"/>
          <p:cNvPicPr preferRelativeResize="0"/>
          <p:nvPr/>
        </p:nvPicPr>
        <p:blipFill rotWithShape="1">
          <a:blip r:embed="rId3">
            <a:alphaModFix/>
          </a:blip>
          <a:srcRect l="9590" t="12213" r="17624" b="5655"/>
          <a:stretch/>
        </p:blipFill>
        <p:spPr>
          <a:xfrm>
            <a:off x="5245912" y="703944"/>
            <a:ext cx="2482945" cy="186780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1"/>
          <p:cNvSpPr/>
          <p:nvPr/>
        </p:nvSpPr>
        <p:spPr>
          <a:xfrm>
            <a:off x="-9144" y="0"/>
            <a:ext cx="9144000" cy="5143500"/>
          </a:xfrm>
          <a:prstGeom prst="rect">
            <a:avLst/>
          </a:prstGeom>
          <a:solidFill>
            <a:srgbClr val="000000">
              <a:alpha val="4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51" descr="bc-logo-horizontal-11152017-pmsknockout.ai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4950" y="1633838"/>
            <a:ext cx="6022826" cy="146123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51"/>
          <p:cNvSpPr txBox="1">
            <a:spLocks noGrp="1"/>
          </p:cNvSpPr>
          <p:nvPr>
            <p:ph type="ftr" idx="11"/>
          </p:nvPr>
        </p:nvSpPr>
        <p:spPr>
          <a:xfrm>
            <a:off x="6472238" y="4892040"/>
            <a:ext cx="2680906" cy="108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2"/>
          <p:cNvSpPr txBox="1">
            <a:spLocks noGrp="1"/>
          </p:cNvSpPr>
          <p:nvPr>
            <p:ph type="ftr" idx="11"/>
          </p:nvPr>
        </p:nvSpPr>
        <p:spPr>
          <a:xfrm>
            <a:off x="6472238" y="4892040"/>
            <a:ext cx="2680906" cy="108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solidFill>
                  <a:srgbClr val="55575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0" name="Google Shape;130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4210" y="2470454"/>
            <a:ext cx="2747979" cy="666703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52"/>
          <p:cNvSpPr txBox="1">
            <a:spLocks noGrp="1"/>
          </p:cNvSpPr>
          <p:nvPr>
            <p:ph type="body" idx="1"/>
          </p:nvPr>
        </p:nvSpPr>
        <p:spPr>
          <a:xfrm>
            <a:off x="311150" y="3200401"/>
            <a:ext cx="7945438" cy="1056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3900"/>
              <a:buNone/>
              <a:defRPr sz="3900" b="1" i="0">
                <a:solidFill>
                  <a:srgbClr val="22C2E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52"/>
          <p:cNvSpPr txBox="1">
            <a:spLocks noGrp="1"/>
          </p:cNvSpPr>
          <p:nvPr>
            <p:ph type="body" idx="2"/>
          </p:nvPr>
        </p:nvSpPr>
        <p:spPr>
          <a:xfrm>
            <a:off x="311150" y="4379977"/>
            <a:ext cx="6904038" cy="26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55759"/>
              </a:buClr>
              <a:buSzPts val="1800"/>
              <a:buNone/>
              <a:defRPr sz="1800" b="0" i="0">
                <a:solidFill>
                  <a:srgbClr val="55575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6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Section Header_Photo">
  <p:cSld name="5_Section Header_Photo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33"/>
          <p:cNvPicPr preferRelativeResize="0"/>
          <p:nvPr/>
        </p:nvPicPr>
        <p:blipFill rotWithShape="1">
          <a:blip r:embed="rId2">
            <a:alphaModFix/>
          </a:blip>
          <a:srcRect l="11829" t="17393" b="8211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000000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3"/>
          <p:cNvSpPr txBox="1">
            <a:spLocks noGrp="1"/>
          </p:cNvSpPr>
          <p:nvPr>
            <p:ph type="title"/>
          </p:nvPr>
        </p:nvSpPr>
        <p:spPr>
          <a:xfrm>
            <a:off x="549964" y="1824349"/>
            <a:ext cx="804672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2C2EB"/>
              </a:buClr>
              <a:buSzPts val="3500"/>
              <a:buFont typeface="Montserrat ExtraBold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3"/>
          <p:cNvSpPr txBox="1">
            <a:spLocks noGrp="1"/>
          </p:cNvSpPr>
          <p:nvPr>
            <p:ph type="body" idx="1"/>
          </p:nvPr>
        </p:nvSpPr>
        <p:spPr>
          <a:xfrm>
            <a:off x="687124" y="2560320"/>
            <a:ext cx="7772400" cy="402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0" name="Google Shape;30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54730" y="4538133"/>
            <a:ext cx="331870" cy="331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-Color-No Subtitle">
  <p:cSld name="Half-Color-No Sub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4"/>
          <p:cNvSpPr/>
          <p:nvPr/>
        </p:nvSpPr>
        <p:spPr>
          <a:xfrm>
            <a:off x="0" y="0"/>
            <a:ext cx="4297680" cy="5148072"/>
          </a:xfrm>
          <a:prstGeom prst="rect">
            <a:avLst/>
          </a:prstGeom>
          <a:solidFill>
            <a:srgbClr val="22C2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4"/>
          <p:cNvSpPr txBox="1">
            <a:spLocks noGrp="1"/>
          </p:cNvSpPr>
          <p:nvPr>
            <p:ph type="body" idx="1"/>
          </p:nvPr>
        </p:nvSpPr>
        <p:spPr>
          <a:xfrm>
            <a:off x="91440" y="1828800"/>
            <a:ext cx="4114800" cy="122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34"/>
          <p:cNvSpPr txBox="1">
            <a:spLocks noGrp="1"/>
          </p:cNvSpPr>
          <p:nvPr>
            <p:ph type="body" idx="2"/>
          </p:nvPr>
        </p:nvSpPr>
        <p:spPr>
          <a:xfrm>
            <a:off x="4553712" y="365760"/>
            <a:ext cx="4343400" cy="326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None/>
              <a:defRPr sz="2200" b="1" i="0">
                <a:solidFill>
                  <a:srgbClr val="22C2E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34"/>
          <p:cNvSpPr txBox="1">
            <a:spLocks noGrp="1"/>
          </p:cNvSpPr>
          <p:nvPr>
            <p:ph type="body" idx="3"/>
          </p:nvPr>
        </p:nvSpPr>
        <p:spPr>
          <a:xfrm>
            <a:off x="4572000" y="834607"/>
            <a:ext cx="4349750" cy="2441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Merriweather Sans"/>
              <a:buChar char="◦"/>
              <a:defRPr sz="1400"/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-Photo">
  <p:cSld name="Half-Photo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35" descr="ben-o-bro-245065.jpg"/>
          <p:cNvPicPr preferRelativeResize="0"/>
          <p:nvPr/>
        </p:nvPicPr>
        <p:blipFill rotWithShape="1">
          <a:blip r:embed="rId2">
            <a:alphaModFix/>
          </a:blip>
          <a:srcRect l="2342" t="34387" r="50855" b="28235"/>
          <a:stretch/>
        </p:blipFill>
        <p:spPr>
          <a:xfrm>
            <a:off x="1" y="0"/>
            <a:ext cx="429381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35"/>
          <p:cNvSpPr/>
          <p:nvPr/>
        </p:nvSpPr>
        <p:spPr>
          <a:xfrm>
            <a:off x="0" y="0"/>
            <a:ext cx="4293810" cy="5148072"/>
          </a:xfrm>
          <a:prstGeom prst="rect">
            <a:avLst/>
          </a:prstGeom>
          <a:solidFill>
            <a:srgbClr val="000000">
              <a:alpha val="4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5"/>
          <p:cNvSpPr txBox="1">
            <a:spLocks noGrp="1"/>
          </p:cNvSpPr>
          <p:nvPr>
            <p:ph type="body" idx="1"/>
          </p:nvPr>
        </p:nvSpPr>
        <p:spPr>
          <a:xfrm>
            <a:off x="91440" y="1828800"/>
            <a:ext cx="4114800" cy="122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5"/>
          <p:cNvSpPr txBox="1">
            <a:spLocks noGrp="1"/>
          </p:cNvSpPr>
          <p:nvPr>
            <p:ph type="body" idx="2"/>
          </p:nvPr>
        </p:nvSpPr>
        <p:spPr>
          <a:xfrm>
            <a:off x="4572000" y="2286000"/>
            <a:ext cx="4343400" cy="123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49595"/>
              </a:buClr>
              <a:buSzPts val="1600"/>
              <a:buFont typeface="Arial"/>
              <a:buNone/>
              <a:defRPr sz="1600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  <a:defRPr sz="16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  <a:defRPr sz="16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  <a:defRPr sz="16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  <a:defRPr sz="16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5"/>
          <p:cNvSpPr txBox="1">
            <a:spLocks noGrp="1"/>
          </p:cNvSpPr>
          <p:nvPr>
            <p:ph type="body" idx="3"/>
          </p:nvPr>
        </p:nvSpPr>
        <p:spPr>
          <a:xfrm>
            <a:off x="4572000" y="1508760"/>
            <a:ext cx="434340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None/>
              <a:defRPr sz="2200">
                <a:solidFill>
                  <a:srgbClr val="22C2EB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Half-Color">
  <p:cSld name="1_Half-Colo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6"/>
          <p:cNvSpPr/>
          <p:nvPr/>
        </p:nvSpPr>
        <p:spPr>
          <a:xfrm>
            <a:off x="0" y="0"/>
            <a:ext cx="4297680" cy="5148072"/>
          </a:xfrm>
          <a:prstGeom prst="rect">
            <a:avLst/>
          </a:prstGeom>
          <a:solidFill>
            <a:srgbClr val="22C2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36"/>
          <p:cNvSpPr txBox="1">
            <a:spLocks noGrp="1"/>
          </p:cNvSpPr>
          <p:nvPr>
            <p:ph type="body" idx="1"/>
          </p:nvPr>
        </p:nvSpPr>
        <p:spPr>
          <a:xfrm>
            <a:off x="91440" y="1828800"/>
            <a:ext cx="4114800" cy="122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36"/>
          <p:cNvSpPr txBox="1">
            <a:spLocks noGrp="1"/>
          </p:cNvSpPr>
          <p:nvPr>
            <p:ph type="body" idx="2"/>
          </p:nvPr>
        </p:nvSpPr>
        <p:spPr>
          <a:xfrm>
            <a:off x="4553712" y="834607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  <a:defRPr/>
            </a:lvl1pPr>
            <a:lvl2pPr marL="914400" marR="0" lvl="1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6"/>
          <p:cNvSpPr txBox="1">
            <a:spLocks noGrp="1"/>
          </p:cNvSpPr>
          <p:nvPr>
            <p:ph type="body" idx="3"/>
          </p:nvPr>
        </p:nvSpPr>
        <p:spPr>
          <a:xfrm>
            <a:off x="4572000" y="1079578"/>
            <a:ext cx="43434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Courier New"/>
              <a:buChar char="o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Courier New"/>
              <a:buChar char="o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36"/>
          <p:cNvSpPr txBox="1">
            <a:spLocks noGrp="1"/>
          </p:cNvSpPr>
          <p:nvPr>
            <p:ph type="body" idx="4"/>
          </p:nvPr>
        </p:nvSpPr>
        <p:spPr>
          <a:xfrm>
            <a:off x="4553712" y="365760"/>
            <a:ext cx="4343400" cy="326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None/>
              <a:defRPr sz="2200" b="1" i="0">
                <a:solidFill>
                  <a:srgbClr val="22C2E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body" idx="5"/>
          </p:nvPr>
        </p:nvSpPr>
        <p:spPr>
          <a:xfrm>
            <a:off x="4553712" y="1934331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  <a:defRPr/>
            </a:lvl1pPr>
            <a:lvl2pPr marL="914400" marR="0" lvl="1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36"/>
          <p:cNvSpPr txBox="1">
            <a:spLocks noGrp="1"/>
          </p:cNvSpPr>
          <p:nvPr>
            <p:ph type="body" idx="6"/>
          </p:nvPr>
        </p:nvSpPr>
        <p:spPr>
          <a:xfrm>
            <a:off x="4572000" y="2178939"/>
            <a:ext cx="43434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Courier New"/>
              <a:buChar char="o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Courier New"/>
              <a:buChar char="o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6"/>
          <p:cNvSpPr txBox="1">
            <a:spLocks noGrp="1"/>
          </p:cNvSpPr>
          <p:nvPr>
            <p:ph type="body" idx="7"/>
          </p:nvPr>
        </p:nvSpPr>
        <p:spPr>
          <a:xfrm>
            <a:off x="4553712" y="3036449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  <a:defRPr/>
            </a:lvl1pPr>
            <a:lvl2pPr marL="914400" marR="0" lvl="1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36"/>
          <p:cNvSpPr txBox="1">
            <a:spLocks noGrp="1"/>
          </p:cNvSpPr>
          <p:nvPr>
            <p:ph type="body" idx="8"/>
          </p:nvPr>
        </p:nvSpPr>
        <p:spPr>
          <a:xfrm>
            <a:off x="4572000" y="3281057"/>
            <a:ext cx="43434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Courier New"/>
              <a:buChar char="o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Courier New"/>
              <a:buChar char="o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-Color-Blank">
  <p:cSld name="Half-Color-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7"/>
          <p:cNvSpPr/>
          <p:nvPr/>
        </p:nvSpPr>
        <p:spPr>
          <a:xfrm>
            <a:off x="0" y="0"/>
            <a:ext cx="4297680" cy="5148072"/>
          </a:xfrm>
          <a:prstGeom prst="rect">
            <a:avLst/>
          </a:prstGeom>
          <a:solidFill>
            <a:srgbClr val="22C2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37"/>
          <p:cNvSpPr txBox="1">
            <a:spLocks noGrp="1"/>
          </p:cNvSpPr>
          <p:nvPr>
            <p:ph type="body" idx="1"/>
          </p:nvPr>
        </p:nvSpPr>
        <p:spPr>
          <a:xfrm>
            <a:off x="91440" y="1828800"/>
            <a:ext cx="4114800" cy="122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37"/>
          <p:cNvSpPr txBox="1">
            <a:spLocks noGrp="1"/>
          </p:cNvSpPr>
          <p:nvPr>
            <p:ph type="body" idx="2"/>
          </p:nvPr>
        </p:nvSpPr>
        <p:spPr>
          <a:xfrm>
            <a:off x="4572000" y="1698625"/>
            <a:ext cx="4349750" cy="2441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Merriweather Sans"/>
              <a:buChar char="◦"/>
              <a:defRPr sz="1400"/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">
  <p:cSld name="Full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8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8"/>
          <p:cNvSpPr txBox="1">
            <a:spLocks noGrp="1"/>
          </p:cNvSpPr>
          <p:nvPr>
            <p:ph type="body" idx="1"/>
          </p:nvPr>
        </p:nvSpPr>
        <p:spPr>
          <a:xfrm>
            <a:off x="292608" y="834607"/>
            <a:ext cx="8204454" cy="24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  <a:defRPr/>
            </a:lvl1pPr>
            <a:lvl2pPr marL="914400" marR="0" lvl="1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8"/>
          <p:cNvSpPr txBox="1">
            <a:spLocks noGrp="1"/>
          </p:cNvSpPr>
          <p:nvPr>
            <p:ph type="body" idx="2"/>
          </p:nvPr>
        </p:nvSpPr>
        <p:spPr>
          <a:xfrm>
            <a:off x="310896" y="1078161"/>
            <a:ext cx="8204454" cy="1934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Merriweather Sans"/>
              <a:buChar char="◦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-No Subtitle">
  <p:cSld name="Full-No Sub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9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9"/>
          <p:cNvSpPr txBox="1">
            <a:spLocks noGrp="1"/>
          </p:cNvSpPr>
          <p:nvPr>
            <p:ph type="body" idx="1"/>
          </p:nvPr>
        </p:nvSpPr>
        <p:spPr>
          <a:xfrm>
            <a:off x="310896" y="834607"/>
            <a:ext cx="8204454" cy="1934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Merriweather Sans"/>
              <a:buChar char="◦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body" idx="1"/>
          </p:nvPr>
        </p:nvSpPr>
        <p:spPr>
          <a:xfrm>
            <a:off x="318977" y="886047"/>
            <a:ext cx="4798118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49595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4959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" name="Google Shape;11;p30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8554730" y="4538133"/>
            <a:ext cx="331870" cy="33187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30"/>
          <p:cNvSpPr txBox="1">
            <a:spLocks noGrp="1"/>
          </p:cNvSpPr>
          <p:nvPr>
            <p:ph type="title"/>
          </p:nvPr>
        </p:nvSpPr>
        <p:spPr>
          <a:xfrm>
            <a:off x="292608" y="347472"/>
            <a:ext cx="8173966" cy="321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2C2EB"/>
              </a:buClr>
              <a:buSzPts val="2000"/>
              <a:buFont typeface="Montserrat ExtraBold"/>
              <a:buNone/>
              <a:defRPr sz="2000" b="1" i="0" u="none" strike="noStrike" cap="none">
                <a:solidFill>
                  <a:srgbClr val="22C2E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"/>
          <p:cNvSpPr txBox="1">
            <a:spLocks noGrp="1"/>
          </p:cNvSpPr>
          <p:nvPr>
            <p:ph type="body" idx="1"/>
          </p:nvPr>
        </p:nvSpPr>
        <p:spPr>
          <a:xfrm>
            <a:off x="311150" y="3200401"/>
            <a:ext cx="830590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None/>
            </a:pPr>
            <a:r>
              <a:rPr lang="en-US" dirty="0"/>
              <a:t>Using Brightcove’s REST APIs</a:t>
            </a:r>
            <a:endParaRPr dirty="0"/>
          </a:p>
        </p:txBody>
      </p:sp>
      <p:sp>
        <p:nvSpPr>
          <p:cNvPr id="139" name="Google Shape;139;p1"/>
          <p:cNvSpPr txBox="1">
            <a:spLocks noGrp="1"/>
          </p:cNvSpPr>
          <p:nvPr>
            <p:ph type="body" idx="2"/>
          </p:nvPr>
        </p:nvSpPr>
        <p:spPr>
          <a:xfrm>
            <a:off x="311149" y="4379977"/>
            <a:ext cx="7670477" cy="26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dirty="0"/>
              <a:t>Matthew Boles | Learning Specialist | </a:t>
            </a:r>
            <a:r>
              <a:rPr lang="en-US" dirty="0" err="1"/>
              <a:t>mboles@brightcove.com</a:t>
            </a:r>
            <a:endParaRPr dirty="0"/>
          </a:p>
        </p:txBody>
      </p:sp>
      <p:sp>
        <p:nvSpPr>
          <p:cNvPr id="140" name="Google Shape;140;p1"/>
          <p:cNvSpPr txBox="1">
            <a:spLocks noGrp="1"/>
          </p:cNvSpPr>
          <p:nvPr>
            <p:ph type="body" idx="3"/>
          </p:nvPr>
        </p:nvSpPr>
        <p:spPr>
          <a:xfrm>
            <a:off x="323850" y="3790189"/>
            <a:ext cx="79327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/>
              <a:t>An Introductory Look</a:t>
            </a:r>
            <a:endParaRPr dirty="0"/>
          </a:p>
        </p:txBody>
      </p:sp>
      <p:sp>
        <p:nvSpPr>
          <p:cNvPr id="141" name="Google Shape;141;p1"/>
          <p:cNvSpPr txBox="1">
            <a:spLocks noGrp="1"/>
          </p:cNvSpPr>
          <p:nvPr>
            <p:ph type="ftr" idx="11"/>
          </p:nvPr>
        </p:nvSpPr>
        <p:spPr>
          <a:xfrm>
            <a:off x="6472238" y="4892040"/>
            <a:ext cx="2680906" cy="108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© Brightcove Inc. All Rights Reserved.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 dirty="0"/>
              <a:t>Client Functionality Overview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BE9E84-AACA-004D-85DF-0CEB144C6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08" y="739548"/>
            <a:ext cx="5310029" cy="440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435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/>
              <a:t>CLICK TO ADD MAIN TITLE</a:t>
            </a:r>
            <a:endParaRPr/>
          </a:p>
        </p:txBody>
      </p:sp>
      <p:sp>
        <p:nvSpPr>
          <p:cNvPr id="212" name="Google Shape;212;p11"/>
          <p:cNvSpPr txBox="1">
            <a:spLocks noGrp="1"/>
          </p:cNvSpPr>
          <p:nvPr>
            <p:ph type="body" idx="1"/>
          </p:nvPr>
        </p:nvSpPr>
        <p:spPr>
          <a:xfrm>
            <a:off x="310896" y="834607"/>
            <a:ext cx="8204454" cy="1934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448056" lvl="1" indent="-17373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Char char="◦"/>
            </a:pPr>
            <a:r>
              <a:rPr lang="en-US"/>
              <a:t>Secondary copy here.</a:t>
            </a:r>
            <a:endParaRPr/>
          </a:p>
          <a:p>
            <a:pPr marL="813816" lvl="2" indent="-17373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Third-level copy here.</a:t>
            </a:r>
            <a:endParaRPr/>
          </a:p>
          <a:p>
            <a:pPr marL="1179576" lvl="3" indent="-17373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Fourth-level copy here.</a:t>
            </a:r>
            <a:endParaRPr/>
          </a:p>
          <a:p>
            <a:pPr marL="1545336" lvl="4" indent="-17373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Fifth-level copy here.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97059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"/>
          <p:cNvSpPr txBox="1">
            <a:spLocks noGrp="1"/>
          </p:cNvSpPr>
          <p:nvPr>
            <p:ph type="title"/>
          </p:nvPr>
        </p:nvSpPr>
        <p:spPr>
          <a:xfrm>
            <a:off x="549964" y="1824349"/>
            <a:ext cx="804672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3500"/>
              <a:buFont typeface="Montserrat ExtraBold"/>
              <a:buNone/>
            </a:pPr>
            <a:r>
              <a:rPr lang="en-US" dirty="0"/>
              <a:t>CLICK TO ADD AGENDA</a:t>
            </a:r>
            <a:endParaRPr dirty="0"/>
          </a:p>
        </p:txBody>
      </p:sp>
      <p:sp>
        <p:nvSpPr>
          <p:cNvPr id="147" name="Google Shape;147;p2"/>
          <p:cNvSpPr txBox="1">
            <a:spLocks noGrp="1"/>
          </p:cNvSpPr>
          <p:nvPr>
            <p:ph type="body" idx="1"/>
          </p:nvPr>
        </p:nvSpPr>
        <p:spPr>
          <a:xfrm>
            <a:off x="687124" y="2560320"/>
            <a:ext cx="7772400" cy="402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2000"/>
              <a:buNone/>
            </a:pPr>
            <a:r>
              <a:rPr lang="en-US" dirty="0"/>
              <a:t>CATEGORY | CATEGORY | CATEGORY | CATEGORY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"/>
          <p:cNvSpPr txBox="1">
            <a:spLocks noGrp="1"/>
          </p:cNvSpPr>
          <p:nvPr>
            <p:ph type="title"/>
          </p:nvPr>
        </p:nvSpPr>
        <p:spPr>
          <a:xfrm>
            <a:off x="549964" y="1824349"/>
            <a:ext cx="804672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3500"/>
              <a:buFont typeface="Montserrat ExtraBold"/>
              <a:buNone/>
            </a:pPr>
            <a:r>
              <a:rPr lang="en-US"/>
              <a:t>Brand Strategy Analysis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"/>
          <p:cNvSpPr txBox="1">
            <a:spLocks noGrp="1"/>
          </p:cNvSpPr>
          <p:nvPr>
            <p:ph type="title"/>
          </p:nvPr>
        </p:nvSpPr>
        <p:spPr>
          <a:xfrm>
            <a:off x="549964" y="1824349"/>
            <a:ext cx="804672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3500"/>
              <a:buFont typeface="Montserrat ExtraBold"/>
              <a:buNone/>
            </a:pPr>
            <a:r>
              <a:rPr lang="en-US"/>
              <a:t>CLICK TO ADD SECTION TITLE</a:t>
            </a:r>
            <a:endParaRPr/>
          </a:p>
        </p:txBody>
      </p:sp>
      <p:sp>
        <p:nvSpPr>
          <p:cNvPr id="158" name="Google Shape;158;p4"/>
          <p:cNvSpPr txBox="1">
            <a:spLocks noGrp="1"/>
          </p:cNvSpPr>
          <p:nvPr>
            <p:ph type="body" idx="1"/>
          </p:nvPr>
        </p:nvSpPr>
        <p:spPr>
          <a:xfrm>
            <a:off x="687124" y="2560320"/>
            <a:ext cx="7772400" cy="402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2000"/>
              <a:buNone/>
            </a:pPr>
            <a:r>
              <a:rPr lang="en-US"/>
              <a:t>CLICK TO ADD SUPPORTING COPY HERE.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 txBox="1">
            <a:spLocks noGrp="1"/>
          </p:cNvSpPr>
          <p:nvPr>
            <p:ph type="body" idx="1"/>
          </p:nvPr>
        </p:nvSpPr>
        <p:spPr>
          <a:xfrm>
            <a:off x="91440" y="1828800"/>
            <a:ext cx="4114800" cy="122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CLICK</a:t>
            </a:r>
            <a:endParaRPr/>
          </a:p>
          <a:p>
            <a:pPr marL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TO ADD</a:t>
            </a:r>
            <a:endParaRPr/>
          </a:p>
          <a:p>
            <a:pPr marL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CALLOUT</a:t>
            </a:r>
            <a:endParaRPr/>
          </a:p>
        </p:txBody>
      </p:sp>
      <p:sp>
        <p:nvSpPr>
          <p:cNvPr id="173" name="Google Shape;173;p6"/>
          <p:cNvSpPr txBox="1">
            <a:spLocks noGrp="1"/>
          </p:cNvSpPr>
          <p:nvPr>
            <p:ph type="body" idx="2"/>
          </p:nvPr>
        </p:nvSpPr>
        <p:spPr>
          <a:xfrm>
            <a:off x="4572000" y="2286000"/>
            <a:ext cx="4343400" cy="123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Font typeface="Arial"/>
              <a:buNone/>
            </a:pPr>
            <a:r>
              <a:rPr lang="en-US"/>
              <a:t>Point 1 – Example supporting copy.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49595"/>
              </a:buClr>
              <a:buSzPts val="1600"/>
              <a:buFont typeface="Arial"/>
              <a:buNone/>
            </a:pPr>
            <a:r>
              <a:rPr lang="en-US"/>
              <a:t>Point 2 – Example supporting copy.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49595"/>
              </a:buClr>
              <a:buSzPts val="1600"/>
              <a:buFont typeface="Arial"/>
              <a:buNone/>
            </a:pPr>
            <a:r>
              <a:rPr lang="en-US"/>
              <a:t>Point 3 – Example supporting copy.</a:t>
            </a:r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3"/>
          </p:nvPr>
        </p:nvSpPr>
        <p:spPr>
          <a:xfrm>
            <a:off x="4572000" y="1508760"/>
            <a:ext cx="434340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None/>
            </a:pPr>
            <a:r>
              <a:rPr lang="en-US"/>
              <a:t>CLICK TO ADD</a:t>
            </a:r>
            <a:br>
              <a:rPr lang="en-US"/>
            </a:br>
            <a:r>
              <a:rPr lang="en-US"/>
              <a:t>MAIN TITLE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5709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"/>
          <p:cNvSpPr txBox="1">
            <a:spLocks noGrp="1"/>
          </p:cNvSpPr>
          <p:nvPr>
            <p:ph type="body" idx="1"/>
          </p:nvPr>
        </p:nvSpPr>
        <p:spPr>
          <a:xfrm>
            <a:off x="91440" y="1828800"/>
            <a:ext cx="4114800" cy="122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CLICK</a:t>
            </a:r>
            <a:endParaRPr/>
          </a:p>
          <a:p>
            <a:pPr marL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TO ADD</a:t>
            </a:r>
            <a:endParaRPr/>
          </a:p>
          <a:p>
            <a:pPr marL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CALLOUT</a:t>
            </a:r>
            <a:endParaRPr/>
          </a:p>
        </p:txBody>
      </p:sp>
      <p:sp>
        <p:nvSpPr>
          <p:cNvPr id="180" name="Google Shape;180;p7"/>
          <p:cNvSpPr txBox="1">
            <a:spLocks noGrp="1"/>
          </p:cNvSpPr>
          <p:nvPr>
            <p:ph type="body" idx="2"/>
          </p:nvPr>
        </p:nvSpPr>
        <p:spPr>
          <a:xfrm>
            <a:off x="4553712" y="834607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/>
              <a:t>CLICK TO ADD CATEGORY:</a:t>
            </a:r>
            <a:endParaRPr/>
          </a:p>
        </p:txBody>
      </p:sp>
      <p:sp>
        <p:nvSpPr>
          <p:cNvPr id="181" name="Google Shape;181;p7"/>
          <p:cNvSpPr txBox="1">
            <a:spLocks noGrp="1"/>
          </p:cNvSpPr>
          <p:nvPr>
            <p:ph type="body" idx="3"/>
          </p:nvPr>
        </p:nvSpPr>
        <p:spPr>
          <a:xfrm>
            <a:off x="4572000" y="1079578"/>
            <a:ext cx="43434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</p:txBody>
      </p:sp>
      <p:sp>
        <p:nvSpPr>
          <p:cNvPr id="182" name="Google Shape;182;p7"/>
          <p:cNvSpPr txBox="1">
            <a:spLocks noGrp="1"/>
          </p:cNvSpPr>
          <p:nvPr>
            <p:ph type="body" idx="4"/>
          </p:nvPr>
        </p:nvSpPr>
        <p:spPr>
          <a:xfrm>
            <a:off x="4553712" y="365760"/>
            <a:ext cx="4343400" cy="326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None/>
            </a:pPr>
            <a:r>
              <a:rPr lang="en-US"/>
              <a:t>CLICK TO ADD MAIN TITLE</a:t>
            </a:r>
            <a:endParaRPr/>
          </a:p>
        </p:txBody>
      </p:sp>
      <p:sp>
        <p:nvSpPr>
          <p:cNvPr id="183" name="Google Shape;183;p7"/>
          <p:cNvSpPr txBox="1">
            <a:spLocks noGrp="1"/>
          </p:cNvSpPr>
          <p:nvPr>
            <p:ph type="body" idx="5"/>
          </p:nvPr>
        </p:nvSpPr>
        <p:spPr>
          <a:xfrm>
            <a:off x="4553712" y="1934331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/>
              <a:t>CLICK TO ADD CATEGORY:</a:t>
            </a:r>
            <a:endParaRPr/>
          </a:p>
        </p:txBody>
      </p:sp>
      <p:sp>
        <p:nvSpPr>
          <p:cNvPr id="184" name="Google Shape;184;p7"/>
          <p:cNvSpPr txBox="1">
            <a:spLocks noGrp="1"/>
          </p:cNvSpPr>
          <p:nvPr>
            <p:ph type="body" idx="6"/>
          </p:nvPr>
        </p:nvSpPr>
        <p:spPr>
          <a:xfrm>
            <a:off x="4572000" y="2178939"/>
            <a:ext cx="43434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</p:txBody>
      </p:sp>
      <p:sp>
        <p:nvSpPr>
          <p:cNvPr id="185" name="Google Shape;185;p7"/>
          <p:cNvSpPr txBox="1">
            <a:spLocks noGrp="1"/>
          </p:cNvSpPr>
          <p:nvPr>
            <p:ph type="body" idx="7"/>
          </p:nvPr>
        </p:nvSpPr>
        <p:spPr>
          <a:xfrm>
            <a:off x="4553712" y="3036449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/>
              <a:t>CLICK TO ADD CATEGORY:</a:t>
            </a:r>
            <a:endParaRPr/>
          </a:p>
        </p:txBody>
      </p:sp>
      <p:sp>
        <p:nvSpPr>
          <p:cNvPr id="186" name="Google Shape;186;p7"/>
          <p:cNvSpPr txBox="1">
            <a:spLocks noGrp="1"/>
          </p:cNvSpPr>
          <p:nvPr>
            <p:ph type="body" idx="8"/>
          </p:nvPr>
        </p:nvSpPr>
        <p:spPr>
          <a:xfrm>
            <a:off x="4572000" y="3281057"/>
            <a:ext cx="43434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 txBox="1">
            <a:spLocks noGrp="1"/>
          </p:cNvSpPr>
          <p:nvPr>
            <p:ph type="body" idx="1"/>
          </p:nvPr>
        </p:nvSpPr>
        <p:spPr>
          <a:xfrm>
            <a:off x="91440" y="1828800"/>
            <a:ext cx="4114800" cy="122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CLICK</a:t>
            </a:r>
            <a:endParaRPr/>
          </a:p>
          <a:p>
            <a:pPr marL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TO ADD</a:t>
            </a:r>
            <a:endParaRPr/>
          </a:p>
          <a:p>
            <a:pPr marL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CALLOUT</a:t>
            </a:r>
            <a:endParaRPr/>
          </a:p>
        </p:txBody>
      </p:sp>
      <p:sp>
        <p:nvSpPr>
          <p:cNvPr id="192" name="Google Shape;192;p8"/>
          <p:cNvSpPr txBox="1">
            <a:spLocks noGrp="1"/>
          </p:cNvSpPr>
          <p:nvPr>
            <p:ph type="body" idx="2"/>
          </p:nvPr>
        </p:nvSpPr>
        <p:spPr>
          <a:xfrm>
            <a:off x="4553712" y="365760"/>
            <a:ext cx="4343400" cy="326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None/>
            </a:pPr>
            <a:r>
              <a:rPr lang="en-US"/>
              <a:t>CLICK TO ADD MAIN TITLE</a:t>
            </a:r>
            <a:endParaRPr/>
          </a:p>
        </p:txBody>
      </p:sp>
      <p:sp>
        <p:nvSpPr>
          <p:cNvPr id="193" name="Google Shape;193;p8"/>
          <p:cNvSpPr txBox="1">
            <a:spLocks noGrp="1"/>
          </p:cNvSpPr>
          <p:nvPr>
            <p:ph type="body" idx="3"/>
          </p:nvPr>
        </p:nvSpPr>
        <p:spPr>
          <a:xfrm>
            <a:off x="4572000" y="834607"/>
            <a:ext cx="4349750" cy="2441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450533" lvl="1" indent="-17621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Char char="◦"/>
            </a:pPr>
            <a:r>
              <a:rPr lang="en-US"/>
              <a:t>Secondary copy here.</a:t>
            </a:r>
            <a:endParaRPr/>
          </a:p>
          <a:p>
            <a:pPr marL="813816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Third-level copy here.</a:t>
            </a:r>
            <a:endParaRPr/>
          </a:p>
          <a:p>
            <a:pPr marL="1179576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Fourth-level copy here.</a:t>
            </a:r>
            <a:endParaRPr/>
          </a:p>
          <a:p>
            <a:pPr marL="154305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Fifth-level copy here.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"/>
          <p:cNvSpPr txBox="1">
            <a:spLocks noGrp="1"/>
          </p:cNvSpPr>
          <p:nvPr>
            <p:ph type="body" idx="1"/>
          </p:nvPr>
        </p:nvSpPr>
        <p:spPr>
          <a:xfrm>
            <a:off x="91440" y="1828800"/>
            <a:ext cx="4114800" cy="122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CLICK</a:t>
            </a:r>
            <a:endParaRPr/>
          </a:p>
          <a:p>
            <a:pPr marL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TO ADD</a:t>
            </a:r>
            <a:endParaRPr/>
          </a:p>
          <a:p>
            <a:pPr marL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CALLOUT</a:t>
            </a:r>
            <a:endParaRPr/>
          </a:p>
        </p:txBody>
      </p:sp>
      <p:sp>
        <p:nvSpPr>
          <p:cNvPr id="199" name="Google Shape;199;p9"/>
          <p:cNvSpPr txBox="1">
            <a:spLocks noGrp="1"/>
          </p:cNvSpPr>
          <p:nvPr>
            <p:ph type="body" idx="2"/>
          </p:nvPr>
        </p:nvSpPr>
        <p:spPr>
          <a:xfrm>
            <a:off x="4572000" y="1698625"/>
            <a:ext cx="4349750" cy="2441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450533" lvl="1" indent="-17621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Char char="◦"/>
            </a:pPr>
            <a:r>
              <a:rPr lang="en-US"/>
              <a:t>Secondary copy here.</a:t>
            </a:r>
            <a:endParaRPr/>
          </a:p>
          <a:p>
            <a:pPr marL="813816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Third-level copy here.</a:t>
            </a:r>
            <a:endParaRPr/>
          </a:p>
          <a:p>
            <a:pPr marL="1179576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Fourth-level copy here.</a:t>
            </a:r>
            <a:endParaRPr/>
          </a:p>
          <a:p>
            <a:pPr marL="154305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Fifth-level copy here.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/>
              <a:t>CLICK TO ADD MAIN TITLE</a:t>
            </a:r>
            <a:endParaRPr/>
          </a:p>
        </p:txBody>
      </p:sp>
      <p:sp>
        <p:nvSpPr>
          <p:cNvPr id="205" name="Google Shape;205;p10"/>
          <p:cNvSpPr txBox="1">
            <a:spLocks noGrp="1"/>
          </p:cNvSpPr>
          <p:nvPr>
            <p:ph type="body" idx="1"/>
          </p:nvPr>
        </p:nvSpPr>
        <p:spPr>
          <a:xfrm>
            <a:off x="292608" y="834607"/>
            <a:ext cx="8204454" cy="24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 dirty="0"/>
              <a:t>CLICK TO ADD CATEGORY</a:t>
            </a:r>
            <a:endParaRPr dirty="0"/>
          </a:p>
        </p:txBody>
      </p:sp>
      <p:sp>
        <p:nvSpPr>
          <p:cNvPr id="206" name="Google Shape;206;p10"/>
          <p:cNvSpPr txBox="1"/>
          <p:nvPr/>
        </p:nvSpPr>
        <p:spPr>
          <a:xfrm>
            <a:off x="310895" y="1079577"/>
            <a:ext cx="7763721" cy="374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marR="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rPr>
              <a:t>Supporting copy here.</a:t>
            </a:r>
            <a:endParaRPr dirty="0"/>
          </a:p>
          <a:p>
            <a:pPr marL="585216" marR="0" lvl="1" indent="-17621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Courier New"/>
              <a:buChar char="o"/>
            </a:pPr>
            <a:r>
              <a:rPr lang="en-US" sz="1400" b="0" i="0" u="none" strike="noStrike" cap="none" dirty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rPr>
              <a:t>Secondary copy goes here.</a:t>
            </a:r>
            <a:endParaRPr dirty="0"/>
          </a:p>
          <a:p>
            <a:pPr marL="102870" marR="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rPr>
              <a:t>Supporting copy here.</a:t>
            </a:r>
            <a:endParaRPr dirty="0"/>
          </a:p>
          <a:p>
            <a:pPr marL="585216" marR="0" lvl="1" indent="-17621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Courier New"/>
              <a:buChar char="o"/>
            </a:pPr>
            <a:r>
              <a:rPr lang="en-US" sz="1400" b="0" i="0" u="none" strike="noStrike" cap="none" dirty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rPr>
              <a:t>Secondary copy goes here.</a:t>
            </a:r>
            <a:endParaRPr dirty="0"/>
          </a:p>
          <a:p>
            <a:pPr marL="102870" marR="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rPr>
              <a:t>Supporting copy here.</a:t>
            </a:r>
            <a:endParaRPr dirty="0"/>
          </a:p>
          <a:p>
            <a:pPr marL="585216" marR="0" lvl="1" indent="-17621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Courier New"/>
              <a:buChar char="o"/>
            </a:pPr>
            <a:r>
              <a:rPr lang="en-US" sz="1400" b="0" i="0" u="none" strike="noStrike" cap="none" dirty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rPr>
              <a:t>Secondary copy goes here.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"/>
          <p:cNvSpPr txBox="1">
            <a:spLocks noGrp="1"/>
          </p:cNvSpPr>
          <p:nvPr>
            <p:ph type="body" idx="1"/>
          </p:nvPr>
        </p:nvSpPr>
        <p:spPr>
          <a:xfrm>
            <a:off x="91440" y="1828800"/>
            <a:ext cx="4114800" cy="122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dirty="0"/>
              <a:t>Agenda</a:t>
            </a:r>
            <a:endParaRPr dirty="0"/>
          </a:p>
        </p:txBody>
      </p:sp>
      <p:sp>
        <p:nvSpPr>
          <p:cNvPr id="165" name="Google Shape;165;p5"/>
          <p:cNvSpPr txBox="1">
            <a:spLocks noGrp="1"/>
          </p:cNvSpPr>
          <p:nvPr>
            <p:ph type="body" idx="2"/>
          </p:nvPr>
        </p:nvSpPr>
        <p:spPr>
          <a:xfrm>
            <a:off x="4553712" y="365760"/>
            <a:ext cx="4343400" cy="326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AutoNum type="arabicPeriod"/>
            </a:pPr>
            <a:r>
              <a:rPr lang="en-US" dirty="0"/>
              <a:t>What Are REST APIs?</a:t>
            </a: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AutoNum type="arabicPeriod"/>
            </a:pPr>
            <a:r>
              <a:rPr lang="en-US" dirty="0"/>
              <a:t>Why Use the Brightcove REST APIs?</a:t>
            </a: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AutoNum type="arabicPeriod"/>
            </a:pPr>
            <a:r>
              <a:rPr lang="en-US" dirty="0"/>
              <a:t>High Level Implementation View</a:t>
            </a: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AutoNum type="arabicPeriod"/>
            </a:pPr>
            <a:r>
              <a:rPr lang="en-US" dirty="0"/>
              <a:t>Understanding the Client Side Code</a:t>
            </a: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AutoNum type="arabicPeriod"/>
            </a:pPr>
            <a:r>
              <a:rPr lang="en-US" dirty="0"/>
              <a:t>Example Code Deep Dive</a:t>
            </a: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AutoNum type="arabicPeriod"/>
            </a:pPr>
            <a:r>
              <a:rPr lang="en-US" dirty="0"/>
              <a:t>Wrap It Up!</a:t>
            </a: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AutoNum type="arabicPeriod"/>
            </a:pPr>
            <a:endParaRPr lang="en-US" dirty="0"/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AutoNum type="arabicPeriod"/>
            </a:pPr>
            <a:endParaRPr lang="en-US" dirty="0"/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AutoNum type="arabicPeriod"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/>
              <a:t>CLICK TO ADD MAIN TITLE</a:t>
            </a:r>
            <a:endParaRPr/>
          </a:p>
        </p:txBody>
      </p:sp>
      <p:sp>
        <p:nvSpPr>
          <p:cNvPr id="212" name="Google Shape;212;p11"/>
          <p:cNvSpPr txBox="1">
            <a:spLocks noGrp="1"/>
          </p:cNvSpPr>
          <p:nvPr>
            <p:ph type="body" idx="1"/>
          </p:nvPr>
        </p:nvSpPr>
        <p:spPr>
          <a:xfrm>
            <a:off x="310896" y="834607"/>
            <a:ext cx="8204454" cy="1934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448056" lvl="1" indent="-17373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Char char="◦"/>
            </a:pPr>
            <a:r>
              <a:rPr lang="en-US"/>
              <a:t>Secondary copy here.</a:t>
            </a:r>
            <a:endParaRPr/>
          </a:p>
          <a:p>
            <a:pPr marL="813816" lvl="2" indent="-17373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Third-level copy here.</a:t>
            </a:r>
            <a:endParaRPr/>
          </a:p>
          <a:p>
            <a:pPr marL="1179576" lvl="3" indent="-17373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Fourth-level copy here.</a:t>
            </a:r>
            <a:endParaRPr/>
          </a:p>
          <a:p>
            <a:pPr marL="1545336" lvl="4" indent="-17373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Fifth-level copy here.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/>
              <a:t>CLICK TO ADD MAIN TITLE</a:t>
            </a:r>
            <a:endParaRPr/>
          </a:p>
        </p:txBody>
      </p:sp>
      <p:sp>
        <p:nvSpPr>
          <p:cNvPr id="218" name="Google Shape;218;p12"/>
          <p:cNvSpPr txBox="1">
            <a:spLocks noGrp="1"/>
          </p:cNvSpPr>
          <p:nvPr>
            <p:ph type="body" idx="1"/>
          </p:nvPr>
        </p:nvSpPr>
        <p:spPr>
          <a:xfrm>
            <a:off x="292608" y="834607"/>
            <a:ext cx="365667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/>
              <a:t>CLICK TO ADD CATEGORY</a:t>
            </a:r>
            <a:endParaRPr/>
          </a:p>
        </p:txBody>
      </p:sp>
      <p:sp>
        <p:nvSpPr>
          <p:cNvPr id="219" name="Google Shape;219;p12"/>
          <p:cNvSpPr txBox="1">
            <a:spLocks noGrp="1"/>
          </p:cNvSpPr>
          <p:nvPr>
            <p:ph type="body" idx="2"/>
          </p:nvPr>
        </p:nvSpPr>
        <p:spPr>
          <a:xfrm>
            <a:off x="4169664" y="834566"/>
            <a:ext cx="365667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/>
              <a:t>CLICK TO ADD CATEGORY</a:t>
            </a:r>
            <a:endParaRPr/>
          </a:p>
        </p:txBody>
      </p:sp>
      <p:sp>
        <p:nvSpPr>
          <p:cNvPr id="220" name="Google Shape;220;p12"/>
          <p:cNvSpPr txBox="1">
            <a:spLocks noGrp="1"/>
          </p:cNvSpPr>
          <p:nvPr>
            <p:ph type="body" idx="3"/>
          </p:nvPr>
        </p:nvSpPr>
        <p:spPr>
          <a:xfrm>
            <a:off x="311150" y="1079495"/>
            <a:ext cx="3656416" cy="148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</a:t>
            </a:r>
            <a:endParaRPr/>
          </a:p>
          <a:p>
            <a:pPr marL="448056" lvl="1" indent="-17621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Char char="◦"/>
            </a:pPr>
            <a:r>
              <a:rPr lang="en-US"/>
              <a:t>Secondary copy here</a:t>
            </a:r>
            <a:endParaRPr/>
          </a:p>
          <a:p>
            <a:pPr marL="722376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Third-level copy here</a:t>
            </a:r>
            <a:endParaRPr/>
          </a:p>
          <a:p>
            <a:pPr marL="1088136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Fourth-level copy here</a:t>
            </a:r>
            <a:endParaRPr/>
          </a:p>
          <a:p>
            <a:pPr marL="1453896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Fifth-level copy here</a:t>
            </a:r>
            <a:endParaRPr/>
          </a:p>
        </p:txBody>
      </p:sp>
      <p:sp>
        <p:nvSpPr>
          <p:cNvPr id="221" name="Google Shape;221;p12"/>
          <p:cNvSpPr txBox="1">
            <a:spLocks noGrp="1"/>
          </p:cNvSpPr>
          <p:nvPr>
            <p:ph type="body" idx="4"/>
          </p:nvPr>
        </p:nvSpPr>
        <p:spPr>
          <a:xfrm>
            <a:off x="4183143" y="1079495"/>
            <a:ext cx="3656416" cy="148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</a:t>
            </a:r>
            <a:endParaRPr/>
          </a:p>
          <a:p>
            <a:pPr marL="448056" lvl="1" indent="-17621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Char char="◦"/>
            </a:pPr>
            <a:r>
              <a:rPr lang="en-US"/>
              <a:t>Secondary copy here</a:t>
            </a:r>
            <a:endParaRPr/>
          </a:p>
          <a:p>
            <a:pPr marL="722376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Third-level copy here</a:t>
            </a:r>
            <a:endParaRPr/>
          </a:p>
          <a:p>
            <a:pPr marL="1088136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Fourth-level copy here</a:t>
            </a:r>
            <a:endParaRPr/>
          </a:p>
          <a:p>
            <a:pPr marL="1453896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Fifth-level copy here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463217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/>
              <a:t>CLICK TO ADD MAIN TITLE</a:t>
            </a:r>
            <a:endParaRPr/>
          </a:p>
        </p:txBody>
      </p:sp>
      <p:sp>
        <p:nvSpPr>
          <p:cNvPr id="227" name="Google Shape;227;p13"/>
          <p:cNvSpPr txBox="1">
            <a:spLocks noGrp="1"/>
          </p:cNvSpPr>
          <p:nvPr>
            <p:ph type="body" idx="1"/>
          </p:nvPr>
        </p:nvSpPr>
        <p:spPr>
          <a:xfrm>
            <a:off x="292608" y="834607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/>
              <a:t>CLICK TO ADD CATEGORY:</a:t>
            </a:r>
            <a:endParaRPr/>
          </a:p>
        </p:txBody>
      </p:sp>
      <p:graphicFrame>
        <p:nvGraphicFramePr>
          <p:cNvPr id="228" name="Google Shape;228;p13"/>
          <p:cNvGraphicFramePr/>
          <p:nvPr/>
        </p:nvGraphicFramePr>
        <p:xfrm>
          <a:off x="4811713" y="835025"/>
          <a:ext cx="3962400" cy="340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9" name="Google Shape;229;p13"/>
          <p:cNvSpPr txBox="1">
            <a:spLocks noGrp="1"/>
          </p:cNvSpPr>
          <p:nvPr>
            <p:ph type="body" idx="3"/>
          </p:nvPr>
        </p:nvSpPr>
        <p:spPr>
          <a:xfrm>
            <a:off x="311150" y="1079536"/>
            <a:ext cx="4343400" cy="148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448056" lvl="1" indent="-17621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Char char="◦"/>
            </a:pPr>
            <a:r>
              <a:rPr lang="en-US"/>
              <a:t>Secondary copy here.</a:t>
            </a:r>
            <a:endParaRPr/>
          </a:p>
          <a:p>
            <a:pPr marL="722376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Third-level copy here.</a:t>
            </a:r>
            <a:endParaRPr/>
          </a:p>
          <a:p>
            <a:pPr marL="1088136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Fourth-level copy here.</a:t>
            </a:r>
            <a:endParaRPr/>
          </a:p>
          <a:p>
            <a:pPr marL="1453896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Fifth-level copy here.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463217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/>
              <a:t>CLICK TO ADD MAIN TITLE</a:t>
            </a:r>
            <a:endParaRPr/>
          </a:p>
        </p:txBody>
      </p:sp>
      <p:graphicFrame>
        <p:nvGraphicFramePr>
          <p:cNvPr id="235" name="Google Shape;235;p14"/>
          <p:cNvGraphicFramePr/>
          <p:nvPr/>
        </p:nvGraphicFramePr>
        <p:xfrm>
          <a:off x="4811713" y="835025"/>
          <a:ext cx="3962400" cy="340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6" name="Google Shape;236;p14"/>
          <p:cNvSpPr txBox="1">
            <a:spLocks noGrp="1"/>
          </p:cNvSpPr>
          <p:nvPr>
            <p:ph type="body" idx="1"/>
          </p:nvPr>
        </p:nvSpPr>
        <p:spPr>
          <a:xfrm>
            <a:off x="311150" y="834607"/>
            <a:ext cx="4343400" cy="148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448056" lvl="1" indent="-17621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Char char="◦"/>
            </a:pPr>
            <a:r>
              <a:rPr lang="en-US"/>
              <a:t>Secondary copy here.</a:t>
            </a:r>
            <a:endParaRPr/>
          </a:p>
          <a:p>
            <a:pPr marL="722376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Third-level copy here.</a:t>
            </a:r>
            <a:endParaRPr/>
          </a:p>
          <a:p>
            <a:pPr marL="1088136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Fourth-level copy here.</a:t>
            </a:r>
            <a:endParaRPr/>
          </a:p>
          <a:p>
            <a:pPr marL="1453896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Fifth-level copy here.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463217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/>
              <a:t>CLICK TO ADD MAIN TITLE</a:t>
            </a:r>
            <a:endParaRPr/>
          </a:p>
        </p:txBody>
      </p:sp>
      <p:sp>
        <p:nvSpPr>
          <p:cNvPr id="242" name="Google Shape;242;p15"/>
          <p:cNvSpPr txBox="1">
            <a:spLocks noGrp="1"/>
          </p:cNvSpPr>
          <p:nvPr>
            <p:ph type="body" idx="1"/>
          </p:nvPr>
        </p:nvSpPr>
        <p:spPr>
          <a:xfrm>
            <a:off x="292608" y="834607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/>
              <a:t>CLICK TO ADD CATEGORY:</a:t>
            </a:r>
            <a:endParaRPr/>
          </a:p>
        </p:txBody>
      </p:sp>
      <p:sp>
        <p:nvSpPr>
          <p:cNvPr id="243" name="Google Shape;243;p15"/>
          <p:cNvSpPr txBox="1">
            <a:spLocks noGrp="1"/>
          </p:cNvSpPr>
          <p:nvPr>
            <p:ph type="body" idx="3"/>
          </p:nvPr>
        </p:nvSpPr>
        <p:spPr>
          <a:xfrm>
            <a:off x="311150" y="1079536"/>
            <a:ext cx="4343400" cy="148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448056" lvl="1" indent="-17621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Char char="◦"/>
            </a:pPr>
            <a:r>
              <a:rPr lang="en-US"/>
              <a:t>Secondary copy here.</a:t>
            </a:r>
            <a:endParaRPr/>
          </a:p>
          <a:p>
            <a:pPr marL="722376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Third-level copy here.</a:t>
            </a:r>
            <a:endParaRPr/>
          </a:p>
          <a:p>
            <a:pPr marL="1088136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Fourth-level copy here.</a:t>
            </a:r>
            <a:endParaRPr/>
          </a:p>
          <a:p>
            <a:pPr marL="1453896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Fifth-level copy here.</a:t>
            </a:r>
            <a:endParaRPr/>
          </a:p>
        </p:txBody>
      </p:sp>
      <p:graphicFrame>
        <p:nvGraphicFramePr>
          <p:cNvPr id="244" name="Google Shape;244;p15"/>
          <p:cNvGraphicFramePr/>
          <p:nvPr/>
        </p:nvGraphicFramePr>
        <p:xfrm>
          <a:off x="4811713" y="835025"/>
          <a:ext cx="3962400" cy="340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6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463217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/>
              <a:t>CLICK TO ADD MAIN TITLE</a:t>
            </a:r>
            <a:endParaRPr/>
          </a:p>
        </p:txBody>
      </p:sp>
      <p:graphicFrame>
        <p:nvGraphicFramePr>
          <p:cNvPr id="250" name="Google Shape;250;p16"/>
          <p:cNvGraphicFramePr/>
          <p:nvPr/>
        </p:nvGraphicFramePr>
        <p:xfrm>
          <a:off x="4811713" y="835025"/>
          <a:ext cx="3962400" cy="340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1" name="Google Shape;251;p16"/>
          <p:cNvSpPr txBox="1">
            <a:spLocks noGrp="1"/>
          </p:cNvSpPr>
          <p:nvPr>
            <p:ph type="body" idx="1"/>
          </p:nvPr>
        </p:nvSpPr>
        <p:spPr>
          <a:xfrm>
            <a:off x="311150" y="834607"/>
            <a:ext cx="4343400" cy="148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448056" lvl="1" indent="-17621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Char char="◦"/>
            </a:pPr>
            <a:r>
              <a:rPr lang="en-US"/>
              <a:t>Secondary copy here.</a:t>
            </a:r>
            <a:endParaRPr/>
          </a:p>
          <a:p>
            <a:pPr marL="722376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Third-level copy here.</a:t>
            </a:r>
            <a:endParaRPr/>
          </a:p>
          <a:p>
            <a:pPr marL="1088136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Fourth-level copy here.</a:t>
            </a:r>
            <a:endParaRPr/>
          </a:p>
          <a:p>
            <a:pPr marL="1453896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Fifth-level copy here.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7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/>
              <a:t>CLICK TO ADD MAIN TITLE</a:t>
            </a:r>
            <a:endParaRPr/>
          </a:p>
        </p:txBody>
      </p:sp>
      <p:graphicFrame>
        <p:nvGraphicFramePr>
          <p:cNvPr id="257" name="Google Shape;257;p17"/>
          <p:cNvGraphicFramePr/>
          <p:nvPr/>
        </p:nvGraphicFramePr>
        <p:xfrm>
          <a:off x="168729" y="1382941"/>
          <a:ext cx="3566432" cy="23776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58" name="Google Shape;258;p17"/>
          <p:cNvGraphicFramePr/>
          <p:nvPr/>
        </p:nvGraphicFramePr>
        <p:xfrm>
          <a:off x="2638085" y="1382940"/>
          <a:ext cx="3566432" cy="23776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59" name="Google Shape;259;p17"/>
          <p:cNvGraphicFramePr/>
          <p:nvPr/>
        </p:nvGraphicFramePr>
        <p:xfrm>
          <a:off x="5107441" y="1382939"/>
          <a:ext cx="3566432" cy="23776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/>
              <a:t>CLICK TO ADD MAIN TITLE</a:t>
            </a:r>
            <a:endParaRPr/>
          </a:p>
        </p:txBody>
      </p:sp>
      <p:graphicFrame>
        <p:nvGraphicFramePr>
          <p:cNvPr id="265" name="Google Shape;265;p18"/>
          <p:cNvGraphicFramePr/>
          <p:nvPr/>
        </p:nvGraphicFramePr>
        <p:xfrm>
          <a:off x="427038" y="958848"/>
          <a:ext cx="8088300" cy="2298050"/>
        </p:xfrm>
        <a:graphic>
          <a:graphicData uri="http://schemas.openxmlformats.org/drawingml/2006/table">
            <a:tbl>
              <a:tblPr firstRow="1" bandRow="1">
                <a:noFill/>
                <a:tableStyleId>{78396AFA-36D4-44D4-86C1-AD026B2D0E98}</a:tableStyleId>
              </a:tblPr>
              <a:tblGrid>
                <a:gridCol w="269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6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7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HEADER 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HEADER 2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HEADER 3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200"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200"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200"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9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/>
              <a:t>CLICK TO ADD MAIN TITLE</a:t>
            </a:r>
            <a:endParaRPr/>
          </a:p>
        </p:txBody>
      </p:sp>
      <p:graphicFrame>
        <p:nvGraphicFramePr>
          <p:cNvPr id="271" name="Google Shape;271;p19"/>
          <p:cNvGraphicFramePr/>
          <p:nvPr/>
        </p:nvGraphicFramePr>
        <p:xfrm>
          <a:off x="430213" y="958848"/>
          <a:ext cx="8085150" cy="1261825"/>
        </p:xfrm>
        <a:graphic>
          <a:graphicData uri="http://schemas.openxmlformats.org/drawingml/2006/table">
            <a:tbl>
              <a:tblPr firstRow="1" bandRow="1">
                <a:noFill/>
                <a:tableStyleId>{78396AFA-36D4-44D4-86C1-AD026B2D0E98}</a:tableStyleId>
              </a:tblPr>
              <a:tblGrid>
                <a:gridCol w="2695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HEADER 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HEADER 2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HEADER 3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775"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2" name="Google Shape;272;p19"/>
          <p:cNvSpPr txBox="1">
            <a:spLocks noGrp="1"/>
          </p:cNvSpPr>
          <p:nvPr>
            <p:ph type="body" idx="1"/>
          </p:nvPr>
        </p:nvSpPr>
        <p:spPr>
          <a:xfrm>
            <a:off x="292608" y="2559412"/>
            <a:ext cx="8204454" cy="24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/>
              <a:t>CLICK TO ADD CATEGORY:</a:t>
            </a:r>
            <a:endParaRPr/>
          </a:p>
        </p:txBody>
      </p:sp>
      <p:sp>
        <p:nvSpPr>
          <p:cNvPr id="273" name="Google Shape;273;p19"/>
          <p:cNvSpPr txBox="1">
            <a:spLocks noGrp="1"/>
          </p:cNvSpPr>
          <p:nvPr>
            <p:ph type="body" idx="2"/>
          </p:nvPr>
        </p:nvSpPr>
        <p:spPr>
          <a:xfrm>
            <a:off x="310896" y="2804382"/>
            <a:ext cx="8204454" cy="148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448056" lvl="1" indent="-17621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Char char="◦"/>
            </a:pPr>
            <a:r>
              <a:rPr lang="en-US"/>
              <a:t>Secondary copy here.</a:t>
            </a:r>
            <a:endParaRPr/>
          </a:p>
          <a:p>
            <a:pPr marL="722376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Third-level copy here.</a:t>
            </a:r>
            <a:endParaRPr/>
          </a:p>
          <a:p>
            <a:pPr marL="1088136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Fourth-level copy here.</a:t>
            </a:r>
            <a:endParaRPr/>
          </a:p>
          <a:p>
            <a:pPr marL="1453896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Fifth-level copy here.</a:t>
            </a:r>
            <a:endParaRPr/>
          </a:p>
          <a:p>
            <a:pPr marL="448056" lvl="1" indent="-11398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0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/>
              <a:t>CLICK TO ADD TABLE TITLE</a:t>
            </a:r>
            <a:endParaRPr/>
          </a:p>
        </p:txBody>
      </p:sp>
      <p:graphicFrame>
        <p:nvGraphicFramePr>
          <p:cNvPr id="280" name="Google Shape;280;p20"/>
          <p:cNvGraphicFramePr/>
          <p:nvPr/>
        </p:nvGraphicFramePr>
        <p:xfrm>
          <a:off x="427038" y="9588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{78396AFA-36D4-44D4-86C1-AD026B2D0E98}</a:tableStyleId>
              </a:tblPr>
              <a:tblGrid>
                <a:gridCol w="1348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8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8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8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8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8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5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0" i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350" marR="91350" marT="45725" marB="45725">
                    <a:solidFill>
                      <a:srgbClr val="22C2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HEADER 1</a:t>
                      </a:r>
                      <a:endParaRPr sz="1100" b="1" i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350" marR="91350" marT="45725" marB="45725" anchor="ctr">
                    <a:solidFill>
                      <a:srgbClr val="9495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HEADER 2</a:t>
                      </a:r>
                      <a:endParaRPr/>
                    </a:p>
                  </a:txBody>
                  <a:tcPr marL="91350" marR="91350" marT="45725" marB="45725" anchor="ctr">
                    <a:solidFill>
                      <a:srgbClr val="9495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HEADER 3</a:t>
                      </a:r>
                      <a:endParaRPr/>
                    </a:p>
                  </a:txBody>
                  <a:tcPr marL="91350" marR="91350" marT="45725" marB="45725" anchor="ctr">
                    <a:solidFill>
                      <a:srgbClr val="9495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HEADER 4</a:t>
                      </a:r>
                      <a:endParaRPr/>
                    </a:p>
                  </a:txBody>
                  <a:tcPr marL="91350" marR="91350" marT="45725" marB="45725" anchor="ctr">
                    <a:solidFill>
                      <a:srgbClr val="9495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HEADER 5</a:t>
                      </a:r>
                      <a:endParaRPr/>
                    </a:p>
                  </a:txBody>
                  <a:tcPr marL="91350" marR="91350" marT="45725" marB="45725" anchor="ctr">
                    <a:solidFill>
                      <a:srgbClr val="9495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CATEGORY</a:t>
                      </a:r>
                      <a:br>
                        <a:rPr lang="en-US" sz="1100" b="1" i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-US" sz="1100" b="1" i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ONE</a:t>
                      </a:r>
                      <a:endParaRPr/>
                    </a:p>
                  </a:txBody>
                  <a:tcPr marL="91350" marR="91350" marT="45725" marB="45725" anchor="ctr">
                    <a:solidFill>
                      <a:srgbClr val="22C2EB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350" marR="91350" marT="91450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350" marR="91350" marT="91450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>
                        <a:solidFill>
                          <a:srgbClr val="94959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350" marR="91350" marT="91450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>
                        <a:solidFill>
                          <a:srgbClr val="94959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350" marR="91350" marT="91450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>
                        <a:solidFill>
                          <a:srgbClr val="94959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350" marR="91350" marT="91450" marB="457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CATEGORY</a:t>
                      </a:r>
                      <a:br>
                        <a:rPr lang="en-US" sz="1100" b="1" i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-US" sz="1100" b="1" i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TWO</a:t>
                      </a:r>
                      <a:endParaRPr/>
                    </a:p>
                  </a:txBody>
                  <a:tcPr marL="91350" marR="91350" marT="45725" marB="45725" anchor="ctr">
                    <a:solidFill>
                      <a:srgbClr val="22C2EB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350" marR="91350" marT="91450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350" marR="91350" marT="91450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>
                        <a:solidFill>
                          <a:srgbClr val="94959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350" marR="91350" marT="91450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>
                        <a:solidFill>
                          <a:srgbClr val="94959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350" marR="91350" marT="91450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>
                        <a:solidFill>
                          <a:srgbClr val="94959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350" marR="91350" marT="91450" marB="457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CATEGORY</a:t>
                      </a:r>
                      <a:br>
                        <a:rPr lang="en-US" sz="1100" b="1" i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-US" sz="1100" b="1" i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THREE</a:t>
                      </a:r>
                      <a:endParaRPr/>
                    </a:p>
                  </a:txBody>
                  <a:tcPr marL="91350" marR="91350" marT="45725" marB="45725" anchor="ctr">
                    <a:solidFill>
                      <a:srgbClr val="22C2EB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350" marR="91350" marT="91450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350" marR="91350" marT="91450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>
                        <a:solidFill>
                          <a:srgbClr val="94959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350" marR="91350" marT="91450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>
                        <a:solidFill>
                          <a:srgbClr val="94959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350" marR="91350" marT="91450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>
                        <a:solidFill>
                          <a:srgbClr val="94959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350" marR="91350" marT="91450" marB="457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 txBox="1">
            <a:spLocks noGrp="1"/>
          </p:cNvSpPr>
          <p:nvPr>
            <p:ph type="body" idx="1"/>
          </p:nvPr>
        </p:nvSpPr>
        <p:spPr>
          <a:xfrm>
            <a:off x="91440" y="1828800"/>
            <a:ext cx="4114800" cy="122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dirty="0"/>
              <a:t>What Are REST APIs?</a:t>
            </a:r>
            <a:endParaRPr dirty="0"/>
          </a:p>
        </p:txBody>
      </p:sp>
      <p:sp>
        <p:nvSpPr>
          <p:cNvPr id="173" name="Google Shape;173;p6"/>
          <p:cNvSpPr txBox="1">
            <a:spLocks noGrp="1"/>
          </p:cNvSpPr>
          <p:nvPr>
            <p:ph type="body" idx="2"/>
          </p:nvPr>
        </p:nvSpPr>
        <p:spPr>
          <a:xfrm>
            <a:off x="4572000" y="255722"/>
            <a:ext cx="4343400" cy="326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Re</a:t>
            </a:r>
            <a:r>
              <a:rPr lang="en-US" dirty="0">
                <a:solidFill>
                  <a:schemeClr val="tx1"/>
                </a:solidFill>
              </a:rPr>
              <a:t>presentational </a:t>
            </a:r>
            <a:r>
              <a:rPr lang="en-US" b="1" dirty="0">
                <a:solidFill>
                  <a:schemeClr val="tx1"/>
                </a:solidFill>
              </a:rPr>
              <a:t>S</a:t>
            </a:r>
            <a:r>
              <a:rPr lang="en-US" dirty="0">
                <a:solidFill>
                  <a:schemeClr val="tx1"/>
                </a:solidFill>
              </a:rPr>
              <a:t>tate </a:t>
            </a:r>
            <a:r>
              <a:rPr lang="en-US" b="1" dirty="0">
                <a:solidFill>
                  <a:schemeClr val="tx1"/>
                </a:solidFill>
              </a:rPr>
              <a:t>T</a:t>
            </a:r>
            <a:r>
              <a:rPr lang="en-US" dirty="0">
                <a:solidFill>
                  <a:schemeClr val="tx1"/>
                </a:solidFill>
              </a:rPr>
              <a:t>ransfer </a:t>
            </a:r>
            <a:r>
              <a:rPr lang="en-US" b="1" dirty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pplication </a:t>
            </a:r>
            <a:r>
              <a:rPr lang="en-US" b="1" dirty="0">
                <a:solidFill>
                  <a:schemeClr val="tx1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rogramming </a:t>
            </a:r>
            <a:r>
              <a:rPr lang="en-US" b="1" dirty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nterface (probably not helpful)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design pattern that: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Defines web services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Uses HTTP requests to GET, PUT, POST and DELETE data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Consists of client and the web service resource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/>
              <a:t>CLICK TO ADD TABLE TITLE</a:t>
            </a:r>
            <a:endParaRPr/>
          </a:p>
        </p:txBody>
      </p:sp>
      <p:graphicFrame>
        <p:nvGraphicFramePr>
          <p:cNvPr id="287" name="Google Shape;287;p21"/>
          <p:cNvGraphicFramePr/>
          <p:nvPr/>
        </p:nvGraphicFramePr>
        <p:xfrm>
          <a:off x="430213" y="9588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{78396AFA-36D4-44D4-86C1-AD026B2D0E98}</a:tableStyleId>
              </a:tblPr>
              <a:tblGrid>
                <a:gridCol w="1349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9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9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9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9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5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0" i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2650" marR="92650" marT="45725" marB="45725">
                    <a:solidFill>
                      <a:srgbClr val="22C2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HEADER 1</a:t>
                      </a:r>
                      <a:endParaRPr sz="1100" b="1" i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2650" marR="92650" marT="45725" marB="45725" anchor="ctr">
                    <a:solidFill>
                      <a:srgbClr val="9495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HEADER 2</a:t>
                      </a:r>
                      <a:endParaRPr/>
                    </a:p>
                  </a:txBody>
                  <a:tcPr marL="92650" marR="92650" marT="45725" marB="45725" anchor="ctr">
                    <a:solidFill>
                      <a:srgbClr val="9495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HEADER 3</a:t>
                      </a:r>
                      <a:endParaRPr/>
                    </a:p>
                  </a:txBody>
                  <a:tcPr marL="92650" marR="92650" marT="45725" marB="45725" anchor="ctr">
                    <a:solidFill>
                      <a:srgbClr val="9495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HEADER 4</a:t>
                      </a:r>
                      <a:endParaRPr/>
                    </a:p>
                  </a:txBody>
                  <a:tcPr marL="92650" marR="92650" marT="45725" marB="45725" anchor="ctr">
                    <a:solidFill>
                      <a:srgbClr val="9495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HEADER 5</a:t>
                      </a:r>
                      <a:endParaRPr/>
                    </a:p>
                  </a:txBody>
                  <a:tcPr marL="92650" marR="92650" marT="45725" marB="45725" anchor="ctr">
                    <a:solidFill>
                      <a:srgbClr val="9495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CATEGORY</a:t>
                      </a:r>
                      <a:br>
                        <a:rPr lang="en-US" sz="1100" b="1" i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-US" sz="1100" b="1" i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ONE</a:t>
                      </a:r>
                      <a:endParaRPr/>
                    </a:p>
                  </a:txBody>
                  <a:tcPr marL="92650" marR="92650" marT="45725" marB="45725" anchor="ctr">
                    <a:solidFill>
                      <a:srgbClr val="22C2EB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2650" marR="92650" marT="91450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2650" marR="92650" marT="91450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>
                        <a:solidFill>
                          <a:srgbClr val="94959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2650" marR="92650" marT="91450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>
                        <a:solidFill>
                          <a:srgbClr val="94959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2650" marR="92650" marT="91450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>
                        <a:solidFill>
                          <a:srgbClr val="94959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2650" marR="92650" marT="91450" marB="457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8" name="Google Shape;288;p21"/>
          <p:cNvSpPr txBox="1">
            <a:spLocks noGrp="1"/>
          </p:cNvSpPr>
          <p:nvPr>
            <p:ph type="body" idx="1"/>
          </p:nvPr>
        </p:nvSpPr>
        <p:spPr>
          <a:xfrm>
            <a:off x="292608" y="2559412"/>
            <a:ext cx="8204454" cy="24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/>
              <a:t>CLICK TO ADD CATEGORY:</a:t>
            </a:r>
            <a:endParaRPr/>
          </a:p>
        </p:txBody>
      </p:sp>
      <p:sp>
        <p:nvSpPr>
          <p:cNvPr id="289" name="Google Shape;289;p21"/>
          <p:cNvSpPr txBox="1">
            <a:spLocks noGrp="1"/>
          </p:cNvSpPr>
          <p:nvPr>
            <p:ph type="body" idx="2"/>
          </p:nvPr>
        </p:nvSpPr>
        <p:spPr>
          <a:xfrm>
            <a:off x="310896" y="2804382"/>
            <a:ext cx="8204454" cy="148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448056" lvl="1" indent="-17621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Char char="◦"/>
            </a:pPr>
            <a:r>
              <a:rPr lang="en-US"/>
              <a:t>Secondary copy here.</a:t>
            </a:r>
            <a:endParaRPr/>
          </a:p>
          <a:p>
            <a:pPr marL="722376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Third-level copy here.</a:t>
            </a:r>
            <a:endParaRPr/>
          </a:p>
          <a:p>
            <a:pPr marL="1088136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Fourth-level copy here.</a:t>
            </a:r>
            <a:endParaRPr/>
          </a:p>
          <a:p>
            <a:pPr marL="1453896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Fifth-level copy here.</a:t>
            </a:r>
            <a:endParaRPr/>
          </a:p>
          <a:p>
            <a:pPr marL="448056" lvl="1" indent="-11398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22"/>
          <p:cNvPicPr preferRelativeResize="0"/>
          <p:nvPr/>
        </p:nvPicPr>
        <p:blipFill rotWithShape="1">
          <a:blip r:embed="rId3">
            <a:alphaModFix/>
          </a:blip>
          <a:srcRect l="-1837" t="1" r="11443" b="1595"/>
          <a:stretch/>
        </p:blipFill>
        <p:spPr>
          <a:xfrm>
            <a:off x="3026551" y="844378"/>
            <a:ext cx="6117449" cy="3604604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2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/>
              <a:t>CLICK TO ADD MAIN TITLE</a:t>
            </a:r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body" idx="1"/>
          </p:nvPr>
        </p:nvSpPr>
        <p:spPr>
          <a:xfrm>
            <a:off x="292608" y="834607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/>
              <a:t>CLICK TO ADD CATEGORY:</a:t>
            </a:r>
            <a:endParaRPr/>
          </a:p>
        </p:txBody>
      </p:sp>
      <p:sp>
        <p:nvSpPr>
          <p:cNvPr id="297" name="Google Shape;297;p22"/>
          <p:cNvSpPr txBox="1">
            <a:spLocks noGrp="1"/>
          </p:cNvSpPr>
          <p:nvPr>
            <p:ph type="body" idx="2"/>
          </p:nvPr>
        </p:nvSpPr>
        <p:spPr>
          <a:xfrm>
            <a:off x="310896" y="1079578"/>
            <a:ext cx="43434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</p:txBody>
      </p:sp>
      <p:sp>
        <p:nvSpPr>
          <p:cNvPr id="298" name="Google Shape;298;p22"/>
          <p:cNvSpPr txBox="1">
            <a:spLocks noGrp="1"/>
          </p:cNvSpPr>
          <p:nvPr>
            <p:ph type="body" idx="3"/>
          </p:nvPr>
        </p:nvSpPr>
        <p:spPr>
          <a:xfrm>
            <a:off x="292608" y="1934331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/>
              <a:t>CLICK TO ADD CATEGORY:</a:t>
            </a:r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body" idx="4"/>
          </p:nvPr>
        </p:nvSpPr>
        <p:spPr>
          <a:xfrm>
            <a:off x="310896" y="2178939"/>
            <a:ext cx="43434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</p:txBody>
      </p:sp>
      <p:sp>
        <p:nvSpPr>
          <p:cNvPr id="300" name="Google Shape;300;p22"/>
          <p:cNvSpPr txBox="1">
            <a:spLocks noGrp="1"/>
          </p:cNvSpPr>
          <p:nvPr>
            <p:ph type="body" idx="5"/>
          </p:nvPr>
        </p:nvSpPr>
        <p:spPr>
          <a:xfrm>
            <a:off x="292608" y="3036449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/>
              <a:t>CLICK TO ADD CATEGORY:</a:t>
            </a:r>
            <a:endParaRPr/>
          </a:p>
        </p:txBody>
      </p:sp>
      <p:sp>
        <p:nvSpPr>
          <p:cNvPr id="301" name="Google Shape;301;p22"/>
          <p:cNvSpPr txBox="1">
            <a:spLocks noGrp="1"/>
          </p:cNvSpPr>
          <p:nvPr>
            <p:ph type="body" idx="6"/>
          </p:nvPr>
        </p:nvSpPr>
        <p:spPr>
          <a:xfrm>
            <a:off x="310896" y="3281057"/>
            <a:ext cx="43434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</p:txBody>
      </p:sp>
      <p:sp>
        <p:nvSpPr>
          <p:cNvPr id="302" name="Google Shape;302;p22"/>
          <p:cNvSpPr txBox="1"/>
          <p:nvPr/>
        </p:nvSpPr>
        <p:spPr>
          <a:xfrm>
            <a:off x="4948518" y="2340917"/>
            <a:ext cx="347472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rPr>
              <a:t>PUT SCREEN SHOT OF CONTENT HERE.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rPr>
              <a:t>PUT VIDEO HERE.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23"/>
          <p:cNvPicPr preferRelativeResize="0"/>
          <p:nvPr/>
        </p:nvPicPr>
        <p:blipFill rotWithShape="1">
          <a:blip r:embed="rId3">
            <a:alphaModFix/>
          </a:blip>
          <a:srcRect l="-1837" t="1" r="11443" b="1595"/>
          <a:stretch/>
        </p:blipFill>
        <p:spPr>
          <a:xfrm>
            <a:off x="3026551" y="844378"/>
            <a:ext cx="6117449" cy="3604604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3"/>
          <p:cNvSpPr txBox="1">
            <a:spLocks noGrp="1"/>
          </p:cNvSpPr>
          <p:nvPr>
            <p:ph type="body" idx="1"/>
          </p:nvPr>
        </p:nvSpPr>
        <p:spPr>
          <a:xfrm>
            <a:off x="292608" y="365760"/>
            <a:ext cx="4343400" cy="326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None/>
            </a:pPr>
            <a:r>
              <a:rPr lang="en-US"/>
              <a:t>CLICK TO ADD MAIN TITLE</a:t>
            </a:r>
            <a:endParaRPr/>
          </a:p>
        </p:txBody>
      </p:sp>
      <p:sp>
        <p:nvSpPr>
          <p:cNvPr id="309" name="Google Shape;309;p23"/>
          <p:cNvSpPr txBox="1">
            <a:spLocks noGrp="1"/>
          </p:cNvSpPr>
          <p:nvPr>
            <p:ph type="body" idx="2"/>
          </p:nvPr>
        </p:nvSpPr>
        <p:spPr>
          <a:xfrm>
            <a:off x="310896" y="834607"/>
            <a:ext cx="3346704" cy="1111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450533" lvl="1" indent="-17621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Char char="◦"/>
            </a:pPr>
            <a:r>
              <a:rPr lang="en-US"/>
              <a:t>Secondary copy here.</a:t>
            </a:r>
            <a:endParaRPr/>
          </a:p>
          <a:p>
            <a:pPr marL="813816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Third-level copy here.</a:t>
            </a:r>
            <a:endParaRPr/>
          </a:p>
        </p:txBody>
      </p:sp>
      <p:sp>
        <p:nvSpPr>
          <p:cNvPr id="310" name="Google Shape;310;p23"/>
          <p:cNvSpPr txBox="1"/>
          <p:nvPr/>
        </p:nvSpPr>
        <p:spPr>
          <a:xfrm>
            <a:off x="4948518" y="2340917"/>
            <a:ext cx="347472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rPr>
              <a:t>PUT SCREEN SHOT OF CONTENT HERE.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rPr>
              <a:t>PUT VIDEO HERE.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4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/>
              <a:t>CLICK TO ADD MAIN TITLE</a:t>
            </a:r>
            <a:endParaRPr/>
          </a:p>
        </p:txBody>
      </p:sp>
      <p:sp>
        <p:nvSpPr>
          <p:cNvPr id="316" name="Google Shape;316;p24"/>
          <p:cNvSpPr txBox="1">
            <a:spLocks noGrp="1"/>
          </p:cNvSpPr>
          <p:nvPr>
            <p:ph type="body" idx="1"/>
          </p:nvPr>
        </p:nvSpPr>
        <p:spPr>
          <a:xfrm>
            <a:off x="292608" y="834607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/>
              <a:t>CLICK TO ADD CATEGORY:</a:t>
            </a:r>
            <a:endParaRPr/>
          </a:p>
        </p:txBody>
      </p:sp>
      <p:sp>
        <p:nvSpPr>
          <p:cNvPr id="317" name="Google Shape;317;p24"/>
          <p:cNvSpPr txBox="1">
            <a:spLocks noGrp="1"/>
          </p:cNvSpPr>
          <p:nvPr>
            <p:ph type="body" idx="2"/>
          </p:nvPr>
        </p:nvSpPr>
        <p:spPr>
          <a:xfrm>
            <a:off x="310896" y="1079578"/>
            <a:ext cx="43434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</p:txBody>
      </p:sp>
      <p:sp>
        <p:nvSpPr>
          <p:cNvPr id="318" name="Google Shape;318;p24"/>
          <p:cNvSpPr txBox="1">
            <a:spLocks noGrp="1"/>
          </p:cNvSpPr>
          <p:nvPr>
            <p:ph type="body" idx="3"/>
          </p:nvPr>
        </p:nvSpPr>
        <p:spPr>
          <a:xfrm>
            <a:off x="292608" y="1934331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/>
              <a:t>CLICK TO ADD CATEGORY:</a:t>
            </a:r>
            <a:endParaRPr/>
          </a:p>
        </p:txBody>
      </p:sp>
      <p:sp>
        <p:nvSpPr>
          <p:cNvPr id="319" name="Google Shape;319;p24"/>
          <p:cNvSpPr txBox="1">
            <a:spLocks noGrp="1"/>
          </p:cNvSpPr>
          <p:nvPr>
            <p:ph type="body" idx="4"/>
          </p:nvPr>
        </p:nvSpPr>
        <p:spPr>
          <a:xfrm>
            <a:off x="310896" y="2178939"/>
            <a:ext cx="43434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</p:txBody>
      </p:sp>
      <p:sp>
        <p:nvSpPr>
          <p:cNvPr id="320" name="Google Shape;320;p24"/>
          <p:cNvSpPr txBox="1">
            <a:spLocks noGrp="1"/>
          </p:cNvSpPr>
          <p:nvPr>
            <p:ph type="body" idx="5"/>
          </p:nvPr>
        </p:nvSpPr>
        <p:spPr>
          <a:xfrm>
            <a:off x="292608" y="3036449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/>
              <a:t>CLICK TO ADD CATEGORY:</a:t>
            </a:r>
            <a:endParaRPr/>
          </a:p>
        </p:txBody>
      </p:sp>
      <p:sp>
        <p:nvSpPr>
          <p:cNvPr id="321" name="Google Shape;321;p24"/>
          <p:cNvSpPr txBox="1">
            <a:spLocks noGrp="1"/>
          </p:cNvSpPr>
          <p:nvPr>
            <p:ph type="body" idx="6"/>
          </p:nvPr>
        </p:nvSpPr>
        <p:spPr>
          <a:xfrm>
            <a:off x="310896" y="3281057"/>
            <a:ext cx="43434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4850190" y="0"/>
            <a:ext cx="4293810" cy="5165212"/>
          </a:xfrm>
          <a:prstGeom prst="rect">
            <a:avLst/>
          </a:prstGeom>
          <a:solidFill>
            <a:srgbClr val="22C2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4"/>
          <p:cNvSpPr txBox="1"/>
          <p:nvPr/>
        </p:nvSpPr>
        <p:spPr>
          <a:xfrm>
            <a:off x="5259735" y="2340917"/>
            <a:ext cx="347472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SPOT FOR IMAGE SIZED SAME AS BLUE </a:t>
            </a:r>
            <a:br>
              <a:rPr lang="en-US"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BOX – REMOVE BLUE AFTER IMAGE </a:t>
            </a:r>
            <a:br>
              <a:rPr lang="en-US"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IS PLACED.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5"/>
          <p:cNvSpPr txBox="1">
            <a:spLocks noGrp="1"/>
          </p:cNvSpPr>
          <p:nvPr>
            <p:ph type="body" idx="1"/>
          </p:nvPr>
        </p:nvSpPr>
        <p:spPr>
          <a:xfrm>
            <a:off x="292608" y="365760"/>
            <a:ext cx="4343400" cy="326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None/>
            </a:pPr>
            <a:r>
              <a:rPr lang="en-US"/>
              <a:t>CLICK TO ADD MAIN TITLE</a:t>
            </a:r>
            <a:endParaRPr/>
          </a:p>
        </p:txBody>
      </p:sp>
      <p:sp>
        <p:nvSpPr>
          <p:cNvPr id="329" name="Google Shape;329;p25"/>
          <p:cNvSpPr txBox="1">
            <a:spLocks noGrp="1"/>
          </p:cNvSpPr>
          <p:nvPr>
            <p:ph type="body" idx="2"/>
          </p:nvPr>
        </p:nvSpPr>
        <p:spPr>
          <a:xfrm>
            <a:off x="310896" y="834607"/>
            <a:ext cx="4349750" cy="2441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450533" lvl="1" indent="-17621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Char char="◦"/>
            </a:pPr>
            <a:r>
              <a:rPr lang="en-US"/>
              <a:t>Secondary copy here.</a:t>
            </a:r>
            <a:endParaRPr/>
          </a:p>
          <a:p>
            <a:pPr marL="813816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Third-level copy here.</a:t>
            </a:r>
            <a:endParaRPr/>
          </a:p>
          <a:p>
            <a:pPr marL="1179576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Fourth-level copy here.</a:t>
            </a:r>
            <a:endParaRPr/>
          </a:p>
          <a:p>
            <a:pPr marL="154305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Fifth-level copy here.</a:t>
            </a:r>
            <a:endParaRPr/>
          </a:p>
          <a:p>
            <a:pPr marL="102870" lvl="0" indent="-139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330" name="Google Shape;330;p25"/>
          <p:cNvSpPr/>
          <p:nvPr/>
        </p:nvSpPr>
        <p:spPr>
          <a:xfrm>
            <a:off x="4850190" y="0"/>
            <a:ext cx="4293810" cy="5165212"/>
          </a:xfrm>
          <a:prstGeom prst="rect">
            <a:avLst/>
          </a:prstGeom>
          <a:solidFill>
            <a:srgbClr val="22C2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5"/>
          <p:cNvSpPr txBox="1"/>
          <p:nvPr/>
        </p:nvSpPr>
        <p:spPr>
          <a:xfrm>
            <a:off x="5259735" y="2340917"/>
            <a:ext cx="347472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SPOT FOR IMAGE SIZED SAME AS BLUE </a:t>
            </a:r>
            <a:br>
              <a:rPr lang="en-US"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BOX – REMOVE BLUE AFTER IMAGE </a:t>
            </a:r>
            <a:br>
              <a:rPr lang="en-US"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IS PLACED.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"/>
          <p:cNvSpPr txBox="1">
            <a:spLocks noGrp="1"/>
          </p:cNvSpPr>
          <p:nvPr>
            <p:ph type="body" idx="1"/>
          </p:nvPr>
        </p:nvSpPr>
        <p:spPr>
          <a:xfrm>
            <a:off x="292608" y="365760"/>
            <a:ext cx="4343400" cy="296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None/>
            </a:pPr>
            <a:r>
              <a:rPr lang="en-US"/>
              <a:t>OUR OVERVIEW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7"/>
          <p:cNvSpPr txBox="1">
            <a:spLocks noGrp="1"/>
          </p:cNvSpPr>
          <p:nvPr>
            <p:ph type="body" idx="1"/>
          </p:nvPr>
        </p:nvSpPr>
        <p:spPr>
          <a:xfrm>
            <a:off x="292608" y="365760"/>
            <a:ext cx="4343400" cy="296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None/>
            </a:pPr>
            <a:r>
              <a:rPr lang="en-US"/>
              <a:t>OUR GLOBAL FOOTPRINT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8"/>
          <p:cNvSpPr txBox="1">
            <a:spLocks noGrp="1"/>
          </p:cNvSpPr>
          <p:nvPr>
            <p:ph type="body" idx="1"/>
          </p:nvPr>
        </p:nvSpPr>
        <p:spPr>
          <a:xfrm>
            <a:off x="311150" y="3200401"/>
            <a:ext cx="7945438" cy="1056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None/>
            </a:pPr>
            <a:r>
              <a:rPr lang="en-US"/>
              <a:t>THANK YOU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None/>
            </a:pPr>
            <a:r>
              <a:rPr lang="en-US"/>
              <a:t>FOR JOINING!</a:t>
            </a:r>
            <a:endParaRPr/>
          </a:p>
        </p:txBody>
      </p:sp>
      <p:sp>
        <p:nvSpPr>
          <p:cNvPr id="349" name="Google Shape;349;p28"/>
          <p:cNvSpPr txBox="1">
            <a:spLocks noGrp="1"/>
          </p:cNvSpPr>
          <p:nvPr>
            <p:ph type="body" idx="2"/>
          </p:nvPr>
        </p:nvSpPr>
        <p:spPr>
          <a:xfrm>
            <a:off x="311150" y="4379977"/>
            <a:ext cx="6904038" cy="26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NAME | TITLE | EMAIL</a:t>
            </a:r>
            <a:endParaRPr/>
          </a:p>
        </p:txBody>
      </p:sp>
      <p:sp>
        <p:nvSpPr>
          <p:cNvPr id="350" name="Google Shape;350;p28"/>
          <p:cNvSpPr txBox="1">
            <a:spLocks noGrp="1"/>
          </p:cNvSpPr>
          <p:nvPr>
            <p:ph type="ftr" idx="11"/>
          </p:nvPr>
        </p:nvSpPr>
        <p:spPr>
          <a:xfrm>
            <a:off x="6472238" y="4892040"/>
            <a:ext cx="2680906" cy="108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© Brightcove Inc. All Rights Reserved.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9"/>
          <p:cNvSpPr txBox="1">
            <a:spLocks noGrp="1"/>
          </p:cNvSpPr>
          <p:nvPr>
            <p:ph type="ftr" idx="11"/>
          </p:nvPr>
        </p:nvSpPr>
        <p:spPr>
          <a:xfrm>
            <a:off x="6472238" y="4892040"/>
            <a:ext cx="2680906" cy="108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© Brightcove Inc. All Rights Reserved.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 txBox="1">
            <a:spLocks noGrp="1"/>
          </p:cNvSpPr>
          <p:nvPr>
            <p:ph type="body" idx="1"/>
          </p:nvPr>
        </p:nvSpPr>
        <p:spPr>
          <a:xfrm>
            <a:off x="91440" y="1828800"/>
            <a:ext cx="4114800" cy="122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/>
            <a:r>
              <a:rPr lang="en-US" dirty="0"/>
              <a:t>Why Use the Brightcove REST APIs?</a:t>
            </a:r>
          </a:p>
          <a:p>
            <a:pPr marL="0" lvl="0" indent="0"/>
            <a:endParaRPr lang="en-US" dirty="0"/>
          </a:p>
        </p:txBody>
      </p:sp>
      <p:sp>
        <p:nvSpPr>
          <p:cNvPr id="173" name="Google Shape;173;p6"/>
          <p:cNvSpPr txBox="1">
            <a:spLocks noGrp="1"/>
          </p:cNvSpPr>
          <p:nvPr>
            <p:ph type="body" idx="2"/>
          </p:nvPr>
        </p:nvSpPr>
        <p:spPr>
          <a:xfrm>
            <a:off x="4572000" y="2286000"/>
            <a:ext cx="4343400" cy="123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Available Brightcove REST APIs</a:t>
            </a:r>
            <a:endParaRPr dirty="0">
              <a:solidFill>
                <a:schemeClr val="tx1"/>
              </a:solidFill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49595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Common Use Cases</a:t>
            </a:r>
            <a:endParaRPr dirty="0">
              <a:solidFill>
                <a:schemeClr val="tx1"/>
              </a:solidFill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49595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Examples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86E3D-6809-0F46-9B46-4D674AB04813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4572000" y="1508760"/>
            <a:ext cx="4343400" cy="413030"/>
          </a:xfrm>
        </p:spPr>
        <p:txBody>
          <a:bodyPr/>
          <a:lstStyle/>
          <a:p>
            <a:r>
              <a:rPr lang="en-US" dirty="0"/>
              <a:t>Topics in this section:</a:t>
            </a:r>
          </a:p>
        </p:txBody>
      </p:sp>
    </p:spTree>
    <p:extLst>
      <p:ext uri="{BB962C8B-B14F-4D97-AF65-F5344CB8AC3E}">
        <p14:creationId xmlns:p14="http://schemas.microsoft.com/office/powerpoint/2010/main" val="235278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b="0" dirty="0"/>
              <a:t>Available Brightcove REST APIs</a:t>
            </a:r>
            <a:endParaRPr lang="en-US" dirty="0"/>
          </a:p>
        </p:txBody>
      </p:sp>
      <p:sp>
        <p:nvSpPr>
          <p:cNvPr id="212" name="Google Shape;212;p11"/>
          <p:cNvSpPr txBox="1">
            <a:spLocks noGrp="1"/>
          </p:cNvSpPr>
          <p:nvPr>
            <p:ph type="body" idx="1"/>
          </p:nvPr>
        </p:nvSpPr>
        <p:spPr>
          <a:xfrm>
            <a:off x="310896" y="834607"/>
            <a:ext cx="8204454" cy="1934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448056" lvl="1" indent="-17373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Char char="◦"/>
            </a:pPr>
            <a:r>
              <a:rPr lang="en-US"/>
              <a:t>Secondary copy here.</a:t>
            </a:r>
            <a:endParaRPr/>
          </a:p>
          <a:p>
            <a:pPr marL="813816" lvl="2" indent="-17373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Third-level copy here.</a:t>
            </a:r>
            <a:endParaRPr/>
          </a:p>
          <a:p>
            <a:pPr marL="1179576" lvl="3" indent="-17373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Fourth-level copy here.</a:t>
            </a:r>
            <a:endParaRPr/>
          </a:p>
          <a:p>
            <a:pPr marL="1545336" lvl="4" indent="-17373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Fifth-level copy here.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5387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 dirty="0"/>
              <a:t>High Level Overview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4871F2-404F-9646-9976-AD2395576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23" y="899905"/>
            <a:ext cx="8441223" cy="350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83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/>
              <a:t>CLICK TO ADD MAIN TITLE</a:t>
            </a:r>
            <a:endParaRPr/>
          </a:p>
        </p:txBody>
      </p:sp>
      <p:sp>
        <p:nvSpPr>
          <p:cNvPr id="212" name="Google Shape;212;p11"/>
          <p:cNvSpPr txBox="1">
            <a:spLocks noGrp="1"/>
          </p:cNvSpPr>
          <p:nvPr>
            <p:ph type="body" idx="1"/>
          </p:nvPr>
        </p:nvSpPr>
        <p:spPr>
          <a:xfrm>
            <a:off x="310896" y="834607"/>
            <a:ext cx="8204454" cy="1934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448056" lvl="1" indent="-17373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Char char="◦"/>
            </a:pPr>
            <a:r>
              <a:rPr lang="en-US"/>
              <a:t>Secondary copy here.</a:t>
            </a:r>
            <a:endParaRPr/>
          </a:p>
          <a:p>
            <a:pPr marL="813816" lvl="2" indent="-17373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Third-level copy here.</a:t>
            </a:r>
            <a:endParaRPr/>
          </a:p>
          <a:p>
            <a:pPr marL="1179576" lvl="3" indent="-17373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Fourth-level copy here.</a:t>
            </a:r>
            <a:endParaRPr/>
          </a:p>
          <a:p>
            <a:pPr marL="1545336" lvl="4" indent="-17373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Fifth-level copy here.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9406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/>
              <a:t>CLICK TO ADD MAIN TITLE</a:t>
            </a:r>
            <a:endParaRPr/>
          </a:p>
        </p:txBody>
      </p:sp>
      <p:sp>
        <p:nvSpPr>
          <p:cNvPr id="212" name="Google Shape;212;p11"/>
          <p:cNvSpPr txBox="1">
            <a:spLocks noGrp="1"/>
          </p:cNvSpPr>
          <p:nvPr>
            <p:ph type="body" idx="1"/>
          </p:nvPr>
        </p:nvSpPr>
        <p:spPr>
          <a:xfrm>
            <a:off x="310896" y="834607"/>
            <a:ext cx="8204454" cy="1934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448056" lvl="1" indent="-17373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Char char="◦"/>
            </a:pPr>
            <a:r>
              <a:rPr lang="en-US"/>
              <a:t>Secondary copy here.</a:t>
            </a:r>
            <a:endParaRPr/>
          </a:p>
          <a:p>
            <a:pPr marL="813816" lvl="2" indent="-17373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Third-level copy here.</a:t>
            </a:r>
            <a:endParaRPr/>
          </a:p>
          <a:p>
            <a:pPr marL="1179576" lvl="3" indent="-17373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Fourth-level copy here.</a:t>
            </a:r>
            <a:endParaRPr/>
          </a:p>
          <a:p>
            <a:pPr marL="1545336" lvl="4" indent="-17373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Fifth-level copy here.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7594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/>
              <a:t>CLICK TO ADD MAIN TITLE</a:t>
            </a:r>
            <a:endParaRPr/>
          </a:p>
        </p:txBody>
      </p:sp>
      <p:sp>
        <p:nvSpPr>
          <p:cNvPr id="212" name="Google Shape;212;p11"/>
          <p:cNvSpPr txBox="1">
            <a:spLocks noGrp="1"/>
          </p:cNvSpPr>
          <p:nvPr>
            <p:ph type="body" idx="1"/>
          </p:nvPr>
        </p:nvSpPr>
        <p:spPr>
          <a:xfrm>
            <a:off x="310896" y="834607"/>
            <a:ext cx="8204454" cy="1934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448056" lvl="1" indent="-17373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Char char="◦"/>
            </a:pPr>
            <a:r>
              <a:rPr lang="en-US"/>
              <a:t>Secondary copy here.</a:t>
            </a:r>
            <a:endParaRPr/>
          </a:p>
          <a:p>
            <a:pPr marL="813816" lvl="2" indent="-17373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Third-level copy here.</a:t>
            </a:r>
            <a:endParaRPr/>
          </a:p>
          <a:p>
            <a:pPr marL="1179576" lvl="3" indent="-17373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Fourth-level copy here.</a:t>
            </a:r>
            <a:endParaRPr/>
          </a:p>
          <a:p>
            <a:pPr marL="1545336" lvl="4" indent="-17373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Fifth-level copy here.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2456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Brightcove 2">
      <a:dk1>
        <a:srgbClr val="515151"/>
      </a:dk1>
      <a:lt1>
        <a:srgbClr val="FFFFFF"/>
      </a:lt1>
      <a:dk2>
        <a:srgbClr val="939595"/>
      </a:dk2>
      <a:lt2>
        <a:srgbClr val="E7E6E6"/>
      </a:lt2>
      <a:accent1>
        <a:srgbClr val="22C2EB"/>
      </a:accent1>
      <a:accent2>
        <a:srgbClr val="D5247C"/>
      </a:accent2>
      <a:accent3>
        <a:srgbClr val="95C038"/>
      </a:accent3>
      <a:accent4>
        <a:srgbClr val="515151"/>
      </a:accent4>
      <a:accent5>
        <a:srgbClr val="CCCCCC"/>
      </a:accent5>
      <a:accent6>
        <a:srgbClr val="DDDDDD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rightcove 2">
    <a:dk1>
      <a:srgbClr val="515151"/>
    </a:dk1>
    <a:lt1>
      <a:srgbClr val="FFFFFF"/>
    </a:lt1>
    <a:dk2>
      <a:srgbClr val="939595"/>
    </a:dk2>
    <a:lt2>
      <a:srgbClr val="E7E6E6"/>
    </a:lt2>
    <a:accent1>
      <a:srgbClr val="22C2EB"/>
    </a:accent1>
    <a:accent2>
      <a:srgbClr val="D5247C"/>
    </a:accent2>
    <a:accent3>
      <a:srgbClr val="95C038"/>
    </a:accent3>
    <a:accent4>
      <a:srgbClr val="515151"/>
    </a:accent4>
    <a:accent5>
      <a:srgbClr val="CCCCCC"/>
    </a:accent5>
    <a:accent6>
      <a:srgbClr val="DDDDDD"/>
    </a:accent6>
    <a:hlink>
      <a:srgbClr val="0563C1"/>
    </a:hlink>
    <a:folHlink>
      <a:srgbClr val="954F72"/>
    </a:folHlink>
  </a:clrScheme>
  <a:fontScheme name="Arial">
    <a:majorFont>
      <a:latin typeface="Arial" panose="020B0604020202020204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 panose="020B0604020202020204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Brightcove 2">
    <a:dk1>
      <a:srgbClr val="515151"/>
    </a:dk1>
    <a:lt1>
      <a:srgbClr val="FFFFFF"/>
    </a:lt1>
    <a:dk2>
      <a:srgbClr val="939595"/>
    </a:dk2>
    <a:lt2>
      <a:srgbClr val="E7E6E6"/>
    </a:lt2>
    <a:accent1>
      <a:srgbClr val="22C2EB"/>
    </a:accent1>
    <a:accent2>
      <a:srgbClr val="D5247C"/>
    </a:accent2>
    <a:accent3>
      <a:srgbClr val="95C038"/>
    </a:accent3>
    <a:accent4>
      <a:srgbClr val="515151"/>
    </a:accent4>
    <a:accent5>
      <a:srgbClr val="CCCCCC"/>
    </a:accent5>
    <a:accent6>
      <a:srgbClr val="DDDDDD"/>
    </a:accent6>
    <a:hlink>
      <a:srgbClr val="0563C1"/>
    </a:hlink>
    <a:folHlink>
      <a:srgbClr val="954F72"/>
    </a:folHlink>
  </a:clrScheme>
  <a:fontScheme name="Arial">
    <a:majorFont>
      <a:latin typeface="Arial" panose="020B0604020202020204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 panose="020B0604020202020204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1710</TotalTime>
  <Words>1149</Words>
  <Application>Microsoft Macintosh PowerPoint</Application>
  <PresentationFormat>On-screen Show (16:9)</PresentationFormat>
  <Paragraphs>317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Montserrat ExtraBold</vt:lpstr>
      <vt:lpstr>Montserrat</vt:lpstr>
      <vt:lpstr>Montserrat Medium</vt:lpstr>
      <vt:lpstr>Calibri</vt:lpstr>
      <vt:lpstr>Arial Black</vt:lpstr>
      <vt:lpstr>Arial</vt:lpstr>
      <vt:lpstr>Merriweather Sans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Available Brightcove REST APIs</vt:lpstr>
      <vt:lpstr>High Level Overview</vt:lpstr>
      <vt:lpstr>CLICK TO ADD MAIN TITLE</vt:lpstr>
      <vt:lpstr>CLICK TO ADD MAIN TITLE</vt:lpstr>
      <vt:lpstr>CLICK TO ADD MAIN TITLE</vt:lpstr>
      <vt:lpstr>Client Functionality Overview</vt:lpstr>
      <vt:lpstr>CLICK TO ADD MAIN TITLE</vt:lpstr>
      <vt:lpstr>CLICK TO ADD AGENDA</vt:lpstr>
      <vt:lpstr>Brand Strategy Analysis</vt:lpstr>
      <vt:lpstr>CLICK TO ADD SECTION TITLE</vt:lpstr>
      <vt:lpstr>PowerPoint Presentation</vt:lpstr>
      <vt:lpstr>PowerPoint Presentation</vt:lpstr>
      <vt:lpstr>PowerPoint Presentation</vt:lpstr>
      <vt:lpstr>PowerPoint Presentation</vt:lpstr>
      <vt:lpstr>CLICK TO ADD MAIN TITLE</vt:lpstr>
      <vt:lpstr>CLICK TO ADD MAIN TITLE</vt:lpstr>
      <vt:lpstr>CLICK TO ADD MAIN TITLE</vt:lpstr>
      <vt:lpstr>CLICK TO ADD MAIN TITLE</vt:lpstr>
      <vt:lpstr>CLICK TO ADD MAIN TITLE</vt:lpstr>
      <vt:lpstr>CLICK TO ADD MAIN TITLE</vt:lpstr>
      <vt:lpstr>CLICK TO ADD MAIN TITLE</vt:lpstr>
      <vt:lpstr>CLICK TO ADD MAIN TITLE</vt:lpstr>
      <vt:lpstr>CLICK TO ADD MAIN TITLE</vt:lpstr>
      <vt:lpstr>CLICK TO ADD MAIN TITLE</vt:lpstr>
      <vt:lpstr>CLICK TO ADD TABLE TITLE</vt:lpstr>
      <vt:lpstr>CLICK TO ADD TABLE TITLE</vt:lpstr>
      <vt:lpstr>CLICK TO ADD MAIN TITLE</vt:lpstr>
      <vt:lpstr>PowerPoint Presentation</vt:lpstr>
      <vt:lpstr>CLICK TO ADD MAIN TITLE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</cp:revision>
  <dcterms:created xsi:type="dcterms:W3CDTF">2018-12-11T18:26:26Z</dcterms:created>
  <dcterms:modified xsi:type="dcterms:W3CDTF">2020-04-05T21:14:53Z</dcterms:modified>
</cp:coreProperties>
</file>