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21"/>
  </p:notesMasterIdLst>
  <p:sldIdLst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60" r:id="rId12"/>
    <p:sldId id="266" r:id="rId13"/>
    <p:sldId id="261" r:id="rId14"/>
    <p:sldId id="262" r:id="rId15"/>
    <p:sldId id="263" r:id="rId16"/>
    <p:sldId id="264" r:id="rId17"/>
    <p:sldId id="265" r:id="rId18"/>
    <p:sldId id="267" r:id="rId19"/>
    <p:sldId id="26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09" name="Google Shape;1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32" name="Google Shape;1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1701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d8170130a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1" name="Google Shape;91;g7d8170130a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1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77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45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51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5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28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/>
          <p:nvPr/>
        </p:nvSpPr>
        <p:spPr>
          <a:xfrm rot="10800000">
            <a:off x="0" y="18774"/>
            <a:ext cx="12192000" cy="43174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1029921" y="4747910"/>
            <a:ext cx="432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1" y="388125"/>
            <a:ext cx="5081812" cy="508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None/>
              <a:defRPr sz="400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AutoNum type="arabicPeriod"/>
              <a:defRPr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▪"/>
              <a:defRPr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and Charts Slide">
  <p:cSld name="Graph and Charts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with photo">
  <p:cSld name="One column with phot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609600" y="1522525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609441" y="593962"/>
            <a:ext cx="99823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>
            <a:spLocks noGrp="1"/>
          </p:cNvSpPr>
          <p:nvPr>
            <p:ph type="pic" idx="2"/>
          </p:nvPr>
        </p:nvSpPr>
        <p:spPr>
          <a:xfrm>
            <a:off x="4572000" y="1522525"/>
            <a:ext cx="6248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609759" y="1600199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5257959" y="1600199"/>
            <a:ext cx="3730752" cy="46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hoto/color">
  <p:cSld name="1_Half photo/color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200" y="2209800"/>
            <a:ext cx="4649787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8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02" y="3530200"/>
            <a:ext cx="4649786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2"/>
          </p:nvPr>
        </p:nvSpPr>
        <p:spPr>
          <a:xfrm>
            <a:off x="6781800" y="1524000"/>
            <a:ext cx="441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ray Title, Subtitle and Content">
  <p:cSld name="Title, Sub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609600" y="1916419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1800" b="0" i="0"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609441" y="609600"/>
            <a:ext cx="10969943" cy="49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2"/>
          </p:nvPr>
        </p:nvSpPr>
        <p:spPr>
          <a:xfrm>
            <a:off x="609440" y="1524000"/>
            <a:ext cx="1096994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ft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6422" y="2762974"/>
            <a:ext cx="7335501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USING BRIGHTCOVE’S REST APIs</a:t>
            </a:r>
            <a:r>
              <a:rPr lang="en-US" sz="6000" dirty="0"/>
              <a:t> </a:t>
            </a:r>
            <a:endParaRPr sz="6000" cap="none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An Introductory Look</a:t>
            </a:r>
          </a:p>
          <a:p>
            <a:pPr marL="0" lvl="0" indent="0"/>
            <a:endParaRPr lang="en-US" dirty="0"/>
          </a:p>
        </p:txBody>
      </p:sp>
      <p:sp>
        <p:nvSpPr>
          <p:cNvPr id="8" name="Google Shape;79;p1">
            <a:extLst>
              <a:ext uri="{FF2B5EF4-FFF2-40B4-BE49-F238E27FC236}">
                <a16:creationId xmlns:a16="http://schemas.microsoft.com/office/drawing/2014/main" id="{58D34D67-B84B-364E-8EA8-85E4D8928016}"/>
              </a:ext>
            </a:extLst>
          </p:cNvPr>
          <p:cNvSpPr txBox="1">
            <a:spLocks/>
          </p:cNvSpPr>
          <p:nvPr/>
        </p:nvSpPr>
        <p:spPr>
          <a:xfrm>
            <a:off x="606422" y="4970132"/>
            <a:ext cx="749988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/>
              <a:t>Matthew Boles | Sr. Learning Specialist | mboles@brightcove.com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/>
              <a:t>CLICK TO ADD TITLE</a:t>
            </a:r>
            <a:br>
              <a:rPr lang="en-US"/>
            </a:br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body" idx="1"/>
          </p:nvPr>
        </p:nvSpPr>
        <p:spPr>
          <a:xfrm>
            <a:off x="609600" y="1584103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563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Supporting copy here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endParaRPr/>
          </a:p>
          <a:p>
            <a:pPr marL="97155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b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767096" y="2549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{E40B4073-B031-474D-97A8-4558EBBF41E4}</a:tableStyleId>
              </a:tblPr>
              <a:tblGrid>
                <a:gridCol w="23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2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2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7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" name="Google Shape;113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247" y="2326703"/>
            <a:ext cx="3514025" cy="25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19" name="Google Shape;119;p7"/>
          <p:cNvSpPr>
            <a:spLocks noGrp="1"/>
          </p:cNvSpPr>
          <p:nvPr>
            <p:ph type="pic" idx="2"/>
          </p:nvPr>
        </p:nvSpPr>
        <p:spPr>
          <a:xfrm>
            <a:off x="4029563" y="1752600"/>
            <a:ext cx="580555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029563" y="1752600"/>
            <a:ext cx="5805553" cy="449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4646339" y="3413051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SPOT FOR IMAGE SIZED SAME AS GRAY 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– REMOVE GRAY AFTER IMAGE 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PLACED.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b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2"/>
          </p:nvPr>
        </p:nvSpPr>
        <p:spPr>
          <a:xfrm>
            <a:off x="5257800" y="1752600"/>
            <a:ext cx="3987800" cy="46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CLICK TO ADD TITLE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6781800" y="1524000"/>
            <a:ext cx="441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Click to add text here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8200" y="1792942"/>
            <a:ext cx="4649787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6000" b="1"/>
              <a:t>CLICK TO ADD </a:t>
            </a:r>
            <a:br>
              <a:rPr lang="en-US" sz="6000"/>
            </a:br>
            <a:r>
              <a:rPr lang="en-US" sz="6000" b="1"/>
              <a:t>CALLOUT</a:t>
            </a:r>
            <a:br>
              <a:rPr lang="en-US" sz="6000"/>
            </a:br>
            <a:endParaRPr sz="60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838200" y="4544743"/>
            <a:ext cx="4432298" cy="88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Supporting copy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2451652" y="3193775"/>
            <a:ext cx="6864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YOUR SLIDE FOR FULL SCREEN VIDEO DELETE THIS BOX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609600" y="1839716"/>
            <a:ext cx="10969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2"/>
          </p:nvPr>
        </p:nvSpPr>
        <p:spPr>
          <a:xfrm>
            <a:off x="609441" y="1394532"/>
            <a:ext cx="109698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Click to add category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8170130a_0_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94" name="Google Shape;94;g7d8170130a_0_0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What Are REST APIs?</a:t>
            </a:r>
          </a:p>
          <a:p>
            <a:pPr lvl="0"/>
            <a:r>
              <a:rPr lang="en-US" dirty="0"/>
              <a:t>Why Use the Brightcove REST APIs?</a:t>
            </a:r>
          </a:p>
          <a:p>
            <a:pPr lvl="0"/>
            <a:r>
              <a:rPr lang="en-US" dirty="0"/>
              <a:t>High Level Implementation View</a:t>
            </a:r>
          </a:p>
          <a:p>
            <a:pPr lvl="0"/>
            <a:r>
              <a:rPr lang="en-US" dirty="0"/>
              <a:t>Understanding the Client Side Code</a:t>
            </a:r>
          </a:p>
          <a:p>
            <a:pPr lvl="0"/>
            <a:r>
              <a:rPr lang="en-US" dirty="0"/>
              <a:t>Example Code Deep Dive</a:t>
            </a:r>
          </a:p>
          <a:p>
            <a:pPr lvl="0"/>
            <a:r>
              <a:rPr lang="en-US" dirty="0"/>
              <a:t>Wrap It Up!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WHAT ARE REST APIs?</a:t>
            </a:r>
            <a:endParaRPr sz="6000" dirty="0"/>
          </a:p>
        </p:txBody>
      </p:sp>
      <p:sp>
        <p:nvSpPr>
          <p:cNvPr id="6" name="Google Shape;100;p3">
            <a:extLst>
              <a:ext uri="{FF2B5EF4-FFF2-40B4-BE49-F238E27FC236}">
                <a16:creationId xmlns:a16="http://schemas.microsoft.com/office/drawing/2014/main" id="{673FDE1B-593D-3040-93DC-8309CC849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Simple definition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b="1" dirty="0" err="1">
                <a:solidFill>
                  <a:srgbClr val="FF0000"/>
                </a:solidFill>
              </a:rPr>
              <a:t>RE</a:t>
            </a:r>
            <a:r>
              <a:rPr lang="en-US" sz="2000" dirty="0" err="1"/>
              <a:t>presentational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pplication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rogramming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nterface</a:t>
            </a:r>
          </a:p>
          <a:p>
            <a:pPr marL="971550" lvl="1" indent="-285750"/>
            <a:r>
              <a:rPr lang="en-US" sz="1600" dirty="0"/>
              <a:t>Probably not helpful</a:t>
            </a:r>
          </a:p>
          <a:p>
            <a:pPr marL="514350" lvl="0" indent="-285750">
              <a:buSzPts val="2000"/>
            </a:pPr>
            <a:r>
              <a:rPr lang="en-US" sz="2000" dirty="0"/>
              <a:t>A design pattern that:</a:t>
            </a:r>
          </a:p>
          <a:p>
            <a:pPr marL="971550" lvl="1" indent="-285750"/>
            <a:r>
              <a:rPr lang="en-US" sz="1600" dirty="0"/>
              <a:t>Defines web services</a:t>
            </a:r>
          </a:p>
          <a:p>
            <a:pPr marL="971550" lvl="1" indent="-285750"/>
            <a:r>
              <a:rPr lang="en-US" sz="1600" dirty="0"/>
              <a:t>Uses HTTP requests to GET, PUT, POST and DELETE data</a:t>
            </a:r>
          </a:p>
          <a:p>
            <a:pPr marL="971550" lvl="1" indent="-285750"/>
            <a:r>
              <a:rPr lang="en-US" sz="1600" dirty="0"/>
              <a:t>Consists of client and the web service resource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REST APIs DEFINITION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WHY USE REST APIs?</a:t>
            </a: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samples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Use cases</a:t>
            </a:r>
          </a:p>
          <a:p>
            <a:pPr marL="971550" lvl="1" indent="-285750"/>
            <a:r>
              <a:rPr lang="en-US" sz="1600" dirty="0"/>
              <a:t>General: Searching to build custom reports/playlists</a:t>
            </a:r>
          </a:p>
          <a:p>
            <a:pPr marL="971550" lvl="1" indent="-285750"/>
            <a:r>
              <a:rPr lang="en-US" sz="1600" dirty="0"/>
              <a:t>General: Combine functionality from multiple REST APIs</a:t>
            </a:r>
          </a:p>
          <a:p>
            <a:pPr marL="971550" lvl="1" indent="-285750"/>
            <a:r>
              <a:rPr lang="en-US" sz="1600" dirty="0"/>
              <a:t>Specific: Build a playlist from the newest videos </a:t>
            </a:r>
          </a:p>
          <a:p>
            <a:pPr marL="971550" lvl="1" indent="-285750"/>
            <a:r>
              <a:rPr lang="en-US" sz="1600" dirty="0"/>
              <a:t>Specific: Get analytics by playlist</a:t>
            </a:r>
          </a:p>
          <a:p>
            <a:pPr marL="971550" lvl="1" indent="-285750"/>
            <a:r>
              <a:rPr lang="en-US" sz="1600" dirty="0"/>
              <a:t>Specific: Retrieve data and display in player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ADD FUNCTIONALITY NOT AVAILABLE BY DEFAULT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6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Supporting copy here.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Secondary copy goes here.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Supporting copy here.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Secondary copy goes here.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Supporting copy here.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Secondary copy goes here.</a:t>
            </a:r>
            <a:endParaRPr dirty="0"/>
          </a:p>
          <a:p>
            <a:pPr marL="97155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DEMONSTRATION OF SAMPLES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endParaRPr/>
          </a:p>
          <a:p>
            <a:pPr marL="97155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99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endParaRPr/>
          </a:p>
          <a:p>
            <a:pPr marL="97155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401</Words>
  <Application>Microsoft Macintosh PowerPoint</Application>
  <PresentationFormat>Widescreen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Noto Sans Symbols</vt:lpstr>
      <vt:lpstr>PLAY_Standard_16x9</vt:lpstr>
      <vt:lpstr>PLAY_Standard_16x9</vt:lpstr>
      <vt:lpstr>USING BRIGHTCOVE’S REST APIs </vt:lpstr>
      <vt:lpstr>AGENDA</vt:lpstr>
      <vt:lpstr>WHAT ARE REST APIs?</vt:lpstr>
      <vt:lpstr>PowerPoint Presentation</vt:lpstr>
      <vt:lpstr>WHY USE REST APIs?</vt:lpstr>
      <vt:lpstr>PowerPoint Presentation</vt:lpstr>
      <vt:lpstr>PowerPoint Presentation</vt:lpstr>
      <vt:lpstr>PowerPoint Presentation</vt:lpstr>
      <vt:lpstr>PowerPoint Presentation</vt:lpstr>
      <vt:lpstr>CLICK TO ADD TITLE </vt:lpstr>
      <vt:lpstr>PowerPoint Presentation</vt:lpstr>
      <vt:lpstr>PowerPoint Presentation</vt:lpstr>
      <vt:lpstr>PowerPoint Presentation</vt:lpstr>
      <vt:lpstr>CLICK TO ADD TITLE</vt:lpstr>
      <vt:lpstr>CLICK TO ADD  CALLOUT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6</cp:revision>
  <dcterms:modified xsi:type="dcterms:W3CDTF">2020-04-08T00:09:48Z</dcterms:modified>
</cp:coreProperties>
</file>