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88" r:id="rId4"/>
    <p:sldId id="289" r:id="rId5"/>
    <p:sldId id="283" r:id="rId6"/>
    <p:sldId id="284" r:id="rId7"/>
  </p:sldIdLst>
  <p:sldSz cx="9144000" cy="5143500" type="screen16x9"/>
  <p:notesSz cx="6858000" cy="9144000"/>
  <p:embeddedFontLst>
    <p:embeddedFont>
      <p:font typeface="Montserrat" pitchFamily="2" charset="77"/>
      <p:regular r:id="rId9"/>
      <p:bold r:id="rId10"/>
      <p:italic r:id="rId11"/>
      <p:boldItalic r:id="rId12"/>
    </p:embeddedFont>
    <p:embeddedFont>
      <p:font typeface="Montserrat ExtraBold" pitchFamily="2" charset="77"/>
      <p:bold r:id="rId13"/>
      <p:boldItalic r:id="rId14"/>
    </p:embeddedFont>
    <p:embeddedFont>
      <p:font typeface="Montserrat Medium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  <p15:guide id="3" pos="26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gjmAWfAKicwO+rWd93JIWStvo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96AFA-36D4-44D4-86C1-AD026B2D0E98}">
  <a:tblStyle styleId="{78396AFA-36D4-44D4-86C1-AD026B2D0E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4FB"/>
          </a:solidFill>
        </a:fill>
      </a:tcStyle>
    </a:wholeTbl>
    <a:band1H>
      <a:tcTxStyle/>
      <a:tcStyle>
        <a:tcBdr/>
        <a:fill>
          <a:solidFill>
            <a:srgbClr val="CBE9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9F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44"/>
        <p:guide pos="2880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49" Type="http://customschemas.google.com/relationships/presentationmetadata" Target="metadata"/><Relationship Id="rId10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13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65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B">
  <p:cSld name="Title Slide - Camera 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">
  <p:cSld name="Ful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2"/>
          </p:nvPr>
        </p:nvSpPr>
        <p:spPr>
          <a:xfrm>
            <a:off x="310896" y="1078161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A">
  <p:cSld name="Title Slide - Camera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0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0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0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0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0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950" y="1633838"/>
            <a:ext cx="6022826" cy="146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5557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210" y="2470454"/>
            <a:ext cx="2747979" cy="66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2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900"/>
              <a:buNone/>
              <a:defRPr sz="39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2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55759"/>
              </a:buClr>
              <a:buSzPts val="1800"/>
              <a:buNone/>
              <a:defRPr sz="1800" b="0" i="0">
                <a:solidFill>
                  <a:srgbClr val="55575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body" idx="1"/>
          </p:nvPr>
        </p:nvSpPr>
        <p:spPr>
          <a:xfrm>
            <a:off x="318977" y="886047"/>
            <a:ext cx="479811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>
            <a:spLocks noGrp="1"/>
          </p:cNvSpPr>
          <p:nvPr>
            <p:ph type="title"/>
          </p:nvPr>
        </p:nvSpPr>
        <p:spPr>
          <a:xfrm>
            <a:off x="292608" y="347472"/>
            <a:ext cx="8173966" cy="3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000"/>
              <a:buFont typeface="Montserrat ExtraBold"/>
              <a:buNone/>
              <a:defRPr sz="2000" b="1" i="0" u="none" strike="noStrike" cap="none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body" idx="1"/>
          </p:nvPr>
        </p:nvSpPr>
        <p:spPr>
          <a:xfrm>
            <a:off x="202661" y="3200941"/>
            <a:ext cx="7945438" cy="110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 dirty="0"/>
              <a:t>Training for Beacon Customer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MOTIVATIONS</a:t>
            </a:r>
            <a:endParaRPr dirty="0"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88851"/>
            <a:ext cx="8204454" cy="262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Customer success with Brightcove Beacon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Promote self-service onboarding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Ease burden for the onboarding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Address most common tasks for new Brightcove Beacon customers</a:t>
            </a:r>
          </a:p>
          <a:p>
            <a:pPr marL="0" lvl="0" indent="0"/>
            <a:endParaRPr lang="en-US" dirty="0"/>
          </a:p>
          <a:p>
            <a:pPr marL="0" lvl="0" indent="0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LEARNING ARTIFACTS CREATED – FOR EACH TASK</a:t>
            </a:r>
            <a:endParaRPr dirty="0"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88851"/>
            <a:ext cx="8204454" cy="262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Document (nearly all exist at this time)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Video(s) – One or more short (&lt; 3 minutes) on how to complete the task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Slides – Introduce the task and demonstration if customer wants a live webinar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	 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848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Brightcove Beacon Team Decisions </a:t>
            </a:r>
            <a:endParaRPr dirty="0"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88851"/>
            <a:ext cx="8204454" cy="262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Beacon Team – Product Management/Marketing/Engineering, Onboarding, Sales, etc.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trainings are required for customers as live webinar (in any)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How should videos be made available (in addition to the normal documentation site)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 placed at the top of the associated doc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Videos also grouped on a “Brightcove Beacon </a:t>
            </a:r>
            <a:r>
              <a:rPr lang="en-US"/>
              <a:t>On-Demand Training” 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0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THANK YOU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FOR JOINING!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A79EF-EB36-D448-98C6-3E536507CD0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ightcove 2">
      <a:dk1>
        <a:srgbClr val="515151"/>
      </a:dk1>
      <a:lt1>
        <a:srgbClr val="FFFFFF"/>
      </a:lt1>
      <a:dk2>
        <a:srgbClr val="939595"/>
      </a:dk2>
      <a:lt2>
        <a:srgbClr val="E7E6E6"/>
      </a:lt2>
      <a:accent1>
        <a:srgbClr val="22C2EB"/>
      </a:accent1>
      <a:accent2>
        <a:srgbClr val="D5247C"/>
      </a:accent2>
      <a:accent3>
        <a:srgbClr val="95C038"/>
      </a:accent3>
      <a:accent4>
        <a:srgbClr val="515151"/>
      </a:accent4>
      <a:accent5>
        <a:srgbClr val="CCCCCC"/>
      </a:accent5>
      <a:accent6>
        <a:srgbClr val="DDDDD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184</Words>
  <Application>Microsoft Macintosh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Montserrat</vt:lpstr>
      <vt:lpstr>Montserrat Medium</vt:lpstr>
      <vt:lpstr>Montserrat ExtraBold</vt:lpstr>
      <vt:lpstr>Merriweather Sans</vt:lpstr>
      <vt:lpstr>Calibri</vt:lpstr>
      <vt:lpstr>Office Theme</vt:lpstr>
      <vt:lpstr>PowerPoint Presentation</vt:lpstr>
      <vt:lpstr>MOTIVATIONS</vt:lpstr>
      <vt:lpstr>LEARNING ARTIFACTS CREATED – FOR EACH TASK</vt:lpstr>
      <vt:lpstr>Brightcove Beacon Team Decisions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2018-12-11T18:26:26Z</dcterms:created>
  <dcterms:modified xsi:type="dcterms:W3CDTF">2020-09-21T14:24:51Z</dcterms:modified>
</cp:coreProperties>
</file>