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2" r:id="rId1"/>
  </p:sldMasterIdLst>
  <p:notesMasterIdLst>
    <p:notesMasterId r:id="rId40"/>
  </p:notesMasterIdLst>
  <p:handoutMasterIdLst>
    <p:handoutMasterId r:id="rId41"/>
  </p:handoutMasterIdLst>
  <p:sldIdLst>
    <p:sldId id="256" r:id="rId2"/>
    <p:sldId id="257" r:id="rId3"/>
    <p:sldId id="269" r:id="rId4"/>
    <p:sldId id="271" r:id="rId5"/>
    <p:sldId id="275" r:id="rId6"/>
    <p:sldId id="276" r:id="rId7"/>
    <p:sldId id="274" r:id="rId8"/>
    <p:sldId id="277" r:id="rId9"/>
    <p:sldId id="272" r:id="rId10"/>
    <p:sldId id="273" r:id="rId11"/>
    <p:sldId id="278" r:id="rId12"/>
    <p:sldId id="279" r:id="rId13"/>
    <p:sldId id="281" r:id="rId14"/>
    <p:sldId id="280" r:id="rId15"/>
    <p:sldId id="282" r:id="rId16"/>
    <p:sldId id="283" r:id="rId17"/>
    <p:sldId id="284" r:id="rId18"/>
    <p:sldId id="296" r:id="rId19"/>
    <p:sldId id="285" r:id="rId20"/>
    <p:sldId id="286" r:id="rId21"/>
    <p:sldId id="288" r:id="rId22"/>
    <p:sldId id="289" r:id="rId23"/>
    <p:sldId id="290" r:id="rId24"/>
    <p:sldId id="291" r:id="rId25"/>
    <p:sldId id="292" r:id="rId26"/>
    <p:sldId id="293" r:id="rId27"/>
    <p:sldId id="295" r:id="rId28"/>
    <p:sldId id="294" r:id="rId29"/>
    <p:sldId id="264" r:id="rId30"/>
    <p:sldId id="265" r:id="rId31"/>
    <p:sldId id="266" r:id="rId32"/>
    <p:sldId id="260" r:id="rId33"/>
    <p:sldId id="261" r:id="rId34"/>
    <p:sldId id="258" r:id="rId35"/>
    <p:sldId id="262" r:id="rId36"/>
    <p:sldId id="268" r:id="rId37"/>
    <p:sldId id="263" r:id="rId38"/>
    <p:sldId id="267" r:id="rId39"/>
  </p:sldIdLst>
  <p:sldSz cx="9144000" cy="5143500" type="screen16x9"/>
  <p:notesSz cx="9144000" cy="6858000"/>
  <p:defaultTextStyle>
    <a:defPPr>
      <a:defRPr lang="en-US"/>
    </a:defPPr>
    <a:lvl1pPr marL="0" algn="l" defTabSz="685732" rtl="0" eaLnBrk="1" latinLnBrk="0" hangingPunct="1">
      <a:defRPr sz="1400" kern="1200">
        <a:solidFill>
          <a:schemeClr val="tx1"/>
        </a:solidFill>
        <a:latin typeface="+mn-lt"/>
        <a:ea typeface="+mn-ea"/>
        <a:cs typeface="+mn-cs"/>
      </a:defRPr>
    </a:lvl1pPr>
    <a:lvl2pPr marL="342866" algn="l" defTabSz="685732" rtl="0" eaLnBrk="1" latinLnBrk="0" hangingPunct="1">
      <a:defRPr sz="1400" kern="1200">
        <a:solidFill>
          <a:schemeClr val="tx1"/>
        </a:solidFill>
        <a:latin typeface="+mn-lt"/>
        <a:ea typeface="+mn-ea"/>
        <a:cs typeface="+mn-cs"/>
      </a:defRPr>
    </a:lvl2pPr>
    <a:lvl3pPr marL="685732" algn="l" defTabSz="685732" rtl="0" eaLnBrk="1" latinLnBrk="0" hangingPunct="1">
      <a:defRPr sz="1400" kern="1200">
        <a:solidFill>
          <a:schemeClr val="tx1"/>
        </a:solidFill>
        <a:latin typeface="+mn-lt"/>
        <a:ea typeface="+mn-ea"/>
        <a:cs typeface="+mn-cs"/>
      </a:defRPr>
    </a:lvl3pPr>
    <a:lvl4pPr marL="1028597" algn="l" defTabSz="685732" rtl="0" eaLnBrk="1" latinLnBrk="0" hangingPunct="1">
      <a:defRPr sz="1400" kern="1200">
        <a:solidFill>
          <a:schemeClr val="tx1"/>
        </a:solidFill>
        <a:latin typeface="+mn-lt"/>
        <a:ea typeface="+mn-ea"/>
        <a:cs typeface="+mn-cs"/>
      </a:defRPr>
    </a:lvl4pPr>
    <a:lvl5pPr marL="1371463" algn="l" defTabSz="685732" rtl="0" eaLnBrk="1" latinLnBrk="0" hangingPunct="1">
      <a:defRPr sz="1400" kern="1200">
        <a:solidFill>
          <a:schemeClr val="tx1"/>
        </a:solidFill>
        <a:latin typeface="+mn-lt"/>
        <a:ea typeface="+mn-ea"/>
        <a:cs typeface="+mn-cs"/>
      </a:defRPr>
    </a:lvl5pPr>
    <a:lvl6pPr marL="1714328" algn="l" defTabSz="685732" rtl="0" eaLnBrk="1" latinLnBrk="0" hangingPunct="1">
      <a:defRPr sz="1400" kern="1200">
        <a:solidFill>
          <a:schemeClr val="tx1"/>
        </a:solidFill>
        <a:latin typeface="+mn-lt"/>
        <a:ea typeface="+mn-ea"/>
        <a:cs typeface="+mn-cs"/>
      </a:defRPr>
    </a:lvl6pPr>
    <a:lvl7pPr marL="2057195" algn="l" defTabSz="685732" rtl="0" eaLnBrk="1" latinLnBrk="0" hangingPunct="1">
      <a:defRPr sz="1400" kern="1200">
        <a:solidFill>
          <a:schemeClr val="tx1"/>
        </a:solidFill>
        <a:latin typeface="+mn-lt"/>
        <a:ea typeface="+mn-ea"/>
        <a:cs typeface="+mn-cs"/>
      </a:defRPr>
    </a:lvl7pPr>
    <a:lvl8pPr marL="2400060" algn="l" defTabSz="685732" rtl="0" eaLnBrk="1" latinLnBrk="0" hangingPunct="1">
      <a:defRPr sz="1400" kern="1200">
        <a:solidFill>
          <a:schemeClr val="tx1"/>
        </a:solidFill>
        <a:latin typeface="+mn-lt"/>
        <a:ea typeface="+mn-ea"/>
        <a:cs typeface="+mn-cs"/>
      </a:defRPr>
    </a:lvl8pPr>
    <a:lvl9pPr marL="2742926" algn="l" defTabSz="685732"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3" pos="648" userDrawn="1">
          <p15:clr>
            <a:srgbClr val="A4A3A4"/>
          </p15:clr>
        </p15:guide>
        <p15:guide id="4" pos="7032" userDrawn="1">
          <p15:clr>
            <a:srgbClr val="A4A3A4"/>
          </p15:clr>
        </p15:guide>
        <p15:guide id="5" orient="horz" pos="3888" userDrawn="1">
          <p15:clr>
            <a:srgbClr val="A4A3A4"/>
          </p15:clr>
        </p15:guide>
        <p15:guide id="6" orient="horz" pos="432" userDrawn="1">
          <p15:clr>
            <a:srgbClr val="A4A3A4"/>
          </p15:clr>
        </p15:guide>
        <p15:guide id="7" orient="horz" pos="1272" userDrawn="1">
          <p15:clr>
            <a:srgbClr val="A4A3A4"/>
          </p15:clr>
        </p15:guide>
        <p15:guide id="8" orient="horz" pos="1584" userDrawn="1">
          <p15:clr>
            <a:srgbClr val="A4A3A4"/>
          </p15:clr>
        </p15:guide>
        <p15:guide id="9" pos="960" userDrawn="1">
          <p15:clr>
            <a:srgbClr val="A4A3A4"/>
          </p15:clr>
        </p15:guide>
        <p15:guide id="10" orient="horz" pos="3648" userDrawn="1">
          <p15:clr>
            <a:srgbClr val="A4A3A4"/>
          </p15:clr>
        </p15:guide>
        <p15:guide id="11" pos="6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4700" autoAdjust="0"/>
  </p:normalViewPr>
  <p:slideViewPr>
    <p:cSldViewPr snapToGrid="0" snapToObjects="1">
      <p:cViewPr varScale="1">
        <p:scale>
          <a:sx n="98" d="100"/>
          <a:sy n="98" d="100"/>
        </p:scale>
        <p:origin x="-792" y="-10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6D37DE10-91B2-B84E-ABA1-336DBFA7973A}" type="datetimeFigureOut">
              <a:rPr lang="en-US" smtClean="0"/>
              <a:t>2/23/17</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137D4118-E2D0-1A47-B967-1B94AE39905D}" type="slidenum">
              <a:rPr lang="en-US" smtClean="0"/>
              <a:t>‹#›</a:t>
            </a:fld>
            <a:endParaRPr lang="en-US"/>
          </a:p>
        </p:txBody>
      </p:sp>
    </p:spTree>
    <p:extLst>
      <p:ext uri="{BB962C8B-B14F-4D97-AF65-F5344CB8AC3E}">
        <p14:creationId xmlns:p14="http://schemas.microsoft.com/office/powerpoint/2010/main" val="1157116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201BAA1-88C2-FB40-A812-57706568F90A}" type="datetimeFigureOut">
              <a:rPr lang="en-US" smtClean="0"/>
              <a:t>2/23/17</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97C52A8E-14B3-7E48-B782-117EAAAE7613}" type="slidenum">
              <a:rPr lang="en-US" smtClean="0"/>
              <a:t>‹#›</a:t>
            </a:fld>
            <a:endParaRPr lang="en-US"/>
          </a:p>
        </p:txBody>
      </p:sp>
    </p:spTree>
    <p:extLst>
      <p:ext uri="{BB962C8B-B14F-4D97-AF65-F5344CB8AC3E}">
        <p14:creationId xmlns:p14="http://schemas.microsoft.com/office/powerpoint/2010/main" val="18114567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83177-50F0-40F0-A851-020B23A726E7}" type="slidenum">
              <a:rPr lang="en-US" smtClean="0"/>
              <a:t>5</a:t>
            </a:fld>
            <a:endParaRPr lang="en-US" dirty="0"/>
          </a:p>
        </p:txBody>
      </p:sp>
    </p:spTree>
    <p:extLst>
      <p:ext uri="{BB962C8B-B14F-4D97-AF65-F5344CB8AC3E}">
        <p14:creationId xmlns:p14="http://schemas.microsoft.com/office/powerpoint/2010/main" val="1171044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83177-50F0-40F0-A851-020B23A726E7}" type="slidenum">
              <a:rPr lang="en-US" smtClean="0"/>
              <a:t>7</a:t>
            </a:fld>
            <a:endParaRPr lang="en-US" dirty="0"/>
          </a:p>
        </p:txBody>
      </p:sp>
    </p:spTree>
    <p:extLst>
      <p:ext uri="{BB962C8B-B14F-4D97-AF65-F5344CB8AC3E}">
        <p14:creationId xmlns:p14="http://schemas.microsoft.com/office/powerpoint/2010/main" val="117104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Main">
    <p:spTree>
      <p:nvGrpSpPr>
        <p:cNvPr id="1" name=""/>
        <p:cNvGrpSpPr/>
        <p:nvPr/>
      </p:nvGrpSpPr>
      <p:grpSpPr>
        <a:xfrm>
          <a:off x="0" y="0"/>
          <a:ext cx="0" cy="0"/>
          <a:chOff x="0" y="0"/>
          <a:chExt cx="0" cy="0"/>
        </a:xfrm>
      </p:grpSpPr>
      <p:pic>
        <p:nvPicPr>
          <p:cNvPr id="23" name="Picture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
            <a:ext cx="9144000" cy="5149215"/>
          </a:xfrm>
          <a:prstGeom prst="rect">
            <a:avLst/>
          </a:prstGeom>
        </p:spPr>
      </p:pic>
      <p:sp>
        <p:nvSpPr>
          <p:cNvPr id="25" name="Rectangle 24"/>
          <p:cNvSpPr/>
          <p:nvPr userDrawn="1"/>
        </p:nvSpPr>
        <p:spPr>
          <a:xfrm>
            <a:off x="0" y="0"/>
            <a:ext cx="9144000" cy="5143500"/>
          </a:xfrm>
          <a:prstGeom prst="rect">
            <a:avLst/>
          </a:prstGeom>
          <a:solidFill>
            <a:schemeClr val="tx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rtlCol="0" anchor="ctr"/>
          <a:lstStyle/>
          <a:p>
            <a:pPr algn="ctr"/>
            <a:endParaRPr lang="en-US" dirty="0"/>
          </a:p>
        </p:txBody>
      </p:sp>
      <p:pic>
        <p:nvPicPr>
          <p:cNvPr id="4" name="Picture 3"/>
          <p:cNvPicPr>
            <a:picLocks noChangeAspect="1"/>
          </p:cNvPicPr>
          <p:nvPr userDrawn="1"/>
        </p:nvPicPr>
        <p:blipFill>
          <a:blip r:embed="rId3"/>
          <a:stretch>
            <a:fillRect/>
          </a:stretch>
        </p:blipFill>
        <p:spPr>
          <a:xfrm>
            <a:off x="721650" y="1309889"/>
            <a:ext cx="1652814" cy="420538"/>
          </a:xfrm>
          <a:prstGeom prst="rect">
            <a:avLst/>
          </a:prstGeom>
          <a:effectLst>
            <a:outerShdw blurRad="63500" sx="102000" sy="102000" algn="ctr" rotWithShape="0">
              <a:prstClr val="black">
                <a:alpha val="13000"/>
              </a:prstClr>
            </a:outerShdw>
          </a:effectLst>
        </p:spPr>
      </p:pic>
      <p:sp>
        <p:nvSpPr>
          <p:cNvPr id="27" name="Slide Number Placeholder 5"/>
          <p:cNvSpPr>
            <a:spLocks noGrp="1"/>
          </p:cNvSpPr>
          <p:nvPr>
            <p:ph type="sldNum" sz="quarter" idx="12"/>
          </p:nvPr>
        </p:nvSpPr>
        <p:spPr>
          <a:xfrm>
            <a:off x="6394890" y="4767265"/>
            <a:ext cx="2057400" cy="273844"/>
          </a:xfrm>
          <a:prstGeom prst="rect">
            <a:avLst/>
          </a:prstGeom>
        </p:spPr>
        <p:txBody>
          <a:bodyPr/>
          <a:lstStyle/>
          <a:p>
            <a:fld id="{A2912448-FEEC-49E8-9588-2DF1F90D57C2}" type="slidenum">
              <a:rPr lang="en-US" smtClean="0"/>
              <a:t>‹#›</a:t>
            </a:fld>
            <a:endParaRPr lang="en-US"/>
          </a:p>
        </p:txBody>
      </p:sp>
      <p:sp>
        <p:nvSpPr>
          <p:cNvPr id="26" name="Text Placeholder 25"/>
          <p:cNvSpPr>
            <a:spLocks noGrp="1"/>
          </p:cNvSpPr>
          <p:nvPr>
            <p:ph type="body" sz="quarter" idx="11" hasCustomPrompt="1"/>
          </p:nvPr>
        </p:nvSpPr>
        <p:spPr>
          <a:xfrm>
            <a:off x="685801" y="1920240"/>
            <a:ext cx="5460603" cy="530915"/>
          </a:xfrm>
          <a:prstGeom prst="rect">
            <a:avLst/>
          </a:prstGeom>
        </p:spPr>
        <p:txBody>
          <a:bodyPr vert="horz" wrap="square" lIns="68573" tIns="34286" rIns="68573" bIns="34286">
            <a:spAutoFit/>
          </a:bodyPr>
          <a:lstStyle>
            <a:lvl1pPr marL="0" indent="0">
              <a:lnSpc>
                <a:spcPct val="80000"/>
              </a:lnSpc>
              <a:buNone/>
              <a:defRPr sz="3600" b="1" cap="none" spc="-113" normalizeH="0" baseline="0">
                <a:solidFill>
                  <a:srgbClr val="FFFFFF"/>
                </a:solidFill>
              </a:defRPr>
            </a:lvl1pPr>
          </a:lstStyle>
          <a:p>
            <a:pPr lvl="0"/>
            <a:r>
              <a:rPr lang="en-US" dirty="0" smtClean="0"/>
              <a:t>Click To Add Title</a:t>
            </a:r>
            <a:endParaRPr lang="en-US" dirty="0"/>
          </a:p>
        </p:txBody>
      </p:sp>
      <p:sp>
        <p:nvSpPr>
          <p:cNvPr id="28" name="Text Placeholder 25"/>
          <p:cNvSpPr>
            <a:spLocks noGrp="1"/>
          </p:cNvSpPr>
          <p:nvPr>
            <p:ph type="body" sz="quarter" idx="13" hasCustomPrompt="1"/>
          </p:nvPr>
        </p:nvSpPr>
        <p:spPr>
          <a:xfrm>
            <a:off x="685801" y="4076756"/>
            <a:ext cx="5460603" cy="223138"/>
          </a:xfrm>
          <a:prstGeom prst="rect">
            <a:avLst/>
          </a:prstGeom>
        </p:spPr>
        <p:txBody>
          <a:bodyPr vert="horz" wrap="square" lIns="68573" tIns="34286" rIns="68573" bIns="34286">
            <a:spAutoFit/>
          </a:bodyPr>
          <a:lstStyle>
            <a:lvl1pPr marL="0" indent="0">
              <a:lnSpc>
                <a:spcPct val="80000"/>
              </a:lnSpc>
              <a:buNone/>
              <a:defRPr sz="1200" b="0" spc="0" baseline="0">
                <a:solidFill>
                  <a:srgbClr val="FFFFFF"/>
                </a:solidFill>
              </a:defRPr>
            </a:lvl1pPr>
          </a:lstStyle>
          <a:p>
            <a:pPr lvl="0"/>
            <a:r>
              <a:rPr lang="en-US" dirty="0" smtClean="0"/>
              <a:t>Optional Callout for Name / Date / Email / Social</a:t>
            </a:r>
            <a:endParaRPr lang="en-US" dirty="0"/>
          </a:p>
        </p:txBody>
      </p:sp>
      <p:sp>
        <p:nvSpPr>
          <p:cNvPr id="3" name="Text Placeholder 2"/>
          <p:cNvSpPr>
            <a:spLocks noGrp="1"/>
          </p:cNvSpPr>
          <p:nvPr>
            <p:ph type="body" sz="quarter" idx="14" hasCustomPrompt="1"/>
          </p:nvPr>
        </p:nvSpPr>
        <p:spPr>
          <a:xfrm>
            <a:off x="6703679" y="4671774"/>
            <a:ext cx="2208663" cy="242374"/>
          </a:xfrm>
          <a:prstGeom prst="rect">
            <a:avLst/>
          </a:prstGeom>
        </p:spPr>
        <p:txBody>
          <a:bodyPr vert="horz"/>
          <a:lstStyle>
            <a:lvl1pPr marL="0" indent="0">
              <a:buNone/>
              <a:defRPr sz="900" b="0" baseline="0">
                <a:solidFill>
                  <a:schemeClr val="bg1">
                    <a:alpha val="70000"/>
                  </a:schemeClr>
                </a:solidFill>
              </a:defRPr>
            </a:lvl1pPr>
          </a:lstStyle>
          <a:p>
            <a:pPr lvl="0"/>
            <a:r>
              <a:rPr lang="en-US" dirty="0" smtClean="0"/>
              <a:t>Brand Note: Do not customize imagery.</a:t>
            </a:r>
            <a:endParaRPr lang="en-US" dirty="0"/>
          </a:p>
        </p:txBody>
      </p:sp>
    </p:spTree>
    <p:extLst>
      <p:ext uri="{BB962C8B-B14F-4D97-AF65-F5344CB8AC3E}">
        <p14:creationId xmlns:p14="http://schemas.microsoft.com/office/powerpoint/2010/main" val="3986234059"/>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Purpl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0"/>
            <a:ext cx="9144000" cy="5145338"/>
          </a:xfrm>
          <a:prstGeom prst="rect">
            <a:avLst/>
          </a:prstGeom>
        </p:spPr>
      </p:pic>
      <p:sp>
        <p:nvSpPr>
          <p:cNvPr id="3" name="Slide Number Placeholder 2"/>
          <p:cNvSpPr>
            <a:spLocks noGrp="1"/>
          </p:cNvSpPr>
          <p:nvPr>
            <p:ph type="sldNum" sz="quarter" idx="10"/>
          </p:nvPr>
        </p:nvSpPr>
        <p:spPr>
          <a:xfrm>
            <a:off x="6394890" y="4767265"/>
            <a:ext cx="2057400" cy="273844"/>
          </a:xfrm>
          <a:prstGeom prst="rect">
            <a:avLst/>
          </a:prstGeom>
        </p:spPr>
        <p:txBody>
          <a:bodyPr/>
          <a:lstStyle>
            <a:lvl1pPr>
              <a:defRPr>
                <a:solidFill>
                  <a:srgbClr val="FFFFFF">
                    <a:alpha val="70000"/>
                  </a:srgbClr>
                </a:solidFill>
              </a:defRPr>
            </a:lvl1pPr>
          </a:lstStyle>
          <a:p>
            <a:fld id="{A2912448-FEEC-49E8-9588-2DF1F90D57C2}" type="slidenum">
              <a:rPr lang="en-US" smtClean="0"/>
              <a:pPr/>
              <a:t>‹#›</a:t>
            </a:fld>
            <a:endParaRPr lang="en-US" dirty="0"/>
          </a:p>
        </p:txBody>
      </p:sp>
      <p:sp>
        <p:nvSpPr>
          <p:cNvPr id="5" name="Text Placeholder 12"/>
          <p:cNvSpPr>
            <a:spLocks noGrp="1"/>
          </p:cNvSpPr>
          <p:nvPr>
            <p:ph type="body" sz="quarter" idx="11" hasCustomPrompt="1"/>
          </p:nvPr>
        </p:nvSpPr>
        <p:spPr>
          <a:xfrm>
            <a:off x="1317847" y="1679983"/>
            <a:ext cx="6508310" cy="1075679"/>
          </a:xfrm>
          <a:prstGeom prst="rect">
            <a:avLst/>
          </a:prstGeom>
        </p:spPr>
        <p:txBody>
          <a:bodyPr vert="horz" wrap="square" lIns="68573" tIns="34286" rIns="68573" bIns="34286" anchor="ctr">
            <a:spAutoFit/>
          </a:bodyPr>
          <a:lstStyle>
            <a:lvl1pPr marL="0" indent="0" algn="ctr">
              <a:lnSpc>
                <a:spcPct val="90000"/>
              </a:lnSpc>
              <a:spcBef>
                <a:spcPts val="0"/>
              </a:spcBef>
              <a:spcAft>
                <a:spcPts val="0"/>
              </a:spcAft>
              <a:buNone/>
              <a:defRPr sz="3600" b="1" spc="-113" baseline="0">
                <a:solidFill>
                  <a:schemeClr val="bg1"/>
                </a:solidFill>
              </a:defRPr>
            </a:lvl1pPr>
          </a:lstStyle>
          <a:p>
            <a:pPr lvl="0"/>
            <a:r>
              <a:rPr lang="en-US" dirty="0" smtClean="0"/>
              <a:t>Click to add short section title or quote</a:t>
            </a:r>
          </a:p>
        </p:txBody>
      </p:sp>
    </p:spTree>
    <p:extLst>
      <p:ext uri="{BB962C8B-B14F-4D97-AF65-F5344CB8AC3E}">
        <p14:creationId xmlns:p14="http://schemas.microsoft.com/office/powerpoint/2010/main" val="40358932"/>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Cya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0"/>
            <a:ext cx="9144000" cy="5145338"/>
          </a:xfrm>
          <a:prstGeom prst="rect">
            <a:avLst/>
          </a:prstGeom>
        </p:spPr>
      </p:pic>
      <p:sp>
        <p:nvSpPr>
          <p:cNvPr id="3" name="Slide Number Placeholder 2"/>
          <p:cNvSpPr>
            <a:spLocks noGrp="1"/>
          </p:cNvSpPr>
          <p:nvPr>
            <p:ph type="sldNum" sz="quarter" idx="10"/>
          </p:nvPr>
        </p:nvSpPr>
        <p:spPr>
          <a:xfrm>
            <a:off x="6394890" y="4767265"/>
            <a:ext cx="2057400" cy="273844"/>
          </a:xfrm>
          <a:prstGeom prst="rect">
            <a:avLst/>
          </a:prstGeom>
        </p:spPr>
        <p:txBody>
          <a:bodyPr/>
          <a:lstStyle>
            <a:lvl1pPr>
              <a:defRPr>
                <a:solidFill>
                  <a:schemeClr val="bg1">
                    <a:alpha val="70000"/>
                  </a:schemeClr>
                </a:solidFill>
              </a:defRPr>
            </a:lvl1pPr>
          </a:lstStyle>
          <a:p>
            <a:fld id="{A2912448-FEEC-49E8-9588-2DF1F90D57C2}" type="slidenum">
              <a:rPr lang="en-US" smtClean="0"/>
              <a:pPr/>
              <a:t>‹#›</a:t>
            </a:fld>
            <a:endParaRPr lang="en-US" dirty="0"/>
          </a:p>
        </p:txBody>
      </p:sp>
      <p:sp>
        <p:nvSpPr>
          <p:cNvPr id="13" name="Text Placeholder 12"/>
          <p:cNvSpPr>
            <a:spLocks noGrp="1"/>
          </p:cNvSpPr>
          <p:nvPr>
            <p:ph type="body" sz="quarter" idx="11" hasCustomPrompt="1"/>
          </p:nvPr>
        </p:nvSpPr>
        <p:spPr>
          <a:xfrm>
            <a:off x="1317847" y="1679983"/>
            <a:ext cx="6508310" cy="1075679"/>
          </a:xfrm>
          <a:prstGeom prst="rect">
            <a:avLst/>
          </a:prstGeom>
        </p:spPr>
        <p:txBody>
          <a:bodyPr vert="horz" wrap="square" lIns="68573" tIns="34286" rIns="68573" bIns="34286" anchor="ctr">
            <a:spAutoFit/>
          </a:bodyPr>
          <a:lstStyle>
            <a:lvl1pPr marL="0" indent="0" algn="ctr">
              <a:lnSpc>
                <a:spcPct val="90000"/>
              </a:lnSpc>
              <a:spcBef>
                <a:spcPts val="0"/>
              </a:spcBef>
              <a:spcAft>
                <a:spcPts val="0"/>
              </a:spcAft>
              <a:buNone/>
              <a:defRPr sz="3600" b="1" spc="-113" baseline="0">
                <a:solidFill>
                  <a:schemeClr val="bg1"/>
                </a:solidFill>
              </a:defRPr>
            </a:lvl1pPr>
          </a:lstStyle>
          <a:p>
            <a:pPr lvl="0"/>
            <a:r>
              <a:rPr lang="en-US" dirty="0" smtClean="0"/>
              <a:t>Click to add short section title or quote</a:t>
            </a:r>
          </a:p>
        </p:txBody>
      </p:sp>
    </p:spTree>
    <p:extLst>
      <p:ext uri="{BB962C8B-B14F-4D97-AF65-F5344CB8AC3E}">
        <p14:creationId xmlns:p14="http://schemas.microsoft.com/office/powerpoint/2010/main" val="2538666644"/>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Cobal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7938" y="-1"/>
            <a:ext cx="9151938" cy="5149805"/>
          </a:xfrm>
          <a:prstGeom prst="rect">
            <a:avLst/>
          </a:prstGeom>
        </p:spPr>
      </p:pic>
      <p:sp>
        <p:nvSpPr>
          <p:cNvPr id="3" name="Slide Number Placeholder 2"/>
          <p:cNvSpPr>
            <a:spLocks noGrp="1"/>
          </p:cNvSpPr>
          <p:nvPr>
            <p:ph type="sldNum" sz="quarter" idx="10"/>
          </p:nvPr>
        </p:nvSpPr>
        <p:spPr>
          <a:xfrm>
            <a:off x="6394890" y="4767265"/>
            <a:ext cx="2057400" cy="273844"/>
          </a:xfrm>
          <a:prstGeom prst="rect">
            <a:avLst/>
          </a:prstGeom>
        </p:spPr>
        <p:txBody>
          <a:bodyPr/>
          <a:lstStyle>
            <a:lvl1pPr>
              <a:defRPr>
                <a:solidFill>
                  <a:srgbClr val="FFFFFF">
                    <a:alpha val="70000"/>
                  </a:srgbClr>
                </a:solidFill>
              </a:defRPr>
            </a:lvl1pPr>
          </a:lstStyle>
          <a:p>
            <a:fld id="{A2912448-FEEC-49E8-9588-2DF1F90D57C2}" type="slidenum">
              <a:rPr lang="en-US" smtClean="0"/>
              <a:pPr/>
              <a:t>‹#›</a:t>
            </a:fld>
            <a:endParaRPr lang="en-US" dirty="0"/>
          </a:p>
        </p:txBody>
      </p:sp>
      <p:sp>
        <p:nvSpPr>
          <p:cNvPr id="5" name="Text Placeholder 12"/>
          <p:cNvSpPr>
            <a:spLocks noGrp="1"/>
          </p:cNvSpPr>
          <p:nvPr>
            <p:ph type="body" sz="quarter" idx="11" hasCustomPrompt="1"/>
          </p:nvPr>
        </p:nvSpPr>
        <p:spPr>
          <a:xfrm>
            <a:off x="1317847" y="1679983"/>
            <a:ext cx="6508310" cy="1075679"/>
          </a:xfrm>
          <a:prstGeom prst="rect">
            <a:avLst/>
          </a:prstGeom>
        </p:spPr>
        <p:txBody>
          <a:bodyPr vert="horz" wrap="square" lIns="68573" tIns="34286" rIns="68573" bIns="34286" anchor="ctr">
            <a:spAutoFit/>
          </a:bodyPr>
          <a:lstStyle>
            <a:lvl1pPr marL="0" indent="0" algn="ctr">
              <a:lnSpc>
                <a:spcPct val="90000"/>
              </a:lnSpc>
              <a:spcBef>
                <a:spcPts val="0"/>
              </a:spcBef>
              <a:spcAft>
                <a:spcPts val="0"/>
              </a:spcAft>
              <a:buNone/>
              <a:defRPr sz="3600" b="1" spc="-113" baseline="0">
                <a:solidFill>
                  <a:schemeClr val="bg1"/>
                </a:solidFill>
              </a:defRPr>
            </a:lvl1pPr>
          </a:lstStyle>
          <a:p>
            <a:pPr lvl="0"/>
            <a:r>
              <a:rPr lang="en-US" dirty="0" smtClean="0"/>
              <a:t>Click to add short section title or quote</a:t>
            </a:r>
          </a:p>
        </p:txBody>
      </p:sp>
    </p:spTree>
    <p:extLst>
      <p:ext uri="{BB962C8B-B14F-4D97-AF65-F5344CB8AC3E}">
        <p14:creationId xmlns:p14="http://schemas.microsoft.com/office/powerpoint/2010/main" val="3982056220"/>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Divider-Magenta">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7938" y="-1"/>
            <a:ext cx="9151938" cy="5149805"/>
          </a:xfrm>
          <a:prstGeom prst="rect">
            <a:avLst/>
          </a:prstGeom>
        </p:spPr>
      </p:pic>
      <p:sp>
        <p:nvSpPr>
          <p:cNvPr id="3" name="Slide Number Placeholder 2"/>
          <p:cNvSpPr>
            <a:spLocks noGrp="1"/>
          </p:cNvSpPr>
          <p:nvPr>
            <p:ph type="sldNum" sz="quarter" idx="10"/>
          </p:nvPr>
        </p:nvSpPr>
        <p:spPr>
          <a:xfrm>
            <a:off x="6394890" y="4767265"/>
            <a:ext cx="2057400" cy="273844"/>
          </a:xfrm>
          <a:prstGeom prst="rect">
            <a:avLst/>
          </a:prstGeom>
        </p:spPr>
        <p:txBody>
          <a:bodyPr/>
          <a:lstStyle>
            <a:lvl1pPr>
              <a:defRPr>
                <a:solidFill>
                  <a:srgbClr val="FFFFFF">
                    <a:alpha val="70000"/>
                  </a:srgbClr>
                </a:solidFill>
              </a:defRPr>
            </a:lvl1pPr>
          </a:lstStyle>
          <a:p>
            <a:fld id="{A2912448-FEEC-49E8-9588-2DF1F90D57C2}" type="slidenum">
              <a:rPr lang="en-US" smtClean="0"/>
              <a:pPr/>
              <a:t>‹#›</a:t>
            </a:fld>
            <a:endParaRPr lang="en-US" dirty="0"/>
          </a:p>
        </p:txBody>
      </p:sp>
      <p:sp>
        <p:nvSpPr>
          <p:cNvPr id="5" name="Text Placeholder 12"/>
          <p:cNvSpPr>
            <a:spLocks noGrp="1"/>
          </p:cNvSpPr>
          <p:nvPr>
            <p:ph type="body" sz="quarter" idx="11" hasCustomPrompt="1"/>
          </p:nvPr>
        </p:nvSpPr>
        <p:spPr>
          <a:xfrm>
            <a:off x="1317847" y="1679983"/>
            <a:ext cx="6508310" cy="1075679"/>
          </a:xfrm>
          <a:prstGeom prst="rect">
            <a:avLst/>
          </a:prstGeom>
        </p:spPr>
        <p:txBody>
          <a:bodyPr vert="horz" wrap="square" lIns="68573" tIns="34286" rIns="68573" bIns="34286" anchor="ctr">
            <a:spAutoFit/>
          </a:bodyPr>
          <a:lstStyle>
            <a:lvl1pPr marL="0" indent="0" algn="ctr">
              <a:lnSpc>
                <a:spcPct val="90000"/>
              </a:lnSpc>
              <a:spcBef>
                <a:spcPts val="0"/>
              </a:spcBef>
              <a:spcAft>
                <a:spcPts val="0"/>
              </a:spcAft>
              <a:buNone/>
              <a:defRPr sz="3600" b="1" spc="-113" baseline="0">
                <a:solidFill>
                  <a:schemeClr val="bg1"/>
                </a:solidFill>
              </a:defRPr>
            </a:lvl1pPr>
          </a:lstStyle>
          <a:p>
            <a:pPr lvl="0"/>
            <a:r>
              <a:rPr lang="en-US" dirty="0" smtClean="0"/>
              <a:t>Click to add short section title or quote</a:t>
            </a:r>
          </a:p>
        </p:txBody>
      </p:sp>
    </p:spTree>
    <p:extLst>
      <p:ext uri="{BB962C8B-B14F-4D97-AF65-F5344CB8AC3E}">
        <p14:creationId xmlns:p14="http://schemas.microsoft.com/office/powerpoint/2010/main" val="2791673414"/>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vider-Gray">
    <p:spTree>
      <p:nvGrpSpPr>
        <p:cNvPr id="1" name=""/>
        <p:cNvGrpSpPr/>
        <p:nvPr/>
      </p:nvGrpSpPr>
      <p:grpSpPr>
        <a:xfrm>
          <a:off x="0" y="0"/>
          <a:ext cx="0" cy="0"/>
          <a:chOff x="0" y="0"/>
          <a:chExt cx="0" cy="0"/>
        </a:xfrm>
      </p:grpSpPr>
      <p:pic>
        <p:nvPicPr>
          <p:cNvPr id="2" name="Picture 1" descr="title-bg-dar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3851" cy="5143500"/>
          </a:xfrm>
          <a:prstGeom prst="rect">
            <a:avLst/>
          </a:prstGeom>
        </p:spPr>
      </p:pic>
      <p:sp>
        <p:nvSpPr>
          <p:cNvPr id="3" name="Slide Number Placeholder 2"/>
          <p:cNvSpPr>
            <a:spLocks noGrp="1"/>
          </p:cNvSpPr>
          <p:nvPr>
            <p:ph type="sldNum" sz="quarter" idx="10"/>
          </p:nvPr>
        </p:nvSpPr>
        <p:spPr>
          <a:xfrm>
            <a:off x="6394890" y="4767265"/>
            <a:ext cx="2057400" cy="273844"/>
          </a:xfrm>
          <a:prstGeom prst="rect">
            <a:avLst/>
          </a:prstGeom>
        </p:spPr>
        <p:txBody>
          <a:bodyPr/>
          <a:lstStyle>
            <a:lvl1pPr>
              <a:defRPr>
                <a:solidFill>
                  <a:srgbClr val="FFFFFF">
                    <a:alpha val="70000"/>
                  </a:srgbClr>
                </a:solidFill>
              </a:defRPr>
            </a:lvl1pPr>
          </a:lstStyle>
          <a:p>
            <a:fld id="{A2912448-FEEC-49E8-9588-2DF1F90D57C2}" type="slidenum">
              <a:rPr lang="en-US" smtClean="0"/>
              <a:pPr/>
              <a:t>‹#›</a:t>
            </a:fld>
            <a:endParaRPr lang="en-US" dirty="0"/>
          </a:p>
        </p:txBody>
      </p:sp>
      <p:sp>
        <p:nvSpPr>
          <p:cNvPr id="5" name="Text Placeholder 12"/>
          <p:cNvSpPr>
            <a:spLocks noGrp="1"/>
          </p:cNvSpPr>
          <p:nvPr>
            <p:ph type="body" sz="quarter" idx="11" hasCustomPrompt="1"/>
          </p:nvPr>
        </p:nvSpPr>
        <p:spPr>
          <a:xfrm>
            <a:off x="1317847" y="1679983"/>
            <a:ext cx="6508310" cy="1075679"/>
          </a:xfrm>
          <a:prstGeom prst="rect">
            <a:avLst/>
          </a:prstGeom>
        </p:spPr>
        <p:txBody>
          <a:bodyPr vert="horz" wrap="square" lIns="68573" tIns="34286" rIns="68573" bIns="34286" anchor="ctr">
            <a:spAutoFit/>
          </a:bodyPr>
          <a:lstStyle>
            <a:lvl1pPr marL="0" indent="0" algn="ctr">
              <a:lnSpc>
                <a:spcPct val="90000"/>
              </a:lnSpc>
              <a:spcBef>
                <a:spcPts val="0"/>
              </a:spcBef>
              <a:spcAft>
                <a:spcPts val="0"/>
              </a:spcAft>
              <a:buNone/>
              <a:defRPr sz="3600" b="1" spc="-113" baseline="0">
                <a:solidFill>
                  <a:schemeClr val="bg1"/>
                </a:solidFill>
              </a:defRPr>
            </a:lvl1pPr>
          </a:lstStyle>
          <a:p>
            <a:pPr lvl="0"/>
            <a:r>
              <a:rPr lang="en-US" dirty="0" smtClean="0"/>
              <a:t>Click to add short section title or quote</a:t>
            </a:r>
          </a:p>
        </p:txBody>
      </p:sp>
    </p:spTree>
    <p:extLst>
      <p:ext uri="{BB962C8B-B14F-4D97-AF65-F5344CB8AC3E}">
        <p14:creationId xmlns:p14="http://schemas.microsoft.com/office/powerpoint/2010/main" val="67866089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9" name="Slide Number Placeholder 2"/>
          <p:cNvSpPr>
            <a:spLocks noGrp="1"/>
          </p:cNvSpPr>
          <p:nvPr>
            <p:ph type="sldNum" sz="quarter" idx="10"/>
          </p:nvPr>
        </p:nvSpPr>
        <p:spPr>
          <a:xfrm>
            <a:off x="6394890" y="4767265"/>
            <a:ext cx="2057400" cy="273844"/>
          </a:xfrm>
          <a:prstGeom prst="rect">
            <a:avLst/>
          </a:prstGeom>
        </p:spPr>
        <p:txBody>
          <a:bodyPr/>
          <a:lstStyle/>
          <a:p>
            <a:fld id="{A2912448-FEEC-49E8-9588-2DF1F90D57C2}" type="slidenum">
              <a:rPr lang="en-US" smtClean="0"/>
              <a:pPr/>
              <a:t>‹#›</a:t>
            </a:fld>
            <a:endParaRPr lang="en-US" dirty="0"/>
          </a:p>
        </p:txBody>
      </p:sp>
      <p:sp>
        <p:nvSpPr>
          <p:cNvPr id="8" name="Picture Placeholder 2"/>
          <p:cNvSpPr>
            <a:spLocks noGrp="1"/>
          </p:cNvSpPr>
          <p:nvPr>
            <p:ph type="pic" sz="quarter" idx="13"/>
          </p:nvPr>
        </p:nvSpPr>
        <p:spPr>
          <a:xfrm>
            <a:off x="0" y="0"/>
            <a:ext cx="9144000" cy="5143500"/>
          </a:xfrm>
          <a:prstGeom prst="rect">
            <a:avLst/>
          </a:prstGeom>
          <a:solidFill>
            <a:schemeClr val="accent6">
              <a:lumMod val="50000"/>
            </a:schemeClr>
          </a:solidFill>
        </p:spPr>
        <p:txBody>
          <a:bodyPr lIns="68573" tIns="34286" rIns="68573" bIns="34286"/>
          <a:lstStyle>
            <a:lvl1pPr marL="0" indent="0" algn="ctr">
              <a:buNone/>
              <a:defRPr sz="1800"/>
            </a:lvl1pPr>
          </a:lstStyle>
          <a:p>
            <a:endParaRPr lang="en-US" dirty="0"/>
          </a:p>
        </p:txBody>
      </p:sp>
    </p:spTree>
    <p:extLst>
      <p:ext uri="{BB962C8B-B14F-4D97-AF65-F5344CB8AC3E}">
        <p14:creationId xmlns:p14="http://schemas.microsoft.com/office/powerpoint/2010/main" val="1976228197"/>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2912448-FEEC-49E8-9588-2DF1F90D57C2}" type="slidenum">
              <a:rPr lang="en-US" smtClean="0"/>
              <a:t>‹#›</a:t>
            </a:fld>
            <a:endParaRPr lang="en-US"/>
          </a:p>
        </p:txBody>
      </p:sp>
    </p:spTree>
    <p:extLst>
      <p:ext uri="{BB962C8B-B14F-4D97-AF65-F5344CB8AC3E}">
        <p14:creationId xmlns:p14="http://schemas.microsoft.com/office/powerpoint/2010/main" val="3128590358"/>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ingle element with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285676" y="158327"/>
            <a:ext cx="7770091" cy="407804"/>
          </a:xfrm>
        </p:spPr>
        <p:txBody>
          <a:bodyPr/>
          <a:lstStyle>
            <a:lvl1pPr>
              <a:defRPr cap="none"/>
            </a:lvl1pPr>
          </a:lstStyle>
          <a:p>
            <a:r>
              <a:rPr lang="en-US" smtClean="0"/>
              <a:t>Click to edit Master title style</a:t>
            </a:r>
            <a:endParaRPr lang="en-US" dirty="0"/>
          </a:p>
        </p:txBody>
      </p:sp>
      <p:sp>
        <p:nvSpPr>
          <p:cNvPr id="3" name="Content Placeholder 2"/>
          <p:cNvSpPr>
            <a:spLocks noGrp="1"/>
          </p:cNvSpPr>
          <p:nvPr>
            <p:ph idx="1"/>
          </p:nvPr>
        </p:nvSpPr>
        <p:spPr>
          <a:xfrm>
            <a:off x="285676" y="1008458"/>
            <a:ext cx="8378769" cy="1244571"/>
          </a:xfrm>
        </p:spPr>
        <p:txBody>
          <a:bodyPr/>
          <a:lstStyle>
            <a:lvl4pPr>
              <a:defRPr>
                <a:solidFill>
                  <a:schemeClr val="accent6"/>
                </a:solidFill>
              </a:defRPr>
            </a:lvl4pPr>
            <a:lvl5pPr>
              <a:defRPr>
                <a:solidFill>
                  <a:schemeClr val="accent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0"/>
          </p:nvPr>
        </p:nvSpPr>
        <p:spPr>
          <a:xfrm>
            <a:off x="608204" y="4877111"/>
            <a:ext cx="2896089" cy="273929"/>
          </a:xfrm>
          <a:prstGeom prst="rect">
            <a:avLst/>
          </a:prstGeom>
        </p:spPr>
        <p:txBody>
          <a:bodyPr lIns="48253" tIns="24126" rIns="48253" bIns="24126"/>
          <a:lstStyle/>
          <a:p>
            <a:pPr>
              <a:defRPr/>
            </a:pPr>
            <a:r>
              <a:rPr lang="en-US" dirty="0" smtClean="0"/>
              <a:t>©2017 Brightcove Inc</a:t>
            </a:r>
          </a:p>
        </p:txBody>
      </p:sp>
      <p:sp>
        <p:nvSpPr>
          <p:cNvPr id="7" name="Slide Number Placeholder 6"/>
          <p:cNvSpPr>
            <a:spLocks noGrp="1"/>
          </p:cNvSpPr>
          <p:nvPr>
            <p:ph type="sldNum" sz="quarter" idx="11"/>
          </p:nvPr>
        </p:nvSpPr>
        <p:spPr/>
        <p:txBody>
          <a:bodyPr/>
          <a:lstStyle/>
          <a:p>
            <a:pPr>
              <a:defRPr/>
            </a:pPr>
            <a:fld id="{B831CC6F-F8EE-304A-8D68-5BE304DB80EE}" type="slidenum">
              <a:rPr lang="en-US" smtClean="0"/>
              <a:pPr>
                <a:defRPr/>
              </a:pPr>
              <a:t>‹#›</a:t>
            </a:fld>
            <a:r>
              <a:rPr lang="en-US" dirty="0" smtClean="0"/>
              <a:t> |</a:t>
            </a:r>
            <a:endParaRPr lang="en-US" dirty="0"/>
          </a:p>
        </p:txBody>
      </p:sp>
    </p:spTree>
    <p:extLst>
      <p:ext uri="{BB962C8B-B14F-4D97-AF65-F5344CB8AC3E}">
        <p14:creationId xmlns:p14="http://schemas.microsoft.com/office/powerpoint/2010/main" val="342328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Generic">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71" y="0"/>
            <a:ext cx="9133851" cy="5143499"/>
          </a:xfrm>
          <a:prstGeom prst="rect">
            <a:avLst/>
          </a:prstGeom>
        </p:spPr>
      </p:pic>
      <p:pic>
        <p:nvPicPr>
          <p:cNvPr id="7" name="Picture 6"/>
          <p:cNvPicPr>
            <a:picLocks noChangeAspect="1"/>
          </p:cNvPicPr>
          <p:nvPr userDrawn="1"/>
        </p:nvPicPr>
        <p:blipFill>
          <a:blip r:embed="rId3"/>
          <a:stretch>
            <a:fillRect/>
          </a:stretch>
        </p:blipFill>
        <p:spPr>
          <a:xfrm>
            <a:off x="721650" y="1309889"/>
            <a:ext cx="1409814" cy="358710"/>
          </a:xfrm>
          <a:prstGeom prst="rect">
            <a:avLst/>
          </a:prstGeom>
        </p:spPr>
      </p:pic>
      <p:sp>
        <p:nvSpPr>
          <p:cNvPr id="27" name="Slide Number Placeholder 5"/>
          <p:cNvSpPr>
            <a:spLocks noGrp="1"/>
          </p:cNvSpPr>
          <p:nvPr>
            <p:ph type="sldNum" sz="quarter" idx="12"/>
          </p:nvPr>
        </p:nvSpPr>
        <p:spPr>
          <a:xfrm>
            <a:off x="6394890" y="4767265"/>
            <a:ext cx="2057400" cy="273844"/>
          </a:xfrm>
          <a:prstGeom prst="rect">
            <a:avLst/>
          </a:prstGeom>
        </p:spPr>
        <p:txBody>
          <a:bodyPr/>
          <a:lstStyle/>
          <a:p>
            <a:fld id="{A2912448-FEEC-49E8-9588-2DF1F90D57C2}" type="slidenum">
              <a:rPr lang="en-US" smtClean="0"/>
              <a:t>‹#›</a:t>
            </a:fld>
            <a:endParaRPr lang="en-US"/>
          </a:p>
        </p:txBody>
      </p:sp>
      <p:sp>
        <p:nvSpPr>
          <p:cNvPr id="26" name="Text Placeholder 25"/>
          <p:cNvSpPr>
            <a:spLocks noGrp="1"/>
          </p:cNvSpPr>
          <p:nvPr>
            <p:ph type="body" sz="quarter" idx="11" hasCustomPrompt="1"/>
          </p:nvPr>
        </p:nvSpPr>
        <p:spPr>
          <a:xfrm>
            <a:off x="685801" y="1920240"/>
            <a:ext cx="5460603" cy="530915"/>
          </a:xfrm>
          <a:prstGeom prst="rect">
            <a:avLst/>
          </a:prstGeom>
        </p:spPr>
        <p:txBody>
          <a:bodyPr vert="horz" wrap="square" lIns="68573" tIns="34286" rIns="68573" bIns="34286">
            <a:spAutoFit/>
          </a:bodyPr>
          <a:lstStyle>
            <a:lvl1pPr marL="0" indent="0">
              <a:lnSpc>
                <a:spcPct val="80000"/>
              </a:lnSpc>
              <a:buNone/>
              <a:defRPr sz="3600" b="1" cap="none" spc="-113" normalizeH="0" baseline="0">
                <a:solidFill>
                  <a:srgbClr val="3F4140"/>
                </a:solidFill>
              </a:defRPr>
            </a:lvl1pPr>
          </a:lstStyle>
          <a:p>
            <a:pPr lvl="0"/>
            <a:r>
              <a:rPr lang="en-US" dirty="0" smtClean="0"/>
              <a:t>Click To Add Title</a:t>
            </a:r>
            <a:endParaRPr lang="en-US" dirty="0"/>
          </a:p>
        </p:txBody>
      </p:sp>
      <p:sp>
        <p:nvSpPr>
          <p:cNvPr id="28" name="Text Placeholder 25"/>
          <p:cNvSpPr>
            <a:spLocks noGrp="1"/>
          </p:cNvSpPr>
          <p:nvPr>
            <p:ph type="body" sz="quarter" idx="13" hasCustomPrompt="1"/>
          </p:nvPr>
        </p:nvSpPr>
        <p:spPr>
          <a:xfrm>
            <a:off x="685801" y="4076756"/>
            <a:ext cx="5460603" cy="223138"/>
          </a:xfrm>
          <a:prstGeom prst="rect">
            <a:avLst/>
          </a:prstGeom>
        </p:spPr>
        <p:txBody>
          <a:bodyPr vert="horz" wrap="square" lIns="68573" tIns="34286" rIns="68573" bIns="34286">
            <a:spAutoFit/>
          </a:bodyPr>
          <a:lstStyle>
            <a:lvl1pPr marL="0" indent="0">
              <a:lnSpc>
                <a:spcPct val="80000"/>
              </a:lnSpc>
              <a:buNone/>
              <a:defRPr sz="1200" b="0" spc="0" baseline="0">
                <a:solidFill>
                  <a:schemeClr val="tx1"/>
                </a:solidFill>
              </a:defRPr>
            </a:lvl1pPr>
          </a:lstStyle>
          <a:p>
            <a:pPr lvl="0"/>
            <a:r>
              <a:rPr lang="en-US" dirty="0" smtClean="0"/>
              <a:t>Optional Callout for Name / Date / Email / Social</a:t>
            </a:r>
            <a:endParaRPr lang="en-US" dirty="0"/>
          </a:p>
        </p:txBody>
      </p:sp>
    </p:spTree>
    <p:extLst>
      <p:ext uri="{BB962C8B-B14F-4D97-AF65-F5344CB8AC3E}">
        <p14:creationId xmlns:p14="http://schemas.microsoft.com/office/powerpoint/2010/main" val="128982598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py Bloc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2912448-FEEC-49E8-9588-2DF1F90D57C2}" type="slidenum">
              <a:rPr lang="en-US" smtClean="0"/>
              <a:pPr/>
              <a:t>‹#›</a:t>
            </a:fld>
            <a:endParaRPr lang="en-US" dirty="0"/>
          </a:p>
        </p:txBody>
      </p:sp>
      <p:sp>
        <p:nvSpPr>
          <p:cNvPr id="4" name="Text Placeholder 3"/>
          <p:cNvSpPr>
            <a:spLocks noGrp="1"/>
          </p:cNvSpPr>
          <p:nvPr>
            <p:ph type="body" sz="quarter" idx="14" hasCustomPrompt="1"/>
          </p:nvPr>
        </p:nvSpPr>
        <p:spPr>
          <a:xfrm>
            <a:off x="685800" y="1200150"/>
            <a:ext cx="5251450" cy="3326130"/>
          </a:xfrm>
        </p:spPr>
        <p:txBody>
          <a:bodyPr anchor="t">
            <a:noAutofit/>
          </a:bodyPr>
          <a:lstStyle>
            <a:lvl1pPr marL="0" indent="0">
              <a:buNone/>
              <a:defRPr/>
            </a:lvl1pPr>
          </a:lstStyle>
          <a:p>
            <a:pPr lvl="0"/>
            <a:r>
              <a:rPr lang="en-US" dirty="0" smtClean="0"/>
              <a:t>Click to add text</a:t>
            </a:r>
          </a:p>
        </p:txBody>
      </p:sp>
      <p:sp>
        <p:nvSpPr>
          <p:cNvPr id="10" name="Title Placeholder 1"/>
          <p:cNvSpPr>
            <a:spLocks noGrp="1"/>
          </p:cNvSpPr>
          <p:nvPr>
            <p:ph type="title" hasCustomPrompt="1"/>
          </p:nvPr>
        </p:nvSpPr>
        <p:spPr>
          <a:xfrm>
            <a:off x="685800" y="617220"/>
            <a:ext cx="5251450" cy="407805"/>
          </a:xfrm>
          <a:prstGeom prst="rect">
            <a:avLst/>
          </a:prstGeom>
        </p:spPr>
        <p:txBody>
          <a:bodyPr vert="horz" lIns="68580" tIns="34290" rIns="68580" bIns="34290" rtlCol="0" anchor="t">
            <a:spAutoFit/>
          </a:bodyPr>
          <a:lstStyle/>
          <a:p>
            <a:r>
              <a:rPr lang="en-US" dirty="0" smtClean="0"/>
              <a:t>Click to Add Title</a:t>
            </a:r>
            <a:endParaRPr lang="en-US" dirty="0"/>
          </a:p>
        </p:txBody>
      </p:sp>
    </p:spTree>
    <p:extLst>
      <p:ext uri="{BB962C8B-B14F-4D97-AF65-F5344CB8AC3E}">
        <p14:creationId xmlns:p14="http://schemas.microsoft.com/office/powerpoint/2010/main" val="4701498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py Block-Two Column">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2912448-FEEC-49E8-9588-2DF1F90D57C2}" type="slidenum">
              <a:rPr lang="en-US" smtClean="0"/>
              <a:pPr/>
              <a:t>‹#›</a:t>
            </a:fld>
            <a:endParaRPr lang="en-US" dirty="0"/>
          </a:p>
        </p:txBody>
      </p:sp>
      <p:sp>
        <p:nvSpPr>
          <p:cNvPr id="6" name="Text Placeholder 3"/>
          <p:cNvSpPr>
            <a:spLocks noGrp="1"/>
          </p:cNvSpPr>
          <p:nvPr>
            <p:ph type="body" sz="quarter" idx="16" hasCustomPrompt="1"/>
          </p:nvPr>
        </p:nvSpPr>
        <p:spPr>
          <a:xfrm>
            <a:off x="4676434" y="1200151"/>
            <a:ext cx="3775857" cy="3326129"/>
          </a:xfrm>
        </p:spPr>
        <p:txBody>
          <a:bodyPr anchor="t">
            <a:noAutofit/>
          </a:bodyPr>
          <a:lstStyle>
            <a:lvl1pPr marL="0" indent="0">
              <a:buNone/>
              <a:defRPr/>
            </a:lvl1pPr>
          </a:lstStyle>
          <a:p>
            <a:pPr lvl="0"/>
            <a:r>
              <a:rPr lang="en-US" dirty="0" smtClean="0"/>
              <a:t>Click to add text</a:t>
            </a:r>
          </a:p>
        </p:txBody>
      </p:sp>
      <p:sp>
        <p:nvSpPr>
          <p:cNvPr id="5" name="Text Placeholder 3"/>
          <p:cNvSpPr>
            <a:spLocks noGrp="1"/>
          </p:cNvSpPr>
          <p:nvPr>
            <p:ph type="body" sz="quarter" idx="15" hasCustomPrompt="1"/>
          </p:nvPr>
        </p:nvSpPr>
        <p:spPr>
          <a:xfrm>
            <a:off x="685799" y="1200151"/>
            <a:ext cx="3775857" cy="3326129"/>
          </a:xfrm>
        </p:spPr>
        <p:txBody>
          <a:bodyPr anchor="t">
            <a:noAutofit/>
          </a:bodyPr>
          <a:lstStyle>
            <a:lvl1pPr marL="0" indent="0">
              <a:buNone/>
              <a:defRPr/>
            </a:lvl1pPr>
          </a:lstStyle>
          <a:p>
            <a:pPr lvl="0"/>
            <a:r>
              <a:rPr lang="en-US" dirty="0" smtClean="0"/>
              <a:t>Click to add text</a:t>
            </a:r>
          </a:p>
        </p:txBody>
      </p:sp>
      <p:sp>
        <p:nvSpPr>
          <p:cNvPr id="10" name="Title Placeholder 1"/>
          <p:cNvSpPr>
            <a:spLocks noGrp="1"/>
          </p:cNvSpPr>
          <p:nvPr>
            <p:ph type="title" hasCustomPrompt="1"/>
          </p:nvPr>
        </p:nvSpPr>
        <p:spPr>
          <a:xfrm>
            <a:off x="685800" y="617220"/>
            <a:ext cx="5251450" cy="407805"/>
          </a:xfrm>
          <a:prstGeom prst="rect">
            <a:avLst/>
          </a:prstGeom>
        </p:spPr>
        <p:txBody>
          <a:bodyPr vert="horz" lIns="68580" tIns="34290" rIns="68580" bIns="34290" rtlCol="0" anchor="t">
            <a:spAutoFit/>
          </a:bodyPr>
          <a:lstStyle/>
          <a:p>
            <a:r>
              <a:rPr lang="en-US" dirty="0" smtClean="0"/>
              <a:t>Click to Add Title</a:t>
            </a:r>
            <a:endParaRPr lang="en-US" dirty="0"/>
          </a:p>
        </p:txBody>
      </p:sp>
    </p:spTree>
    <p:extLst>
      <p:ext uri="{BB962C8B-B14F-4D97-AF65-F5344CB8AC3E}">
        <p14:creationId xmlns:p14="http://schemas.microsoft.com/office/powerpoint/2010/main" val="194823730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py Block w/ Subtitle">
    <p:spTree>
      <p:nvGrpSpPr>
        <p:cNvPr id="1" name=""/>
        <p:cNvGrpSpPr/>
        <p:nvPr/>
      </p:nvGrpSpPr>
      <p:grpSpPr>
        <a:xfrm>
          <a:off x="0" y="0"/>
          <a:ext cx="0" cy="0"/>
          <a:chOff x="0" y="0"/>
          <a:chExt cx="0" cy="0"/>
        </a:xfrm>
      </p:grpSpPr>
      <p:sp>
        <p:nvSpPr>
          <p:cNvPr id="8" name="Text Placeholder 3"/>
          <p:cNvSpPr>
            <a:spLocks noGrp="1"/>
          </p:cNvSpPr>
          <p:nvPr>
            <p:ph type="body" sz="quarter" idx="15" hasCustomPrompt="1"/>
          </p:nvPr>
        </p:nvSpPr>
        <p:spPr>
          <a:xfrm>
            <a:off x="685800" y="1033272"/>
            <a:ext cx="4251960" cy="348557"/>
          </a:xfrm>
        </p:spPr>
        <p:txBody>
          <a:bodyPr bIns="82296" anchor="t">
            <a:spAutoFit/>
          </a:bodyPr>
          <a:lstStyle>
            <a:lvl1pPr marL="0" indent="0">
              <a:buNone/>
              <a:defRPr sz="1200" baseline="0">
                <a:solidFill>
                  <a:schemeClr val="accent6"/>
                </a:solidFill>
              </a:defRPr>
            </a:lvl1pPr>
          </a:lstStyle>
          <a:p>
            <a:pPr lvl="0"/>
            <a:r>
              <a:rPr lang="en-US" dirty="0" smtClean="0"/>
              <a:t>Click to add subtitle</a:t>
            </a:r>
          </a:p>
        </p:txBody>
      </p:sp>
      <p:sp>
        <p:nvSpPr>
          <p:cNvPr id="3" name="Slide Number Placeholder 2"/>
          <p:cNvSpPr>
            <a:spLocks noGrp="1"/>
          </p:cNvSpPr>
          <p:nvPr>
            <p:ph type="sldNum" sz="quarter" idx="10"/>
          </p:nvPr>
        </p:nvSpPr>
        <p:spPr/>
        <p:txBody>
          <a:bodyPr/>
          <a:lstStyle/>
          <a:p>
            <a:fld id="{A2912448-FEEC-49E8-9588-2DF1F90D57C2}" type="slidenum">
              <a:rPr lang="en-US" smtClean="0"/>
              <a:pPr/>
              <a:t>‹#›</a:t>
            </a:fld>
            <a:endParaRPr lang="en-US" dirty="0"/>
          </a:p>
        </p:txBody>
      </p:sp>
      <p:sp>
        <p:nvSpPr>
          <p:cNvPr id="4" name="Text Placeholder 3"/>
          <p:cNvSpPr>
            <a:spLocks noGrp="1"/>
          </p:cNvSpPr>
          <p:nvPr>
            <p:ph type="body" sz="quarter" idx="14" hasCustomPrompt="1"/>
          </p:nvPr>
        </p:nvSpPr>
        <p:spPr>
          <a:xfrm>
            <a:off x="685800" y="1577340"/>
            <a:ext cx="4251960" cy="2948940"/>
          </a:xfrm>
        </p:spPr>
        <p:txBody>
          <a:bodyPr anchor="t">
            <a:noAutofit/>
          </a:bodyPr>
          <a:lstStyle>
            <a:lvl1pPr marL="0" indent="0">
              <a:buNone/>
              <a:defRPr/>
            </a:lvl1pPr>
          </a:lstStyle>
          <a:p>
            <a:pPr lvl="0"/>
            <a:r>
              <a:rPr lang="en-US" dirty="0" smtClean="0"/>
              <a:t>Click to add text</a:t>
            </a:r>
          </a:p>
        </p:txBody>
      </p:sp>
      <p:sp>
        <p:nvSpPr>
          <p:cNvPr id="10" name="Title Placeholder 1"/>
          <p:cNvSpPr>
            <a:spLocks noGrp="1"/>
          </p:cNvSpPr>
          <p:nvPr>
            <p:ph type="title" hasCustomPrompt="1"/>
          </p:nvPr>
        </p:nvSpPr>
        <p:spPr>
          <a:xfrm>
            <a:off x="685800" y="617220"/>
            <a:ext cx="5251450" cy="407805"/>
          </a:xfrm>
          <a:prstGeom prst="rect">
            <a:avLst/>
          </a:prstGeom>
        </p:spPr>
        <p:txBody>
          <a:bodyPr vert="horz" lIns="68580" tIns="34290" rIns="68580" bIns="34290" rtlCol="0" anchor="t">
            <a:spAutoFit/>
          </a:bodyPr>
          <a:lstStyle/>
          <a:p>
            <a:r>
              <a:rPr lang="en-US" dirty="0" smtClean="0"/>
              <a:t>Click to Add Title</a:t>
            </a:r>
            <a:endParaRPr lang="en-US" dirty="0"/>
          </a:p>
        </p:txBody>
      </p:sp>
    </p:spTree>
    <p:extLst>
      <p:ext uri="{BB962C8B-B14F-4D97-AF65-F5344CB8AC3E}">
        <p14:creationId xmlns:p14="http://schemas.microsoft.com/office/powerpoint/2010/main" val="41996583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py Block w/ Subtitle - Two Column">
    <p:spTree>
      <p:nvGrpSpPr>
        <p:cNvPr id="1" name=""/>
        <p:cNvGrpSpPr/>
        <p:nvPr/>
      </p:nvGrpSpPr>
      <p:grpSpPr>
        <a:xfrm>
          <a:off x="0" y="0"/>
          <a:ext cx="0" cy="0"/>
          <a:chOff x="0" y="0"/>
          <a:chExt cx="0" cy="0"/>
        </a:xfrm>
      </p:grpSpPr>
      <p:sp>
        <p:nvSpPr>
          <p:cNvPr id="9" name="Text Placeholder 3"/>
          <p:cNvSpPr>
            <a:spLocks noGrp="1"/>
          </p:cNvSpPr>
          <p:nvPr>
            <p:ph type="body" sz="quarter" idx="17" hasCustomPrompt="1"/>
          </p:nvPr>
        </p:nvSpPr>
        <p:spPr>
          <a:xfrm>
            <a:off x="685800" y="1033272"/>
            <a:ext cx="4251960" cy="348557"/>
          </a:xfrm>
        </p:spPr>
        <p:txBody>
          <a:bodyPr bIns="82296" anchor="t">
            <a:spAutoFit/>
          </a:bodyPr>
          <a:lstStyle>
            <a:lvl1pPr marL="0" indent="0">
              <a:buNone/>
              <a:defRPr sz="1200" baseline="0">
                <a:solidFill>
                  <a:schemeClr val="accent6"/>
                </a:solidFill>
              </a:defRPr>
            </a:lvl1pPr>
          </a:lstStyle>
          <a:p>
            <a:pPr lvl="0"/>
            <a:r>
              <a:rPr lang="en-US" dirty="0" smtClean="0"/>
              <a:t>Click to add subtitle</a:t>
            </a:r>
          </a:p>
        </p:txBody>
      </p:sp>
      <p:sp>
        <p:nvSpPr>
          <p:cNvPr id="3" name="Slide Number Placeholder 2"/>
          <p:cNvSpPr>
            <a:spLocks noGrp="1"/>
          </p:cNvSpPr>
          <p:nvPr>
            <p:ph type="sldNum" sz="quarter" idx="10"/>
          </p:nvPr>
        </p:nvSpPr>
        <p:spPr/>
        <p:txBody>
          <a:bodyPr/>
          <a:lstStyle/>
          <a:p>
            <a:fld id="{A2912448-FEEC-49E8-9588-2DF1F90D57C2}" type="slidenum">
              <a:rPr lang="en-US" smtClean="0"/>
              <a:pPr/>
              <a:t>‹#›</a:t>
            </a:fld>
            <a:endParaRPr lang="en-US" dirty="0"/>
          </a:p>
        </p:txBody>
      </p:sp>
      <p:sp>
        <p:nvSpPr>
          <p:cNvPr id="10" name="Title Placeholder 1"/>
          <p:cNvSpPr>
            <a:spLocks noGrp="1"/>
          </p:cNvSpPr>
          <p:nvPr>
            <p:ph type="title" hasCustomPrompt="1"/>
          </p:nvPr>
        </p:nvSpPr>
        <p:spPr>
          <a:xfrm>
            <a:off x="685800" y="617220"/>
            <a:ext cx="5251450" cy="407805"/>
          </a:xfrm>
          <a:prstGeom prst="rect">
            <a:avLst/>
          </a:prstGeom>
        </p:spPr>
        <p:txBody>
          <a:bodyPr vert="horz" lIns="68580" tIns="34290" rIns="68580" bIns="34290" rtlCol="0" anchor="t">
            <a:spAutoFit/>
          </a:bodyPr>
          <a:lstStyle/>
          <a:p>
            <a:r>
              <a:rPr lang="en-US" dirty="0" smtClean="0"/>
              <a:t>Click to Add Title</a:t>
            </a:r>
            <a:endParaRPr lang="en-US" dirty="0"/>
          </a:p>
        </p:txBody>
      </p:sp>
      <p:sp>
        <p:nvSpPr>
          <p:cNvPr id="7" name="Text Placeholder 3"/>
          <p:cNvSpPr>
            <a:spLocks noGrp="1"/>
          </p:cNvSpPr>
          <p:nvPr>
            <p:ph type="body" sz="quarter" idx="16" hasCustomPrompt="1"/>
          </p:nvPr>
        </p:nvSpPr>
        <p:spPr>
          <a:xfrm>
            <a:off x="4676434" y="1577340"/>
            <a:ext cx="3775857" cy="2948940"/>
          </a:xfrm>
        </p:spPr>
        <p:txBody>
          <a:bodyPr anchor="t">
            <a:noAutofit/>
          </a:bodyPr>
          <a:lstStyle>
            <a:lvl1pPr marL="0" indent="0">
              <a:buNone/>
              <a:defRPr/>
            </a:lvl1pPr>
          </a:lstStyle>
          <a:p>
            <a:pPr lvl="0"/>
            <a:r>
              <a:rPr lang="en-US" dirty="0" smtClean="0"/>
              <a:t>Click to add text</a:t>
            </a:r>
          </a:p>
        </p:txBody>
      </p:sp>
      <p:sp>
        <p:nvSpPr>
          <p:cNvPr id="8" name="Text Placeholder 3"/>
          <p:cNvSpPr>
            <a:spLocks noGrp="1"/>
          </p:cNvSpPr>
          <p:nvPr>
            <p:ph type="body" sz="quarter" idx="15" hasCustomPrompt="1"/>
          </p:nvPr>
        </p:nvSpPr>
        <p:spPr>
          <a:xfrm>
            <a:off x="685799" y="1577340"/>
            <a:ext cx="3775857" cy="2948940"/>
          </a:xfrm>
        </p:spPr>
        <p:txBody>
          <a:bodyPr anchor="t">
            <a:noAutofit/>
          </a:bodyPr>
          <a:lstStyle>
            <a:lvl1pPr marL="0" indent="0">
              <a:buNone/>
              <a:defRPr/>
            </a:lvl1pPr>
          </a:lstStyle>
          <a:p>
            <a:pPr lvl="0"/>
            <a:r>
              <a:rPr lang="en-US" dirty="0" smtClean="0"/>
              <a:t>Click to add text</a:t>
            </a:r>
          </a:p>
        </p:txBody>
      </p:sp>
    </p:spTree>
    <p:extLst>
      <p:ext uri="{BB962C8B-B14F-4D97-AF65-F5344CB8AC3E}">
        <p14:creationId xmlns:p14="http://schemas.microsoft.com/office/powerpoint/2010/main" val="235879345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py Block w/ Picture">
    <p:spTree>
      <p:nvGrpSpPr>
        <p:cNvPr id="1" name=""/>
        <p:cNvGrpSpPr/>
        <p:nvPr/>
      </p:nvGrpSpPr>
      <p:grpSpPr>
        <a:xfrm>
          <a:off x="0" y="0"/>
          <a:ext cx="0" cy="0"/>
          <a:chOff x="0" y="0"/>
          <a:chExt cx="0" cy="0"/>
        </a:xfrm>
      </p:grpSpPr>
      <p:sp>
        <p:nvSpPr>
          <p:cNvPr id="18" name="Text Placeholder 12"/>
          <p:cNvSpPr>
            <a:spLocks noGrp="1"/>
          </p:cNvSpPr>
          <p:nvPr>
            <p:ph type="body" sz="quarter" idx="12" hasCustomPrompt="1"/>
          </p:nvPr>
        </p:nvSpPr>
        <p:spPr>
          <a:xfrm>
            <a:off x="685801" y="1028701"/>
            <a:ext cx="4251960" cy="348553"/>
          </a:xfrm>
          <a:prstGeom prst="rect">
            <a:avLst/>
          </a:prstGeom>
        </p:spPr>
        <p:txBody>
          <a:bodyPr vert="horz" wrap="square" lIns="68573" tIns="34286" rIns="68573" bIns="82296" anchor="t">
            <a:spAutoFit/>
          </a:bodyPr>
          <a:lstStyle>
            <a:lvl1pPr marL="0" indent="0">
              <a:spcBef>
                <a:spcPts val="0"/>
              </a:spcBef>
              <a:spcAft>
                <a:spcPts val="0"/>
              </a:spcAft>
              <a:buNone/>
              <a:defRPr sz="1200" b="0" baseline="0">
                <a:solidFill>
                  <a:srgbClr val="A0A0A0"/>
                </a:solidFill>
              </a:defRPr>
            </a:lvl1pPr>
          </a:lstStyle>
          <a:p>
            <a:pPr lvl="0"/>
            <a:r>
              <a:rPr lang="en-US" dirty="0" smtClean="0"/>
              <a:t>Click to add subtitle</a:t>
            </a:r>
          </a:p>
        </p:txBody>
      </p:sp>
      <p:sp>
        <p:nvSpPr>
          <p:cNvPr id="3" name="Slide Number Placeholder 2"/>
          <p:cNvSpPr>
            <a:spLocks noGrp="1"/>
          </p:cNvSpPr>
          <p:nvPr>
            <p:ph type="sldNum" sz="quarter" idx="10"/>
          </p:nvPr>
        </p:nvSpPr>
        <p:spPr/>
        <p:txBody>
          <a:bodyPr/>
          <a:lstStyle/>
          <a:p>
            <a:fld id="{A2912448-FEEC-49E8-9588-2DF1F90D57C2}" type="slidenum">
              <a:rPr lang="en-US" smtClean="0"/>
              <a:pPr/>
              <a:t>‹#›</a:t>
            </a:fld>
            <a:endParaRPr lang="en-US" dirty="0"/>
          </a:p>
        </p:txBody>
      </p:sp>
      <p:sp>
        <p:nvSpPr>
          <p:cNvPr id="19" name="Text Placeholder 3"/>
          <p:cNvSpPr>
            <a:spLocks noGrp="1"/>
          </p:cNvSpPr>
          <p:nvPr>
            <p:ph type="body" sz="quarter" idx="15" hasCustomPrompt="1"/>
          </p:nvPr>
        </p:nvSpPr>
        <p:spPr>
          <a:xfrm>
            <a:off x="685800" y="1577340"/>
            <a:ext cx="4251960" cy="2948940"/>
          </a:xfrm>
        </p:spPr>
        <p:txBody>
          <a:bodyPr anchor="t">
            <a:noAutofit/>
          </a:bodyPr>
          <a:lstStyle>
            <a:lvl1pPr marL="0" indent="0">
              <a:buNone/>
              <a:defRPr/>
            </a:lvl1pPr>
          </a:lstStyle>
          <a:p>
            <a:pPr lvl="0"/>
            <a:r>
              <a:rPr lang="en-US" dirty="0" smtClean="0"/>
              <a:t>Click to add text</a:t>
            </a:r>
          </a:p>
        </p:txBody>
      </p:sp>
      <p:sp>
        <p:nvSpPr>
          <p:cNvPr id="20" name="Title Placeholder 1"/>
          <p:cNvSpPr>
            <a:spLocks noGrp="1"/>
          </p:cNvSpPr>
          <p:nvPr>
            <p:ph type="title" hasCustomPrompt="1"/>
          </p:nvPr>
        </p:nvSpPr>
        <p:spPr>
          <a:xfrm>
            <a:off x="685801" y="617220"/>
            <a:ext cx="4251961" cy="407805"/>
          </a:xfrm>
          <a:prstGeom prst="rect">
            <a:avLst/>
          </a:prstGeom>
        </p:spPr>
        <p:txBody>
          <a:bodyPr vert="horz" wrap="square" lIns="68580" tIns="34290" rIns="68580" bIns="34290" rtlCol="0" anchor="t">
            <a:spAutoFit/>
          </a:bodyPr>
          <a:lstStyle/>
          <a:p>
            <a:r>
              <a:rPr lang="en-US" dirty="0" smtClean="0"/>
              <a:t>Click to Add Title</a:t>
            </a:r>
            <a:endParaRPr lang="en-US" dirty="0"/>
          </a:p>
        </p:txBody>
      </p:sp>
      <p:sp>
        <p:nvSpPr>
          <p:cNvPr id="7" name="Picture Placeholder 1"/>
          <p:cNvSpPr>
            <a:spLocks noGrp="1"/>
          </p:cNvSpPr>
          <p:nvPr>
            <p:ph type="pic" sz="quarter" idx="16"/>
          </p:nvPr>
        </p:nvSpPr>
        <p:spPr>
          <a:xfrm>
            <a:off x="5309605" y="617220"/>
            <a:ext cx="3190255" cy="3909060"/>
          </a:xfrm>
          <a:prstGeom prst="rect">
            <a:avLst/>
          </a:prstGeom>
          <a:noFill/>
        </p:spPr>
      </p:sp>
    </p:spTree>
    <p:extLst>
      <p:ext uri="{BB962C8B-B14F-4D97-AF65-F5344CB8AC3E}">
        <p14:creationId xmlns:p14="http://schemas.microsoft.com/office/powerpoint/2010/main" val="62141242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Bulleted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2912448-FEEC-49E8-9588-2DF1F90D57C2}" type="slidenum">
              <a:rPr lang="en-US" smtClean="0"/>
              <a:pPr/>
              <a:t>‹#›</a:t>
            </a:fld>
            <a:endParaRPr lang="en-US" dirty="0"/>
          </a:p>
        </p:txBody>
      </p:sp>
      <p:sp>
        <p:nvSpPr>
          <p:cNvPr id="5" name="Text Placeholder 3"/>
          <p:cNvSpPr>
            <a:spLocks noGrp="1"/>
          </p:cNvSpPr>
          <p:nvPr>
            <p:ph type="body" sz="quarter" idx="16" hasCustomPrompt="1"/>
          </p:nvPr>
        </p:nvSpPr>
        <p:spPr>
          <a:xfrm>
            <a:off x="685799" y="1371601"/>
            <a:ext cx="3775857" cy="3181349"/>
          </a:xfrm>
        </p:spPr>
        <p:txBody>
          <a:bodyPr anchor="t">
            <a:noAutofit/>
          </a:bodyPr>
          <a:lstStyle>
            <a:lvl1pPr marL="214313" indent="-214313">
              <a:buFont typeface="Arial"/>
              <a:buChar char="•"/>
              <a:defRPr sz="1800"/>
            </a:lvl1pPr>
          </a:lstStyle>
          <a:p>
            <a:pPr lvl="0"/>
            <a:r>
              <a:rPr lang="en-US" dirty="0" smtClean="0"/>
              <a:t>Click to add text</a:t>
            </a:r>
          </a:p>
        </p:txBody>
      </p:sp>
      <p:sp>
        <p:nvSpPr>
          <p:cNvPr id="8" name="Title Placeholder 1"/>
          <p:cNvSpPr>
            <a:spLocks noGrp="1"/>
          </p:cNvSpPr>
          <p:nvPr>
            <p:ph type="title" hasCustomPrompt="1"/>
          </p:nvPr>
        </p:nvSpPr>
        <p:spPr>
          <a:xfrm>
            <a:off x="685801" y="617220"/>
            <a:ext cx="4251961" cy="407805"/>
          </a:xfrm>
          <a:prstGeom prst="rect">
            <a:avLst/>
          </a:prstGeom>
        </p:spPr>
        <p:txBody>
          <a:bodyPr vert="horz" wrap="square" lIns="68580" tIns="34290" rIns="68580" bIns="34290" rtlCol="0" anchor="t">
            <a:spAutoFit/>
          </a:bodyPr>
          <a:lstStyle>
            <a:lvl1pPr>
              <a:defRPr baseline="0"/>
            </a:lvl1pPr>
          </a:lstStyle>
          <a:p>
            <a:r>
              <a:rPr lang="en-US" dirty="0" smtClean="0"/>
              <a:t>Agenda (Click to edit)</a:t>
            </a:r>
            <a:endParaRPr lang="en-US" dirty="0"/>
          </a:p>
        </p:txBody>
      </p:sp>
    </p:spTree>
    <p:extLst>
      <p:ext uri="{BB962C8B-B14F-4D97-AF65-F5344CB8AC3E}">
        <p14:creationId xmlns:p14="http://schemas.microsoft.com/office/powerpoint/2010/main" val="1174914468"/>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Whit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3851" cy="5143499"/>
          </a:xfrm>
          <a:prstGeom prst="rect">
            <a:avLst/>
          </a:prstGeom>
        </p:spPr>
      </p:pic>
      <p:sp>
        <p:nvSpPr>
          <p:cNvPr id="3" name="Slide Number Placeholder 2"/>
          <p:cNvSpPr>
            <a:spLocks noGrp="1"/>
          </p:cNvSpPr>
          <p:nvPr>
            <p:ph type="sldNum" sz="quarter" idx="10"/>
          </p:nvPr>
        </p:nvSpPr>
        <p:spPr>
          <a:xfrm>
            <a:off x="6394890" y="4767265"/>
            <a:ext cx="2057400" cy="273844"/>
          </a:xfrm>
          <a:prstGeom prst="rect">
            <a:avLst/>
          </a:prstGeom>
        </p:spPr>
        <p:txBody>
          <a:bodyPr/>
          <a:lstStyle/>
          <a:p>
            <a:fld id="{A2912448-FEEC-49E8-9588-2DF1F90D57C2}" type="slidenum">
              <a:rPr lang="en-US" smtClean="0"/>
              <a:pPr/>
              <a:t>‹#›</a:t>
            </a:fld>
            <a:endParaRPr lang="en-US" dirty="0"/>
          </a:p>
        </p:txBody>
      </p:sp>
      <p:sp>
        <p:nvSpPr>
          <p:cNvPr id="13" name="Text Placeholder 12"/>
          <p:cNvSpPr>
            <a:spLocks noGrp="1"/>
          </p:cNvSpPr>
          <p:nvPr>
            <p:ph type="body" sz="quarter" idx="11" hasCustomPrompt="1"/>
          </p:nvPr>
        </p:nvSpPr>
        <p:spPr>
          <a:xfrm>
            <a:off x="1317847" y="1679987"/>
            <a:ext cx="6508310" cy="1075672"/>
          </a:xfrm>
          <a:prstGeom prst="rect">
            <a:avLst/>
          </a:prstGeom>
        </p:spPr>
        <p:txBody>
          <a:bodyPr vert="horz" wrap="square" lIns="68573" tIns="34286" rIns="68573" bIns="34286" anchor="ctr">
            <a:spAutoFit/>
          </a:bodyPr>
          <a:lstStyle>
            <a:lvl1pPr marL="0" indent="0" algn="ctr">
              <a:lnSpc>
                <a:spcPct val="90000"/>
              </a:lnSpc>
              <a:spcBef>
                <a:spcPts val="0"/>
              </a:spcBef>
              <a:spcAft>
                <a:spcPts val="0"/>
              </a:spcAft>
              <a:buNone/>
              <a:defRPr sz="3600" b="1" spc="-113" baseline="0">
                <a:solidFill>
                  <a:srgbClr val="3F4140"/>
                </a:solidFill>
              </a:defRPr>
            </a:lvl1pPr>
          </a:lstStyle>
          <a:p>
            <a:pPr lvl="0"/>
            <a:r>
              <a:rPr lang="en-US" dirty="0" smtClean="0"/>
              <a:t>Click to add short section title or quote</a:t>
            </a:r>
          </a:p>
        </p:txBody>
      </p:sp>
    </p:spTree>
    <p:extLst>
      <p:ext uri="{BB962C8B-B14F-4D97-AF65-F5344CB8AC3E}">
        <p14:creationId xmlns:p14="http://schemas.microsoft.com/office/powerpoint/2010/main" val="2642941995"/>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394890" y="4767263"/>
            <a:ext cx="2057400" cy="198882"/>
          </a:xfrm>
          <a:prstGeom prst="rect">
            <a:avLst/>
          </a:prstGeom>
        </p:spPr>
        <p:txBody>
          <a:bodyPr vert="horz" lIns="68573" tIns="34286" rIns="68573" bIns="34286" rtlCol="0" anchor="t"/>
          <a:lstStyle>
            <a:lvl1pPr algn="r">
              <a:defRPr sz="800">
                <a:solidFill>
                  <a:srgbClr val="3F4140">
                    <a:alpha val="70000"/>
                  </a:srgbClr>
                </a:solidFill>
                <a:latin typeface="Arial"/>
                <a:ea typeface="Arial"/>
              </a:defRPr>
            </a:lvl1pPr>
          </a:lstStyle>
          <a:p>
            <a:fld id="{A2912448-FEEC-49E8-9588-2DF1F90D57C2}" type="slidenum">
              <a:rPr lang="en-US" smtClean="0"/>
              <a:pPr/>
              <a:t>‹#›</a:t>
            </a:fld>
            <a:endParaRPr lang="en-US" dirty="0"/>
          </a:p>
        </p:txBody>
      </p:sp>
      <p:sp>
        <p:nvSpPr>
          <p:cNvPr id="2" name="Title Placeholder 1"/>
          <p:cNvSpPr>
            <a:spLocks noGrp="1"/>
          </p:cNvSpPr>
          <p:nvPr>
            <p:ph type="title"/>
          </p:nvPr>
        </p:nvSpPr>
        <p:spPr>
          <a:xfrm>
            <a:off x="685800" y="617221"/>
            <a:ext cx="5251450" cy="407804"/>
          </a:xfrm>
          <a:prstGeom prst="rect">
            <a:avLst/>
          </a:prstGeom>
        </p:spPr>
        <p:txBody>
          <a:bodyPr vert="horz" lIns="68580" tIns="34290" rIns="68580" bIns="3429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5800" y="1165862"/>
            <a:ext cx="7766490" cy="1244571"/>
          </a:xfrm>
          <a:prstGeom prst="rect">
            <a:avLst/>
          </a:prstGeom>
        </p:spPr>
        <p:txBody>
          <a:bodyPr vert="horz" lIns="68580" tIns="34290" rIns="68580" bIns="34290" rtlCol="0" anchor="t">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9"/>
          <a:stretch>
            <a:fillRect/>
          </a:stretch>
        </p:blipFill>
        <p:spPr>
          <a:xfrm>
            <a:off x="694158" y="4702912"/>
            <a:ext cx="998912" cy="254161"/>
          </a:xfrm>
          <a:prstGeom prst="rect">
            <a:avLst/>
          </a:prstGeom>
        </p:spPr>
      </p:pic>
    </p:spTree>
    <p:extLst>
      <p:ext uri="{BB962C8B-B14F-4D97-AF65-F5344CB8AC3E}">
        <p14:creationId xmlns:p14="http://schemas.microsoft.com/office/powerpoint/2010/main" val="1809190033"/>
      </p:ext>
    </p:extLst>
  </p:cSld>
  <p:clrMap bg1="lt1" tx1="dk1" bg2="lt2" tx2="dk2" accent1="accent1" accent2="accent2" accent3="accent3" accent4="accent4" accent5="accent5" accent6="accent6" hlink="hlink" folHlink="folHlink"/>
  <p:sldLayoutIdLst>
    <p:sldLayoutId id="2147483705" r:id="rId1"/>
    <p:sldLayoutId id="2147483778" r:id="rId2"/>
    <p:sldLayoutId id="2147483791" r:id="rId3"/>
    <p:sldLayoutId id="2147483804" r:id="rId4"/>
    <p:sldLayoutId id="2147483792" r:id="rId5"/>
    <p:sldLayoutId id="2147483805" r:id="rId6"/>
    <p:sldLayoutId id="2147483729" r:id="rId7"/>
    <p:sldLayoutId id="2147483727" r:id="rId8"/>
    <p:sldLayoutId id="2147483752" r:id="rId9"/>
    <p:sldLayoutId id="2147483756" r:id="rId10"/>
    <p:sldLayoutId id="2147483753" r:id="rId11"/>
    <p:sldLayoutId id="2147483757" r:id="rId12"/>
    <p:sldLayoutId id="2147483806" r:id="rId13"/>
    <p:sldLayoutId id="2147483758" r:id="rId14"/>
    <p:sldLayoutId id="2147483759" r:id="rId15"/>
    <p:sldLayoutId id="2147483726" r:id="rId16"/>
    <p:sldLayoutId id="2147483807" r:id="rId17"/>
  </p:sldLayoutIdLst>
  <p:timing>
    <p:tnLst>
      <p:par>
        <p:cTn xmlns:p14="http://schemas.microsoft.com/office/powerpoint/2010/main" id="1" dur="indefinite" restart="never" nodeType="tmRoot"/>
      </p:par>
    </p:tnLst>
  </p:timing>
  <p:hf hdr="0" ftr="0" dt="0"/>
  <p:txStyles>
    <p:titleStyle>
      <a:lvl1pPr algn="l" defTabSz="685732" rtl="0" eaLnBrk="1" latinLnBrk="0" hangingPunct="1">
        <a:lnSpc>
          <a:spcPct val="90000"/>
        </a:lnSpc>
        <a:spcBef>
          <a:spcPct val="0"/>
        </a:spcBef>
        <a:buNone/>
        <a:defRPr sz="2400" b="1" kern="1200" spc="-50">
          <a:solidFill>
            <a:srgbClr val="3F4140"/>
          </a:solidFill>
          <a:latin typeface="+mj-lt"/>
          <a:ea typeface="+mj-ea"/>
          <a:cs typeface="+mj-cs"/>
        </a:defRPr>
      </a:lvl1pPr>
    </p:titleStyle>
    <p:bodyStyle>
      <a:lvl1pPr marL="98822" indent="-108347" algn="l" defTabSz="685732" rtl="0" eaLnBrk="1" latinLnBrk="0" hangingPunct="1">
        <a:lnSpc>
          <a:spcPct val="130000"/>
        </a:lnSpc>
        <a:spcBef>
          <a:spcPts val="750"/>
        </a:spcBef>
        <a:spcAft>
          <a:spcPts val="0"/>
        </a:spcAft>
        <a:buFont typeface="Arial" panose="020B0604020202020204" pitchFamily="34" charset="0"/>
        <a:buChar char="•"/>
        <a:defRPr sz="1100" kern="1200">
          <a:solidFill>
            <a:schemeClr val="tx2"/>
          </a:solidFill>
          <a:latin typeface="+mn-lt"/>
          <a:ea typeface="+mn-ea"/>
          <a:cs typeface="+mn-cs"/>
        </a:defRPr>
      </a:lvl1pPr>
      <a:lvl2pPr marL="260747" indent="-96441" algn="l" defTabSz="685732" rtl="0" eaLnBrk="1" latinLnBrk="0" hangingPunct="1">
        <a:lnSpc>
          <a:spcPct val="130000"/>
        </a:lnSpc>
        <a:spcBef>
          <a:spcPts val="450"/>
        </a:spcBef>
        <a:spcAft>
          <a:spcPts val="0"/>
        </a:spcAft>
        <a:buClrTx/>
        <a:buSzPct val="100000"/>
        <a:buFont typeface="Arial"/>
        <a:buChar char="•"/>
        <a:defRPr sz="1100" kern="1200">
          <a:solidFill>
            <a:schemeClr val="tx2"/>
          </a:solidFill>
          <a:latin typeface="+mn-lt"/>
          <a:ea typeface="+mn-ea"/>
          <a:cs typeface="+mn-cs"/>
        </a:defRPr>
      </a:lvl2pPr>
      <a:lvl3pPr marL="432197" indent="-96441" algn="l" defTabSz="685732" rtl="0" eaLnBrk="1" latinLnBrk="0" hangingPunct="1">
        <a:lnSpc>
          <a:spcPct val="130000"/>
        </a:lnSpc>
        <a:spcBef>
          <a:spcPts val="375"/>
        </a:spcBef>
        <a:spcAft>
          <a:spcPts val="0"/>
        </a:spcAft>
        <a:buFont typeface="Arial" panose="020B0604020202020204" pitchFamily="34" charset="0"/>
        <a:buChar char="•"/>
        <a:defRPr sz="900" kern="1200">
          <a:solidFill>
            <a:schemeClr val="tx2"/>
          </a:solidFill>
          <a:latin typeface="+mn-lt"/>
          <a:ea typeface="+mn-ea"/>
          <a:cs typeface="+mn-cs"/>
        </a:defRPr>
      </a:lvl3pPr>
      <a:lvl4pPr marL="603647" indent="-98822" algn="l" defTabSz="685732" rtl="0" eaLnBrk="1" latinLnBrk="0" hangingPunct="1">
        <a:lnSpc>
          <a:spcPct val="130000"/>
        </a:lnSpc>
        <a:spcBef>
          <a:spcPts val="375"/>
        </a:spcBef>
        <a:spcAft>
          <a:spcPts val="0"/>
        </a:spcAft>
        <a:buClr>
          <a:schemeClr val="tx1"/>
        </a:buClr>
        <a:buFont typeface="Arial" panose="020B0604020202020204" pitchFamily="34" charset="0"/>
        <a:buChar char="•"/>
        <a:defRPr sz="900" kern="1200">
          <a:solidFill>
            <a:schemeClr val="tx2"/>
          </a:solidFill>
          <a:latin typeface="+mn-lt"/>
          <a:ea typeface="+mn-ea"/>
          <a:cs typeface="+mn-cs"/>
        </a:defRPr>
      </a:lvl4pPr>
      <a:lvl5pPr marL="775097" indent="-101204" algn="l" defTabSz="685732" rtl="0" eaLnBrk="1" latinLnBrk="0" hangingPunct="1">
        <a:lnSpc>
          <a:spcPct val="130000"/>
        </a:lnSpc>
        <a:spcBef>
          <a:spcPts val="375"/>
        </a:spcBef>
        <a:spcAft>
          <a:spcPts val="0"/>
        </a:spcAft>
        <a:buClr>
          <a:schemeClr val="tx1"/>
        </a:buClr>
        <a:buFont typeface="Arial" panose="020B0604020202020204" pitchFamily="34" charset="0"/>
        <a:buChar char="•"/>
        <a:defRPr sz="900" kern="1200">
          <a:solidFill>
            <a:schemeClr val="tx2"/>
          </a:solidFill>
          <a:latin typeface="+mn-lt"/>
          <a:ea typeface="+mn-ea"/>
          <a:cs typeface="+mn-cs"/>
        </a:defRPr>
      </a:lvl5pPr>
      <a:lvl6pPr marL="1885762" indent="-171433" algn="l" defTabSz="68573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627" indent="-171433" algn="l" defTabSz="68573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493" indent="-171433" algn="l" defTabSz="68573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358" indent="-171433" algn="l" defTabSz="68573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732" rtl="0" eaLnBrk="1" latinLnBrk="0" hangingPunct="1">
        <a:defRPr sz="1400" kern="1200">
          <a:solidFill>
            <a:schemeClr val="tx1"/>
          </a:solidFill>
          <a:latin typeface="+mn-lt"/>
          <a:ea typeface="+mn-ea"/>
          <a:cs typeface="+mn-cs"/>
        </a:defRPr>
      </a:lvl1pPr>
      <a:lvl2pPr marL="342866" algn="l" defTabSz="685732" rtl="0" eaLnBrk="1" latinLnBrk="0" hangingPunct="1">
        <a:defRPr sz="1400" kern="1200">
          <a:solidFill>
            <a:schemeClr val="tx1"/>
          </a:solidFill>
          <a:latin typeface="+mn-lt"/>
          <a:ea typeface="+mn-ea"/>
          <a:cs typeface="+mn-cs"/>
        </a:defRPr>
      </a:lvl2pPr>
      <a:lvl3pPr marL="685732" algn="l" defTabSz="685732" rtl="0" eaLnBrk="1" latinLnBrk="0" hangingPunct="1">
        <a:defRPr sz="1400" kern="1200">
          <a:solidFill>
            <a:schemeClr val="tx1"/>
          </a:solidFill>
          <a:latin typeface="+mn-lt"/>
          <a:ea typeface="+mn-ea"/>
          <a:cs typeface="+mn-cs"/>
        </a:defRPr>
      </a:lvl3pPr>
      <a:lvl4pPr marL="1028597" algn="l" defTabSz="685732" rtl="0" eaLnBrk="1" latinLnBrk="0" hangingPunct="1">
        <a:defRPr sz="1400" kern="1200">
          <a:solidFill>
            <a:schemeClr val="tx1"/>
          </a:solidFill>
          <a:latin typeface="+mn-lt"/>
          <a:ea typeface="+mn-ea"/>
          <a:cs typeface="+mn-cs"/>
        </a:defRPr>
      </a:lvl4pPr>
      <a:lvl5pPr marL="1371463" algn="l" defTabSz="685732" rtl="0" eaLnBrk="1" latinLnBrk="0" hangingPunct="1">
        <a:defRPr sz="1400" kern="1200">
          <a:solidFill>
            <a:schemeClr val="tx1"/>
          </a:solidFill>
          <a:latin typeface="+mn-lt"/>
          <a:ea typeface="+mn-ea"/>
          <a:cs typeface="+mn-cs"/>
        </a:defRPr>
      </a:lvl5pPr>
      <a:lvl6pPr marL="1714328" algn="l" defTabSz="685732" rtl="0" eaLnBrk="1" latinLnBrk="0" hangingPunct="1">
        <a:defRPr sz="1400" kern="1200">
          <a:solidFill>
            <a:schemeClr val="tx1"/>
          </a:solidFill>
          <a:latin typeface="+mn-lt"/>
          <a:ea typeface="+mn-ea"/>
          <a:cs typeface="+mn-cs"/>
        </a:defRPr>
      </a:lvl6pPr>
      <a:lvl7pPr marL="2057195" algn="l" defTabSz="685732" rtl="0" eaLnBrk="1" latinLnBrk="0" hangingPunct="1">
        <a:defRPr sz="1400" kern="1200">
          <a:solidFill>
            <a:schemeClr val="tx1"/>
          </a:solidFill>
          <a:latin typeface="+mn-lt"/>
          <a:ea typeface="+mn-ea"/>
          <a:cs typeface="+mn-cs"/>
        </a:defRPr>
      </a:lvl7pPr>
      <a:lvl8pPr marL="2400060" algn="l" defTabSz="685732" rtl="0" eaLnBrk="1" latinLnBrk="0" hangingPunct="1">
        <a:defRPr sz="1400" kern="1200">
          <a:solidFill>
            <a:schemeClr val="tx1"/>
          </a:solidFill>
          <a:latin typeface="+mn-lt"/>
          <a:ea typeface="+mn-ea"/>
          <a:cs typeface="+mn-cs"/>
        </a:defRPr>
      </a:lvl8pPr>
      <a:lvl9pPr marL="2742926" algn="l" defTabSz="6857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vimeo.com/8443373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85801" y="1920240"/>
            <a:ext cx="5460603" cy="974105"/>
          </a:xfrm>
        </p:spPr>
        <p:txBody>
          <a:bodyPr/>
          <a:lstStyle/>
          <a:p>
            <a:r>
              <a:rPr lang="en-US" dirty="0"/>
              <a:t>Creating Presentations – A Cautionary Tale</a:t>
            </a:r>
          </a:p>
        </p:txBody>
      </p:sp>
      <p:sp>
        <p:nvSpPr>
          <p:cNvPr id="3" name="Text Placeholder 2"/>
          <p:cNvSpPr>
            <a:spLocks noGrp="1"/>
          </p:cNvSpPr>
          <p:nvPr>
            <p:ph type="body" sz="quarter" idx="13"/>
          </p:nvPr>
        </p:nvSpPr>
        <p:spPr/>
        <p:txBody>
          <a:bodyPr/>
          <a:lstStyle/>
          <a:p>
            <a:r>
              <a:rPr lang="en-US" dirty="0" smtClean="0"/>
              <a:t>Matt Boles | #PLAY2017</a:t>
            </a:r>
            <a:endParaRPr lang="en-US" dirty="0"/>
          </a:p>
        </p:txBody>
      </p:sp>
      <p:sp>
        <p:nvSpPr>
          <p:cNvPr id="4" name="Text Placeholder 3"/>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3299458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10</a:t>
            </a:fld>
            <a:endParaRPr lang="en-US" dirty="0"/>
          </a:p>
        </p:txBody>
      </p:sp>
      <p:sp>
        <p:nvSpPr>
          <p:cNvPr id="3" name="Text Placeholder 2"/>
          <p:cNvSpPr>
            <a:spLocks noGrp="1"/>
          </p:cNvSpPr>
          <p:nvPr>
            <p:ph type="body" sz="quarter" idx="14"/>
          </p:nvPr>
        </p:nvSpPr>
        <p:spPr>
          <a:xfrm>
            <a:off x="685799" y="1200150"/>
            <a:ext cx="7627551" cy="3326130"/>
          </a:xfrm>
        </p:spPr>
        <p:txBody>
          <a:bodyPr/>
          <a:lstStyle/>
          <a:p>
            <a:r>
              <a:rPr lang="en-US" sz="1600" dirty="0" smtClean="0">
                <a:solidFill>
                  <a:srgbClr val="0000FF"/>
                </a:solidFill>
              </a:rPr>
              <a:t>Grab </a:t>
            </a:r>
            <a:r>
              <a:rPr lang="en-US" sz="1600" dirty="0">
                <a:solidFill>
                  <a:srgbClr val="0000FF"/>
                </a:solidFill>
              </a:rPr>
              <a:t>Attention</a:t>
            </a:r>
            <a:r>
              <a:rPr lang="en-US" sz="1600" dirty="0"/>
              <a:t> - Your audience will give you about 90 seconds to grab their attention</a:t>
            </a:r>
          </a:p>
          <a:p>
            <a:endParaRPr lang="en-US" dirty="0" smtClean="0"/>
          </a:p>
          <a:p>
            <a:r>
              <a:rPr lang="en-US" sz="1600" dirty="0" smtClean="0">
                <a:solidFill>
                  <a:srgbClr val="0000FF"/>
                </a:solidFill>
              </a:rPr>
              <a:t>Avoid </a:t>
            </a:r>
            <a:r>
              <a:rPr lang="en-US" sz="1600" dirty="0">
                <a:solidFill>
                  <a:srgbClr val="0000FF"/>
                </a:solidFill>
              </a:rPr>
              <a:t>bullet points</a:t>
            </a:r>
            <a:r>
              <a:rPr lang="en-US" sz="1600" dirty="0"/>
              <a:t> - Use photos, images, and words</a:t>
            </a:r>
          </a:p>
          <a:p>
            <a:endParaRPr lang="en-US" sz="1600" dirty="0" smtClean="0"/>
          </a:p>
          <a:p>
            <a:r>
              <a:rPr lang="en-US" sz="1600" dirty="0" smtClean="0">
                <a:solidFill>
                  <a:srgbClr val="0000FF"/>
                </a:solidFill>
              </a:rPr>
              <a:t>Create </a:t>
            </a:r>
            <a:r>
              <a:rPr lang="en-US" sz="1600" dirty="0">
                <a:solidFill>
                  <a:srgbClr val="0000FF"/>
                </a:solidFill>
              </a:rPr>
              <a:t>headlines</a:t>
            </a:r>
            <a:r>
              <a:rPr lang="en-US" sz="1600" dirty="0"/>
              <a:t> - Don’t make hard to find the headline (or in our case, the learning point</a:t>
            </a:r>
            <a:r>
              <a:rPr lang="en-US" sz="1600" dirty="0" smtClean="0"/>
              <a:t>)</a:t>
            </a:r>
            <a:endParaRPr lang="en-US" sz="1600" dirty="0"/>
          </a:p>
        </p:txBody>
      </p:sp>
      <p:sp>
        <p:nvSpPr>
          <p:cNvPr id="4" name="Title 3"/>
          <p:cNvSpPr>
            <a:spLocks noGrp="1"/>
          </p:cNvSpPr>
          <p:nvPr>
            <p:ph type="title"/>
          </p:nvPr>
        </p:nvSpPr>
        <p:spPr/>
        <p:txBody>
          <a:bodyPr/>
          <a:lstStyle/>
          <a:p>
            <a:r>
              <a:rPr lang="en-US" dirty="0" smtClean="0"/>
              <a:t>Presentation Tips from Apple</a:t>
            </a:r>
            <a:endParaRPr lang="en-US" dirty="0"/>
          </a:p>
        </p:txBody>
      </p:sp>
    </p:spTree>
    <p:extLst>
      <p:ext uri="{BB962C8B-B14F-4D97-AF65-F5344CB8AC3E}">
        <p14:creationId xmlns:p14="http://schemas.microsoft.com/office/powerpoint/2010/main" val="168459751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11</a:t>
            </a:fld>
            <a:endParaRPr lang="en-US" dirty="0"/>
          </a:p>
        </p:txBody>
      </p:sp>
      <p:sp>
        <p:nvSpPr>
          <p:cNvPr id="3" name="Text Placeholder 2"/>
          <p:cNvSpPr>
            <a:spLocks noGrp="1"/>
          </p:cNvSpPr>
          <p:nvPr>
            <p:ph type="body" sz="quarter" idx="11"/>
          </p:nvPr>
        </p:nvSpPr>
        <p:spPr>
          <a:xfrm>
            <a:off x="541000" y="871838"/>
            <a:ext cx="6508310" cy="2663815"/>
          </a:xfrm>
        </p:spPr>
        <p:txBody>
          <a:bodyPr/>
          <a:lstStyle/>
          <a:p>
            <a:r>
              <a:rPr lang="en-US" dirty="0"/>
              <a:t>Structure Presentation to Help Audience Learn</a:t>
            </a:r>
            <a:endParaRPr lang="en-US" dirty="0" smtClean="0"/>
          </a:p>
          <a:p>
            <a:endParaRPr lang="en-US" dirty="0"/>
          </a:p>
          <a:p>
            <a:endParaRPr lang="en-US" dirty="0"/>
          </a:p>
          <a:p>
            <a:pPr algn="l"/>
            <a:r>
              <a:rPr lang="en-US" sz="1800" dirty="0"/>
              <a:t>Not all content is created equal</a:t>
            </a:r>
          </a:p>
        </p:txBody>
      </p:sp>
      <p:pic>
        <p:nvPicPr>
          <p:cNvPr id="5" name="Picture 4"/>
          <p:cNvPicPr>
            <a:picLocks noChangeAspect="1"/>
          </p:cNvPicPr>
          <p:nvPr/>
        </p:nvPicPr>
        <p:blipFill>
          <a:blip r:embed="rId2"/>
          <a:stretch>
            <a:fillRect/>
          </a:stretch>
        </p:blipFill>
        <p:spPr>
          <a:xfrm>
            <a:off x="5765466" y="2453160"/>
            <a:ext cx="3022943" cy="2201221"/>
          </a:xfrm>
          <a:prstGeom prst="rect">
            <a:avLst/>
          </a:prstGeom>
        </p:spPr>
      </p:pic>
    </p:spTree>
    <p:extLst>
      <p:ext uri="{BB962C8B-B14F-4D97-AF65-F5344CB8AC3E}">
        <p14:creationId xmlns:p14="http://schemas.microsoft.com/office/powerpoint/2010/main" val="166530906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12</a:t>
            </a:fld>
            <a:endParaRPr lang="en-US" dirty="0"/>
          </a:p>
        </p:txBody>
      </p:sp>
      <p:sp>
        <p:nvSpPr>
          <p:cNvPr id="3" name="Text Placeholder 2"/>
          <p:cNvSpPr>
            <a:spLocks noGrp="1"/>
          </p:cNvSpPr>
          <p:nvPr>
            <p:ph type="body" sz="quarter" idx="14"/>
          </p:nvPr>
        </p:nvSpPr>
        <p:spPr>
          <a:xfrm>
            <a:off x="685799" y="1200150"/>
            <a:ext cx="6735119" cy="3326130"/>
          </a:xfrm>
        </p:spPr>
        <p:txBody>
          <a:bodyPr/>
          <a:lstStyle/>
          <a:p>
            <a:endParaRPr lang="en-US" sz="1600" dirty="0" smtClean="0">
              <a:solidFill>
                <a:srgbClr val="0000FF"/>
              </a:solidFill>
            </a:endParaRPr>
          </a:p>
        </p:txBody>
      </p:sp>
      <p:sp>
        <p:nvSpPr>
          <p:cNvPr id="4" name="Title 3"/>
          <p:cNvSpPr>
            <a:spLocks noGrp="1"/>
          </p:cNvSpPr>
          <p:nvPr>
            <p:ph type="title"/>
          </p:nvPr>
        </p:nvSpPr>
        <p:spPr>
          <a:xfrm>
            <a:off x="685799" y="452460"/>
            <a:ext cx="6227119" cy="740203"/>
          </a:xfrm>
        </p:spPr>
        <p:txBody>
          <a:bodyPr/>
          <a:lstStyle/>
          <a:p>
            <a:r>
              <a:rPr lang="en-US" dirty="0"/>
              <a:t>Presentation Structure Increases Learning</a:t>
            </a:r>
          </a:p>
        </p:txBody>
      </p:sp>
      <p:graphicFrame>
        <p:nvGraphicFramePr>
          <p:cNvPr id="5" name="Table 4"/>
          <p:cNvGraphicFramePr>
            <a:graphicFrameLocks noGrp="1"/>
          </p:cNvGraphicFramePr>
          <p:nvPr>
            <p:extLst>
              <p:ext uri="{D42A27DB-BD31-4B8C-83A1-F6EECF244321}">
                <p14:modId xmlns:p14="http://schemas.microsoft.com/office/powerpoint/2010/main" val="352152042"/>
              </p:ext>
            </p:extLst>
          </p:nvPr>
        </p:nvGraphicFramePr>
        <p:xfrm>
          <a:off x="768171" y="1069570"/>
          <a:ext cx="7195065" cy="3555999"/>
        </p:xfrm>
        <a:graphic>
          <a:graphicData uri="http://schemas.openxmlformats.org/drawingml/2006/table">
            <a:tbl>
              <a:tblPr firstRow="1" bandRow="1">
                <a:tableStyleId>{793D81CF-94F2-401A-BA57-92F5A7B2D0C5}</a:tableStyleId>
              </a:tblPr>
              <a:tblGrid>
                <a:gridCol w="1455413"/>
                <a:gridCol w="5739652"/>
              </a:tblGrid>
              <a:tr h="370840">
                <a:tc>
                  <a:txBody>
                    <a:bodyPr/>
                    <a:lstStyle/>
                    <a:p>
                      <a:pPr algn="ctr"/>
                      <a:r>
                        <a:rPr lang="en-US" dirty="0" smtClean="0"/>
                        <a:t>Step</a:t>
                      </a:r>
                      <a:endParaRPr lang="en-US" dirty="0"/>
                    </a:p>
                  </a:txBody>
                  <a:tcPr/>
                </a:tc>
                <a:tc>
                  <a:txBody>
                    <a:bodyPr/>
                    <a:lstStyle/>
                    <a:p>
                      <a:pPr algn="ctr"/>
                      <a:r>
                        <a:rPr lang="en-US" dirty="0" smtClean="0"/>
                        <a:t>Justification</a:t>
                      </a:r>
                      <a:endParaRPr lang="en-US" dirty="0"/>
                    </a:p>
                  </a:txBody>
                  <a:tcPr/>
                </a:tc>
              </a:tr>
              <a:tr h="370840">
                <a:tc>
                  <a:txBody>
                    <a:bodyPr/>
                    <a:lstStyle/>
                    <a:p>
                      <a:r>
                        <a:rPr lang="en-US" dirty="0" smtClean="0"/>
                        <a:t>Anticipatory Set</a:t>
                      </a:r>
                      <a:endParaRPr lang="en-US" dirty="0"/>
                    </a:p>
                  </a:txBody>
                  <a:tcPr/>
                </a:tc>
                <a:tc>
                  <a:txBody>
                    <a:bodyPr/>
                    <a:lstStyle/>
                    <a:p>
                      <a:r>
                        <a:rPr lang="en-US" dirty="0" smtClean="0"/>
                        <a:t>Focus students' thoughts on what will be learned</a:t>
                      </a:r>
                    </a:p>
                  </a:txBody>
                  <a:tcPr/>
                </a:tc>
              </a:tr>
              <a:tr h="370840">
                <a:tc>
                  <a:txBody>
                    <a:bodyPr/>
                    <a:lstStyle/>
                    <a:p>
                      <a:r>
                        <a:rPr lang="en-US" dirty="0" smtClean="0"/>
                        <a:t>Objectives</a:t>
                      </a:r>
                      <a:endParaRPr lang="en-US" dirty="0"/>
                    </a:p>
                  </a:txBody>
                  <a:tcPr/>
                </a:tc>
                <a:tc>
                  <a:txBody>
                    <a:bodyPr/>
                    <a:lstStyle/>
                    <a:p>
                      <a:r>
                        <a:rPr lang="en-US" dirty="0" smtClean="0"/>
                        <a:t>Students learn more effectively when they know what they are supposed to be learning and why</a:t>
                      </a:r>
                      <a:endParaRPr lang="en-US" dirty="0"/>
                    </a:p>
                  </a:txBody>
                  <a:tcPr/>
                </a:tc>
              </a:tr>
              <a:tr h="370840">
                <a:tc>
                  <a:txBody>
                    <a:bodyPr/>
                    <a:lstStyle/>
                    <a:p>
                      <a:r>
                        <a:rPr lang="en-US" dirty="0" smtClean="0"/>
                        <a:t>Input</a:t>
                      </a:r>
                      <a:endParaRPr lang="en-US" dirty="0"/>
                    </a:p>
                  </a:txBody>
                  <a:tcPr/>
                </a:tc>
                <a:tc>
                  <a:txBody>
                    <a:bodyPr/>
                    <a:lstStyle/>
                    <a:p>
                      <a:pPr marL="0" marR="0" indent="0" algn="l" defTabSz="685732" rtl="0" eaLnBrk="1" fontAlgn="auto" latinLnBrk="0" hangingPunct="1">
                        <a:lnSpc>
                          <a:spcPct val="100000"/>
                        </a:lnSpc>
                        <a:spcBef>
                          <a:spcPts val="0"/>
                        </a:spcBef>
                        <a:spcAft>
                          <a:spcPts val="0"/>
                        </a:spcAft>
                        <a:buClrTx/>
                        <a:buSzTx/>
                        <a:buFontTx/>
                        <a:buNone/>
                        <a:tabLst/>
                        <a:defRPr/>
                      </a:pPr>
                      <a:r>
                        <a:rPr lang="en-US" dirty="0" smtClean="0"/>
                        <a:t>The new knowledge, process or skill must be presented in an effective manner</a:t>
                      </a:r>
                      <a:endParaRPr lang="en-US" dirty="0"/>
                    </a:p>
                  </a:txBody>
                  <a:tcPr/>
                </a:tc>
              </a:tr>
              <a:tr h="370840">
                <a:tc>
                  <a:txBody>
                    <a:bodyPr/>
                    <a:lstStyle/>
                    <a:p>
                      <a:r>
                        <a:rPr lang="en-US" dirty="0" smtClean="0"/>
                        <a:t>Modeling</a:t>
                      </a:r>
                      <a:endParaRPr lang="en-US" dirty="0"/>
                    </a:p>
                  </a:txBody>
                  <a:tcPr/>
                </a:tc>
                <a:tc>
                  <a:txBody>
                    <a:bodyPr/>
                    <a:lstStyle/>
                    <a:p>
                      <a:pPr marL="0" marR="0" indent="0" algn="l" defTabSz="685732" rtl="0" eaLnBrk="1" fontAlgn="auto" latinLnBrk="0" hangingPunct="1">
                        <a:lnSpc>
                          <a:spcPct val="100000"/>
                        </a:lnSpc>
                        <a:spcBef>
                          <a:spcPts val="0"/>
                        </a:spcBef>
                        <a:spcAft>
                          <a:spcPts val="0"/>
                        </a:spcAft>
                        <a:buClrTx/>
                        <a:buSzTx/>
                        <a:buFontTx/>
                        <a:buNone/>
                        <a:tabLst/>
                        <a:defRPr/>
                      </a:pPr>
                      <a:r>
                        <a:rPr lang="en-US" dirty="0" smtClean="0"/>
                        <a:t>It is important for students to "see" what they are learning</a:t>
                      </a:r>
                      <a:endParaRPr lang="en-US" dirty="0"/>
                    </a:p>
                  </a:txBody>
                  <a:tcPr/>
                </a:tc>
              </a:tr>
              <a:tr h="370840">
                <a:tc>
                  <a:txBody>
                    <a:bodyPr/>
                    <a:lstStyle/>
                    <a:p>
                      <a:r>
                        <a:rPr lang="en-US" dirty="0" smtClean="0"/>
                        <a:t>Checking for Understanding</a:t>
                      </a:r>
                      <a:endParaRPr lang="en-US" dirty="0"/>
                    </a:p>
                  </a:txBody>
                  <a:tcPr/>
                </a:tc>
                <a:tc>
                  <a:txBody>
                    <a:bodyPr/>
                    <a:lstStyle/>
                    <a:p>
                      <a:pPr marL="0" marR="0" indent="0" algn="l" defTabSz="685732" rtl="0" eaLnBrk="1" fontAlgn="auto" latinLnBrk="0" hangingPunct="1">
                        <a:lnSpc>
                          <a:spcPct val="100000"/>
                        </a:lnSpc>
                        <a:spcBef>
                          <a:spcPts val="0"/>
                        </a:spcBef>
                        <a:spcAft>
                          <a:spcPts val="0"/>
                        </a:spcAft>
                        <a:buClrTx/>
                        <a:buSzTx/>
                        <a:buFontTx/>
                        <a:buNone/>
                        <a:tabLst/>
                        <a:defRPr/>
                      </a:pPr>
                      <a:r>
                        <a:rPr lang="en-US" dirty="0" smtClean="0"/>
                        <a:t>It is important to make sure there is understanding of what was presented by asking questions</a:t>
                      </a:r>
                      <a:endParaRPr lang="en-US" dirty="0"/>
                    </a:p>
                  </a:txBody>
                  <a:tcPr/>
                </a:tc>
              </a:tr>
              <a:tr h="370840">
                <a:tc>
                  <a:txBody>
                    <a:bodyPr/>
                    <a:lstStyle/>
                    <a:p>
                      <a:r>
                        <a:rPr lang="en-US" dirty="0" smtClean="0"/>
                        <a:t>Guided</a:t>
                      </a:r>
                      <a:r>
                        <a:rPr lang="en-US" baseline="0" dirty="0" smtClean="0"/>
                        <a:t> Practice</a:t>
                      </a:r>
                      <a:endParaRPr lang="en-US" dirty="0"/>
                    </a:p>
                  </a:txBody>
                  <a:tcPr/>
                </a:tc>
                <a:tc>
                  <a:txBody>
                    <a:bodyPr/>
                    <a:lstStyle/>
                    <a:p>
                      <a:pPr marL="0" marR="0" indent="0" algn="l" defTabSz="685732" rtl="0" eaLnBrk="1" fontAlgn="auto" latinLnBrk="0" hangingPunct="1">
                        <a:lnSpc>
                          <a:spcPct val="100000"/>
                        </a:lnSpc>
                        <a:spcBef>
                          <a:spcPts val="0"/>
                        </a:spcBef>
                        <a:spcAft>
                          <a:spcPts val="0"/>
                        </a:spcAft>
                        <a:buClrTx/>
                        <a:buSzTx/>
                        <a:buFontTx/>
                        <a:buNone/>
                        <a:tabLst/>
                        <a:defRPr/>
                      </a:pPr>
                      <a:r>
                        <a:rPr lang="en-US" dirty="0" smtClean="0"/>
                        <a:t>The students need to practice the new learning under supervision</a:t>
                      </a:r>
                      <a:endParaRPr lang="en-US" dirty="0"/>
                    </a:p>
                  </a:txBody>
                  <a:tcPr/>
                </a:tc>
              </a:tr>
              <a:tr h="370840">
                <a:tc>
                  <a:txBody>
                    <a:bodyPr/>
                    <a:lstStyle/>
                    <a:p>
                      <a:r>
                        <a:rPr lang="en-US" dirty="0" smtClean="0"/>
                        <a:t>Closure</a:t>
                      </a:r>
                      <a:endParaRPr lang="en-US" dirty="0"/>
                    </a:p>
                  </a:txBody>
                  <a:tcPr/>
                </a:tc>
                <a:tc>
                  <a:txBody>
                    <a:bodyPr/>
                    <a:lstStyle/>
                    <a:p>
                      <a:pPr marL="0" marR="0" indent="0" algn="l" defTabSz="685732" rtl="0" eaLnBrk="1" fontAlgn="auto" latinLnBrk="0" hangingPunct="1">
                        <a:lnSpc>
                          <a:spcPct val="100000"/>
                        </a:lnSpc>
                        <a:spcBef>
                          <a:spcPts val="0"/>
                        </a:spcBef>
                        <a:spcAft>
                          <a:spcPts val="0"/>
                        </a:spcAft>
                        <a:buClrTx/>
                        <a:buSzTx/>
                        <a:buFontTx/>
                        <a:buNone/>
                        <a:tabLst/>
                        <a:defRPr/>
                      </a:pPr>
                      <a:r>
                        <a:rPr lang="en-US" dirty="0" smtClean="0"/>
                        <a:t>At the end of each topic it is important to review or wrap up the lesson by posing questions to check for successful learning</a:t>
                      </a:r>
                      <a:endParaRPr lang="en-US" dirty="0"/>
                    </a:p>
                  </a:txBody>
                  <a:tcPr/>
                </a:tc>
              </a:tr>
            </a:tbl>
          </a:graphicData>
        </a:graphic>
      </p:graphicFrame>
    </p:spTree>
    <p:extLst>
      <p:ext uri="{BB962C8B-B14F-4D97-AF65-F5344CB8AC3E}">
        <p14:creationId xmlns:p14="http://schemas.microsoft.com/office/powerpoint/2010/main" val="37957546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13</a:t>
            </a:fld>
            <a:endParaRPr lang="en-US" dirty="0"/>
          </a:p>
        </p:txBody>
      </p:sp>
      <p:sp>
        <p:nvSpPr>
          <p:cNvPr id="3" name="Text Placeholder 2"/>
          <p:cNvSpPr>
            <a:spLocks noGrp="1"/>
          </p:cNvSpPr>
          <p:nvPr>
            <p:ph type="body" sz="quarter" idx="14"/>
          </p:nvPr>
        </p:nvSpPr>
        <p:spPr>
          <a:xfrm>
            <a:off x="3796279" y="1783675"/>
            <a:ext cx="3926694" cy="2136174"/>
          </a:xfrm>
        </p:spPr>
        <p:txBody>
          <a:bodyPr/>
          <a:lstStyle/>
          <a:p>
            <a:r>
              <a:rPr lang="en-US" sz="1600" dirty="0"/>
              <a:t>Tell ‘</a:t>
            </a:r>
            <a:r>
              <a:rPr lang="en-US" sz="1600" dirty="0" err="1"/>
              <a:t>em</a:t>
            </a:r>
            <a:r>
              <a:rPr lang="en-US" sz="1600" dirty="0"/>
              <a:t> what you are going to tell ‘</a:t>
            </a:r>
            <a:r>
              <a:rPr lang="en-US" sz="1600" dirty="0" err="1"/>
              <a:t>em</a:t>
            </a:r>
            <a:endParaRPr lang="en-US" sz="1600" dirty="0"/>
          </a:p>
          <a:p>
            <a:endParaRPr lang="en-US" sz="1600" dirty="0"/>
          </a:p>
          <a:p>
            <a:r>
              <a:rPr lang="en-US" sz="1600" dirty="0"/>
              <a:t>Tell ‘</a:t>
            </a:r>
            <a:r>
              <a:rPr lang="en-US" sz="1600" dirty="0" err="1"/>
              <a:t>em</a:t>
            </a:r>
            <a:endParaRPr lang="en-US" sz="1600" dirty="0"/>
          </a:p>
          <a:p>
            <a:endParaRPr lang="en-US" sz="1600" dirty="0"/>
          </a:p>
          <a:p>
            <a:r>
              <a:rPr lang="en-US" sz="1600" dirty="0"/>
              <a:t>Tell ‘</a:t>
            </a:r>
            <a:r>
              <a:rPr lang="en-US" sz="1600" dirty="0" err="1"/>
              <a:t>em</a:t>
            </a:r>
            <a:r>
              <a:rPr lang="en-US" sz="1600" dirty="0"/>
              <a:t> what you told ‘</a:t>
            </a:r>
            <a:r>
              <a:rPr lang="en-US" sz="1600" dirty="0" err="1"/>
              <a:t>em</a:t>
            </a:r>
            <a:endParaRPr lang="en-US" sz="1600" dirty="0"/>
          </a:p>
          <a:p>
            <a:endParaRPr lang="en-US" sz="1600" dirty="0" smtClean="0">
              <a:solidFill>
                <a:srgbClr val="0000FF"/>
              </a:solidFill>
            </a:endParaRPr>
          </a:p>
        </p:txBody>
      </p:sp>
      <p:sp>
        <p:nvSpPr>
          <p:cNvPr id="4" name="Title 3"/>
          <p:cNvSpPr>
            <a:spLocks noGrp="1"/>
          </p:cNvSpPr>
          <p:nvPr>
            <p:ph type="title"/>
          </p:nvPr>
        </p:nvSpPr>
        <p:spPr>
          <a:xfrm>
            <a:off x="685799" y="493650"/>
            <a:ext cx="6227119" cy="407804"/>
          </a:xfrm>
        </p:spPr>
        <p:txBody>
          <a:bodyPr/>
          <a:lstStyle/>
          <a:p>
            <a:r>
              <a:rPr lang="en-US" dirty="0" smtClean="0"/>
              <a:t>But for us </a:t>
            </a:r>
            <a:r>
              <a:rPr lang="is-IS" dirty="0" smtClean="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23981349"/>
              </p:ext>
            </p:extLst>
          </p:nvPr>
        </p:nvGraphicFramePr>
        <p:xfrm>
          <a:off x="740711" y="1261790"/>
          <a:ext cx="1455413" cy="3114039"/>
        </p:xfrm>
        <a:graphic>
          <a:graphicData uri="http://schemas.openxmlformats.org/drawingml/2006/table">
            <a:tbl>
              <a:tblPr firstRow="1" bandRow="1">
                <a:tableStyleId>{793D81CF-94F2-401A-BA57-92F5A7B2D0C5}</a:tableStyleId>
              </a:tblPr>
              <a:tblGrid>
                <a:gridCol w="1455413"/>
              </a:tblGrid>
              <a:tr h="370840">
                <a:tc>
                  <a:txBody>
                    <a:bodyPr/>
                    <a:lstStyle/>
                    <a:p>
                      <a:pPr algn="ctr"/>
                      <a:r>
                        <a:rPr lang="en-US" dirty="0" smtClean="0"/>
                        <a:t>Step</a:t>
                      </a:r>
                      <a:endParaRPr lang="en-US" dirty="0"/>
                    </a:p>
                  </a:txBody>
                  <a:tcPr/>
                </a:tc>
              </a:tr>
              <a:tr h="370840">
                <a:tc>
                  <a:txBody>
                    <a:bodyPr/>
                    <a:lstStyle/>
                    <a:p>
                      <a:r>
                        <a:rPr lang="en-US" dirty="0" smtClean="0"/>
                        <a:t>Anticipatory Set</a:t>
                      </a:r>
                      <a:endParaRPr lang="en-US" dirty="0"/>
                    </a:p>
                  </a:txBody>
                  <a:tcPr/>
                </a:tc>
              </a:tr>
              <a:tr h="370840">
                <a:tc>
                  <a:txBody>
                    <a:bodyPr/>
                    <a:lstStyle/>
                    <a:p>
                      <a:r>
                        <a:rPr lang="en-US" dirty="0" smtClean="0"/>
                        <a:t>Objectives</a:t>
                      </a:r>
                      <a:endParaRPr lang="en-US" dirty="0"/>
                    </a:p>
                  </a:txBody>
                  <a:tcPr/>
                </a:tc>
              </a:tr>
              <a:tr h="370840">
                <a:tc>
                  <a:txBody>
                    <a:bodyPr/>
                    <a:lstStyle/>
                    <a:p>
                      <a:r>
                        <a:rPr lang="en-US" dirty="0" smtClean="0"/>
                        <a:t>Input</a:t>
                      </a:r>
                      <a:endParaRPr lang="en-US" dirty="0"/>
                    </a:p>
                  </a:txBody>
                  <a:tcPr/>
                </a:tc>
              </a:tr>
              <a:tr h="370840">
                <a:tc>
                  <a:txBody>
                    <a:bodyPr/>
                    <a:lstStyle/>
                    <a:p>
                      <a:r>
                        <a:rPr lang="en-US" dirty="0" smtClean="0"/>
                        <a:t>Modeling</a:t>
                      </a:r>
                      <a:endParaRPr lang="en-US" dirty="0"/>
                    </a:p>
                  </a:txBody>
                  <a:tcPr/>
                </a:tc>
              </a:tr>
              <a:tr h="370840">
                <a:tc>
                  <a:txBody>
                    <a:bodyPr/>
                    <a:lstStyle/>
                    <a:p>
                      <a:r>
                        <a:rPr lang="en-US" dirty="0" smtClean="0"/>
                        <a:t>Checking for Understanding</a:t>
                      </a:r>
                      <a:endParaRPr lang="en-US" dirty="0"/>
                    </a:p>
                  </a:txBody>
                  <a:tcPr/>
                </a:tc>
              </a:tr>
              <a:tr h="370840">
                <a:tc>
                  <a:txBody>
                    <a:bodyPr/>
                    <a:lstStyle/>
                    <a:p>
                      <a:r>
                        <a:rPr lang="en-US" dirty="0" smtClean="0"/>
                        <a:t>Guided</a:t>
                      </a:r>
                      <a:r>
                        <a:rPr lang="en-US" baseline="0" dirty="0" smtClean="0"/>
                        <a:t> Practice</a:t>
                      </a:r>
                      <a:endParaRPr lang="en-US" dirty="0"/>
                    </a:p>
                  </a:txBody>
                  <a:tcPr/>
                </a:tc>
              </a:tr>
              <a:tr h="370840">
                <a:tc>
                  <a:txBody>
                    <a:bodyPr/>
                    <a:lstStyle/>
                    <a:p>
                      <a:r>
                        <a:rPr lang="en-US" dirty="0" smtClean="0"/>
                        <a:t>Closure</a:t>
                      </a:r>
                      <a:endParaRPr lang="en-US" dirty="0"/>
                    </a:p>
                  </a:txBody>
                  <a:tcPr/>
                </a:tc>
              </a:tr>
            </a:tbl>
          </a:graphicData>
        </a:graphic>
      </p:graphicFrame>
      <p:cxnSp>
        <p:nvCxnSpPr>
          <p:cNvPr id="7" name="Straight Arrow Connector 6"/>
          <p:cNvCxnSpPr/>
          <p:nvPr/>
        </p:nvCxnSpPr>
        <p:spPr>
          <a:xfrm flipH="1" flipV="1">
            <a:off x="2306596" y="1783676"/>
            <a:ext cx="1427890" cy="234594"/>
          </a:xfrm>
          <a:prstGeom prst="straightConnector1">
            <a:avLst/>
          </a:prstGeom>
          <a:ln w="38100" cmpd="sng">
            <a:solidFill>
              <a:srgbClr val="3F414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2306596" y="2018270"/>
            <a:ext cx="1427890" cy="171622"/>
          </a:xfrm>
          <a:prstGeom prst="straightConnector1">
            <a:avLst/>
          </a:prstGeom>
          <a:ln w="38100" cmpd="sng">
            <a:solidFill>
              <a:srgbClr val="3F414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2306596" y="3679568"/>
            <a:ext cx="1489683" cy="487405"/>
          </a:xfrm>
          <a:prstGeom prst="straightConnector1">
            <a:avLst/>
          </a:prstGeom>
          <a:ln w="38100" cmpd="sng">
            <a:solidFill>
              <a:srgbClr val="3F414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2306596" y="2848919"/>
            <a:ext cx="1489683" cy="961081"/>
          </a:xfrm>
          <a:prstGeom prst="straightConnector1">
            <a:avLst/>
          </a:prstGeom>
          <a:ln w="38100" cmpd="sng">
            <a:solidFill>
              <a:srgbClr val="3F414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1"/>
          </p:cNvCxnSpPr>
          <p:nvPr/>
        </p:nvCxnSpPr>
        <p:spPr>
          <a:xfrm flipH="1">
            <a:off x="2306596" y="2851762"/>
            <a:ext cx="1489683" cy="505157"/>
          </a:xfrm>
          <a:prstGeom prst="straightConnector1">
            <a:avLst/>
          </a:prstGeom>
          <a:ln w="38100" cmpd="sng">
            <a:solidFill>
              <a:srgbClr val="3F414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3" idx="1"/>
          </p:cNvCxnSpPr>
          <p:nvPr/>
        </p:nvCxnSpPr>
        <p:spPr>
          <a:xfrm flipH="1">
            <a:off x="2306596" y="2851762"/>
            <a:ext cx="1489683" cy="93265"/>
          </a:xfrm>
          <a:prstGeom prst="straightConnector1">
            <a:avLst/>
          </a:prstGeom>
          <a:ln w="38100" cmpd="sng">
            <a:solidFill>
              <a:srgbClr val="3F414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1"/>
          </p:cNvCxnSpPr>
          <p:nvPr/>
        </p:nvCxnSpPr>
        <p:spPr>
          <a:xfrm flipH="1" flipV="1">
            <a:off x="2306596" y="2567459"/>
            <a:ext cx="1489683" cy="284303"/>
          </a:xfrm>
          <a:prstGeom prst="straightConnector1">
            <a:avLst/>
          </a:prstGeom>
          <a:ln w="38100" cmpd="sng">
            <a:solidFill>
              <a:srgbClr val="3F414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61746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14</a:t>
            </a:fld>
            <a:endParaRPr lang="en-US" dirty="0"/>
          </a:p>
        </p:txBody>
      </p:sp>
      <p:sp>
        <p:nvSpPr>
          <p:cNvPr id="3" name="Text Placeholder 2"/>
          <p:cNvSpPr>
            <a:spLocks noGrp="1"/>
          </p:cNvSpPr>
          <p:nvPr>
            <p:ph type="body" sz="quarter" idx="14"/>
          </p:nvPr>
        </p:nvSpPr>
        <p:spPr>
          <a:xfrm>
            <a:off x="3089187" y="1200150"/>
            <a:ext cx="5272217" cy="3326130"/>
          </a:xfrm>
        </p:spPr>
        <p:txBody>
          <a:bodyPr/>
          <a:lstStyle/>
          <a:p>
            <a:pPr marL="285750" indent="-285750">
              <a:buFont typeface="Arial"/>
              <a:buChar char="•"/>
            </a:pPr>
            <a:r>
              <a:rPr lang="en-US" sz="1400" dirty="0"/>
              <a:t>Presentation/public speaking technique to lead an audience through the different stages of your </a:t>
            </a:r>
            <a:r>
              <a:rPr lang="en-US" sz="1400" dirty="0" smtClean="0"/>
              <a:t>presentation</a:t>
            </a:r>
          </a:p>
          <a:p>
            <a:pPr marL="285750" indent="-285750">
              <a:buFont typeface="Arial"/>
              <a:buChar char="•"/>
            </a:pPr>
            <a:endParaRPr lang="en-US" sz="1400" dirty="0"/>
          </a:p>
          <a:p>
            <a:pPr marL="285750" indent="-285750">
              <a:buFont typeface="Arial"/>
              <a:buChar char="•"/>
            </a:pPr>
            <a:r>
              <a:rPr lang="en-US" sz="1400" dirty="0"/>
              <a:t>Examples</a:t>
            </a:r>
          </a:p>
          <a:p>
            <a:pPr lvl="2"/>
            <a:r>
              <a:rPr lang="en-US" sz="1200" dirty="0"/>
              <a:t>In this </a:t>
            </a:r>
            <a:r>
              <a:rPr lang="en-US" sz="1200" dirty="0" smtClean="0"/>
              <a:t>presentation the </a:t>
            </a:r>
            <a:r>
              <a:rPr lang="en-US" sz="1200" smtClean="0"/>
              <a:t>signposts are </a:t>
            </a:r>
            <a:r>
              <a:rPr lang="en-US" sz="1200" dirty="0"/>
              <a:t>the blue slides</a:t>
            </a:r>
          </a:p>
          <a:p>
            <a:pPr lvl="2"/>
            <a:r>
              <a:rPr lang="en-US" sz="1200" dirty="0" smtClean="0"/>
              <a:t>“For our </a:t>
            </a:r>
            <a:r>
              <a:rPr lang="en-US" sz="1200" dirty="0"/>
              <a:t>next </a:t>
            </a:r>
            <a:r>
              <a:rPr lang="en-US" sz="1200" dirty="0" smtClean="0"/>
              <a:t>topic </a:t>
            </a:r>
            <a:r>
              <a:rPr lang="is-IS" sz="1200" dirty="0" smtClean="0"/>
              <a:t>…</a:t>
            </a:r>
            <a:r>
              <a:rPr lang="en-US" sz="1200" dirty="0" smtClean="0"/>
              <a:t>” or “Let’s shift gears now and </a:t>
            </a:r>
            <a:r>
              <a:rPr lang="is-IS" sz="1200" dirty="0" smtClean="0"/>
              <a:t>…</a:t>
            </a:r>
            <a:r>
              <a:rPr lang="en-US" sz="1200" dirty="0" smtClean="0"/>
              <a:t>”</a:t>
            </a:r>
            <a:endParaRPr lang="en-US" sz="1200" dirty="0"/>
          </a:p>
          <a:p>
            <a:pPr lvl="2"/>
            <a:r>
              <a:rPr lang="en-US" sz="1200" dirty="0"/>
              <a:t>Show an demo of next learning point in action</a:t>
            </a:r>
          </a:p>
          <a:p>
            <a:pPr marL="285750" indent="-285750">
              <a:buFont typeface="Arial"/>
              <a:buChar char="•"/>
            </a:pPr>
            <a:endParaRPr lang="en-US" sz="1400" dirty="0"/>
          </a:p>
          <a:p>
            <a:pPr marL="285750" indent="-285750">
              <a:buFont typeface="Arial"/>
              <a:buChar char="•"/>
            </a:pPr>
            <a:r>
              <a:rPr lang="en-US" sz="1400" dirty="0"/>
              <a:t>Remember, you know the content and flow of your presentation, audience does not</a:t>
            </a:r>
          </a:p>
        </p:txBody>
      </p:sp>
      <p:sp>
        <p:nvSpPr>
          <p:cNvPr id="4" name="Title 3"/>
          <p:cNvSpPr>
            <a:spLocks noGrp="1"/>
          </p:cNvSpPr>
          <p:nvPr>
            <p:ph type="title"/>
          </p:nvPr>
        </p:nvSpPr>
        <p:spPr/>
        <p:txBody>
          <a:bodyPr/>
          <a:lstStyle/>
          <a:p>
            <a:r>
              <a:rPr lang="en-US" dirty="0"/>
              <a:t>Use “Signposts” for Shifts in Topics</a:t>
            </a:r>
          </a:p>
        </p:txBody>
      </p:sp>
      <p:pic>
        <p:nvPicPr>
          <p:cNvPr id="6" name="Picture 5" descr="nicubunu_RPG_map_symbols_Crossroads_Sig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31" y="1363800"/>
            <a:ext cx="3003720" cy="3003720"/>
          </a:xfrm>
          <a:prstGeom prst="rect">
            <a:avLst/>
          </a:prstGeom>
        </p:spPr>
      </p:pic>
    </p:spTree>
    <p:extLst>
      <p:ext uri="{BB962C8B-B14F-4D97-AF65-F5344CB8AC3E}">
        <p14:creationId xmlns:p14="http://schemas.microsoft.com/office/powerpoint/2010/main" val="127422011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15</a:t>
            </a:fld>
            <a:endParaRPr lang="en-US" dirty="0"/>
          </a:p>
        </p:txBody>
      </p:sp>
      <p:sp>
        <p:nvSpPr>
          <p:cNvPr id="3" name="Text Placeholder 2"/>
          <p:cNvSpPr>
            <a:spLocks noGrp="1"/>
          </p:cNvSpPr>
          <p:nvPr>
            <p:ph type="body" sz="quarter" idx="11"/>
          </p:nvPr>
        </p:nvSpPr>
        <p:spPr>
          <a:xfrm>
            <a:off x="795005" y="659330"/>
            <a:ext cx="6508310" cy="2566849"/>
          </a:xfrm>
        </p:spPr>
        <p:txBody>
          <a:bodyPr/>
          <a:lstStyle/>
          <a:p>
            <a:r>
              <a:rPr lang="en-US" dirty="0"/>
              <a:t>Determine Appropriate Amount of Content for the Presentation</a:t>
            </a:r>
          </a:p>
          <a:p>
            <a:endParaRPr lang="en-US" dirty="0"/>
          </a:p>
          <a:p>
            <a:pPr algn="l"/>
            <a:endParaRPr lang="en-US" sz="1800" dirty="0" smtClean="0"/>
          </a:p>
          <a:p>
            <a:pPr algn="l"/>
            <a:r>
              <a:rPr lang="en-US" sz="1800" dirty="0" smtClean="0"/>
              <a:t>More is not always better</a:t>
            </a:r>
            <a:endParaRPr lang="en-US" sz="1800" dirty="0"/>
          </a:p>
        </p:txBody>
      </p:sp>
      <p:pic>
        <p:nvPicPr>
          <p:cNvPr id="6" name="Picture 5"/>
          <p:cNvPicPr>
            <a:picLocks noChangeAspect="1"/>
          </p:cNvPicPr>
          <p:nvPr/>
        </p:nvPicPr>
        <p:blipFill>
          <a:blip r:embed="rId2"/>
          <a:stretch>
            <a:fillRect/>
          </a:stretch>
        </p:blipFill>
        <p:spPr>
          <a:xfrm>
            <a:off x="5148970" y="2501112"/>
            <a:ext cx="3672382" cy="2198329"/>
          </a:xfrm>
          <a:prstGeom prst="rect">
            <a:avLst/>
          </a:prstGeom>
        </p:spPr>
      </p:pic>
    </p:spTree>
    <p:extLst>
      <p:ext uri="{BB962C8B-B14F-4D97-AF65-F5344CB8AC3E}">
        <p14:creationId xmlns:p14="http://schemas.microsoft.com/office/powerpoint/2010/main" val="342206945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16</a:t>
            </a:fld>
            <a:endParaRPr lang="en-US" dirty="0"/>
          </a:p>
        </p:txBody>
      </p:sp>
      <p:sp>
        <p:nvSpPr>
          <p:cNvPr id="3" name="Text Placeholder 2"/>
          <p:cNvSpPr>
            <a:spLocks noGrp="1"/>
          </p:cNvSpPr>
          <p:nvPr>
            <p:ph type="body" sz="quarter" idx="14"/>
          </p:nvPr>
        </p:nvSpPr>
        <p:spPr>
          <a:xfrm>
            <a:off x="685800" y="1200150"/>
            <a:ext cx="3488038" cy="3326130"/>
          </a:xfrm>
        </p:spPr>
        <p:txBody>
          <a:bodyPr/>
          <a:lstStyle/>
          <a:p>
            <a:r>
              <a:rPr lang="en-US" sz="1600" dirty="0"/>
              <a:t>Because you speak about a topic, or show </a:t>
            </a:r>
            <a:r>
              <a:rPr lang="en-US" sz="1600" dirty="0" smtClean="0"/>
              <a:t>text on a slide </a:t>
            </a:r>
            <a:r>
              <a:rPr lang="en-US" sz="1600" dirty="0"/>
              <a:t>about a topic, doesn’t mean it is learned </a:t>
            </a:r>
          </a:p>
        </p:txBody>
      </p:sp>
      <p:sp>
        <p:nvSpPr>
          <p:cNvPr id="4" name="Title 3"/>
          <p:cNvSpPr>
            <a:spLocks noGrp="1"/>
          </p:cNvSpPr>
          <p:nvPr>
            <p:ph type="title"/>
          </p:nvPr>
        </p:nvSpPr>
        <p:spPr/>
        <p:txBody>
          <a:bodyPr/>
          <a:lstStyle/>
          <a:p>
            <a:r>
              <a:rPr lang="en-US" dirty="0" smtClean="0"/>
              <a:t>The Learning Pyramid</a:t>
            </a:r>
            <a:endParaRPr lang="en-US" dirty="0"/>
          </a:p>
        </p:txBody>
      </p:sp>
      <p:pic>
        <p:nvPicPr>
          <p:cNvPr id="5" name="Picture 4"/>
          <p:cNvPicPr>
            <a:picLocks noChangeAspect="1"/>
          </p:cNvPicPr>
          <p:nvPr/>
        </p:nvPicPr>
        <p:blipFill>
          <a:blip r:embed="rId2"/>
          <a:stretch>
            <a:fillRect/>
          </a:stretch>
        </p:blipFill>
        <p:spPr>
          <a:xfrm>
            <a:off x="4084600" y="1621542"/>
            <a:ext cx="3977707" cy="3241831"/>
          </a:xfrm>
          <a:prstGeom prst="rect">
            <a:avLst/>
          </a:prstGeom>
        </p:spPr>
      </p:pic>
    </p:spTree>
    <p:extLst>
      <p:ext uri="{BB962C8B-B14F-4D97-AF65-F5344CB8AC3E}">
        <p14:creationId xmlns:p14="http://schemas.microsoft.com/office/powerpoint/2010/main" val="391918382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17</a:t>
            </a:fld>
            <a:endParaRPr lang="en-US" dirty="0"/>
          </a:p>
        </p:txBody>
      </p:sp>
      <p:sp>
        <p:nvSpPr>
          <p:cNvPr id="3" name="Text Placeholder 2"/>
          <p:cNvSpPr>
            <a:spLocks noGrp="1"/>
          </p:cNvSpPr>
          <p:nvPr>
            <p:ph type="body" sz="quarter" idx="14"/>
          </p:nvPr>
        </p:nvSpPr>
        <p:spPr>
          <a:xfrm>
            <a:off x="685799" y="1200150"/>
            <a:ext cx="7531443" cy="3326130"/>
          </a:xfrm>
        </p:spPr>
        <p:txBody>
          <a:bodyPr/>
          <a:lstStyle/>
          <a:p>
            <a:endParaRPr lang="en-US" dirty="0"/>
          </a:p>
        </p:txBody>
      </p:sp>
      <p:sp>
        <p:nvSpPr>
          <p:cNvPr id="4" name="Title 3"/>
          <p:cNvSpPr>
            <a:spLocks noGrp="1"/>
          </p:cNvSpPr>
          <p:nvPr>
            <p:ph type="title"/>
          </p:nvPr>
        </p:nvSpPr>
        <p:spPr>
          <a:xfrm>
            <a:off x="685800" y="617220"/>
            <a:ext cx="7531442" cy="407805"/>
          </a:xfrm>
        </p:spPr>
        <p:txBody>
          <a:bodyPr/>
          <a:lstStyle/>
          <a:p>
            <a:r>
              <a:rPr lang="en-US" dirty="0"/>
              <a:t>The Learning Pyramid Concept Is Not New</a:t>
            </a:r>
          </a:p>
        </p:txBody>
      </p:sp>
      <p:pic>
        <p:nvPicPr>
          <p:cNvPr id="5" name="Picture 4" descr="confuciu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1202569"/>
            <a:ext cx="3363423" cy="3369429"/>
          </a:xfrm>
          <a:prstGeom prst="rect">
            <a:avLst/>
          </a:prstGeom>
        </p:spPr>
      </p:pic>
      <p:pic>
        <p:nvPicPr>
          <p:cNvPr id="6" name="Picture 5"/>
          <p:cNvPicPr>
            <a:picLocks noChangeAspect="1"/>
          </p:cNvPicPr>
          <p:nvPr/>
        </p:nvPicPr>
        <p:blipFill>
          <a:blip r:embed="rId3"/>
          <a:stretch>
            <a:fillRect/>
          </a:stretch>
        </p:blipFill>
        <p:spPr>
          <a:xfrm>
            <a:off x="4244867" y="1731660"/>
            <a:ext cx="4109673" cy="2310536"/>
          </a:xfrm>
          <a:prstGeom prst="rect">
            <a:avLst/>
          </a:prstGeom>
        </p:spPr>
      </p:pic>
    </p:spTree>
    <p:extLst>
      <p:ext uri="{BB962C8B-B14F-4D97-AF65-F5344CB8AC3E}">
        <p14:creationId xmlns:p14="http://schemas.microsoft.com/office/powerpoint/2010/main" val="28604845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quot;No&quot; Symbol 4"/>
          <p:cNvSpPr/>
          <p:nvPr/>
        </p:nvSpPr>
        <p:spPr>
          <a:xfrm>
            <a:off x="2814592" y="1739890"/>
            <a:ext cx="3240216" cy="3257731"/>
          </a:xfrm>
          <a:prstGeom prst="noSmoking">
            <a:avLst/>
          </a:prstGeom>
          <a:solidFill>
            <a:srgbClr val="FF0000">
              <a:alpha val="23000"/>
            </a:srgbClr>
          </a:solidFill>
          <a:ln w="3175" cmpd="sng">
            <a:solidFill>
              <a:srgbClr val="FF0000">
                <a:alpha val="24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Slide Number Placeholder 1"/>
          <p:cNvSpPr>
            <a:spLocks noGrp="1"/>
          </p:cNvSpPr>
          <p:nvPr>
            <p:ph type="sldNum" sz="quarter" idx="10"/>
          </p:nvPr>
        </p:nvSpPr>
        <p:spPr/>
        <p:txBody>
          <a:bodyPr/>
          <a:lstStyle/>
          <a:p>
            <a:fld id="{A2912448-FEEC-49E8-9588-2DF1F90D57C2}" type="slidenum">
              <a:rPr lang="en-US" smtClean="0"/>
              <a:pPr/>
              <a:t>18</a:t>
            </a:fld>
            <a:endParaRPr lang="en-US" dirty="0"/>
          </a:p>
        </p:txBody>
      </p:sp>
      <p:sp>
        <p:nvSpPr>
          <p:cNvPr id="3" name="Text Placeholder 2"/>
          <p:cNvSpPr>
            <a:spLocks noGrp="1"/>
          </p:cNvSpPr>
          <p:nvPr>
            <p:ph type="body" sz="quarter" idx="14"/>
          </p:nvPr>
        </p:nvSpPr>
        <p:spPr>
          <a:xfrm>
            <a:off x="685800" y="1200149"/>
            <a:ext cx="6858686" cy="3426769"/>
          </a:xfrm>
        </p:spPr>
        <p:txBody>
          <a:bodyPr/>
          <a:lstStyle/>
          <a:p>
            <a:r>
              <a:rPr lang="is-IS" sz="1800" dirty="0" smtClean="0">
                <a:solidFill>
                  <a:srgbClr val="FF0000"/>
                </a:solidFill>
              </a:rPr>
              <a:t>… </a:t>
            </a:r>
            <a:r>
              <a:rPr lang="en-US" sz="1800" dirty="0" smtClean="0">
                <a:solidFill>
                  <a:srgbClr val="FF0000"/>
                </a:solidFill>
              </a:rPr>
              <a:t>practice makes perfect</a:t>
            </a:r>
          </a:p>
          <a:p>
            <a:r>
              <a:rPr lang="en-US" sz="1800" dirty="0" smtClean="0">
                <a:solidFill>
                  <a:srgbClr val="FF0000"/>
                </a:solidFill>
              </a:rPr>
              <a:t/>
            </a:r>
            <a:br>
              <a:rPr lang="en-US" sz="1800" dirty="0" smtClean="0">
                <a:solidFill>
                  <a:srgbClr val="FF0000"/>
                </a:solidFill>
              </a:rPr>
            </a:br>
            <a:r>
              <a:rPr lang="en-US" sz="1800" dirty="0" smtClean="0">
                <a:solidFill>
                  <a:srgbClr val="FF0000"/>
                </a:solidFill>
              </a:rPr>
              <a:t/>
            </a:r>
            <a:br>
              <a:rPr lang="en-US" sz="1800" dirty="0" smtClean="0">
                <a:solidFill>
                  <a:srgbClr val="FF0000"/>
                </a:solidFill>
              </a:rPr>
            </a:br>
            <a:endParaRPr lang="en-US" sz="1800" dirty="0" smtClean="0">
              <a:solidFill>
                <a:srgbClr val="FF0000"/>
              </a:solidFill>
            </a:endParaRPr>
          </a:p>
          <a:p>
            <a:pPr marL="2514377" lvl="6" indent="-285750"/>
            <a:r>
              <a:rPr lang="en-US" sz="1800" dirty="0" smtClean="0">
                <a:solidFill>
                  <a:schemeClr val="tx1"/>
                </a:solidFill>
              </a:rPr>
              <a:t>Gee, I’m finished and </a:t>
            </a:r>
            <a:br>
              <a:rPr lang="en-US" sz="1800" dirty="0" smtClean="0">
                <a:solidFill>
                  <a:schemeClr val="tx1"/>
                </a:solidFill>
              </a:rPr>
            </a:br>
            <a:r>
              <a:rPr lang="en-US" sz="1800" dirty="0" smtClean="0">
                <a:solidFill>
                  <a:schemeClr val="tx1"/>
                </a:solidFill>
              </a:rPr>
              <a:t>we still have 20 minutes </a:t>
            </a:r>
            <a:br>
              <a:rPr lang="en-US" sz="1800" dirty="0" smtClean="0">
                <a:solidFill>
                  <a:schemeClr val="tx1"/>
                </a:solidFill>
              </a:rPr>
            </a:br>
            <a:r>
              <a:rPr lang="en-US" sz="1800" dirty="0" smtClean="0">
                <a:solidFill>
                  <a:schemeClr val="tx1"/>
                </a:solidFill>
              </a:rPr>
              <a:t>left in the session</a:t>
            </a:r>
          </a:p>
          <a:p>
            <a:pPr marL="2514377" lvl="6" indent="-285750"/>
            <a:r>
              <a:rPr lang="en-US" sz="1800" dirty="0" smtClean="0">
                <a:solidFill>
                  <a:schemeClr val="tx1"/>
                </a:solidFill>
              </a:rPr>
              <a:t>Sorry we didn’t get to the</a:t>
            </a:r>
            <a:br>
              <a:rPr lang="en-US" sz="1800" dirty="0" smtClean="0">
                <a:solidFill>
                  <a:schemeClr val="tx1"/>
                </a:solidFill>
              </a:rPr>
            </a:br>
            <a:r>
              <a:rPr lang="en-US" sz="1800" dirty="0" smtClean="0">
                <a:solidFill>
                  <a:schemeClr val="tx1"/>
                </a:solidFill>
              </a:rPr>
              <a:t>last half of the content</a:t>
            </a:r>
            <a:endParaRPr lang="en-US" sz="1800" dirty="0">
              <a:solidFill>
                <a:schemeClr val="tx1"/>
              </a:solidFill>
            </a:endParaRPr>
          </a:p>
          <a:p>
            <a:pPr marL="285750" indent="-285750">
              <a:buFont typeface="Arial"/>
              <a:buChar char="•"/>
            </a:pPr>
            <a:endParaRPr lang="en-US" sz="1800" dirty="0">
              <a:solidFill>
                <a:schemeClr val="tx1"/>
              </a:solidFill>
            </a:endParaRPr>
          </a:p>
        </p:txBody>
      </p:sp>
      <p:sp>
        <p:nvSpPr>
          <p:cNvPr id="4" name="Title 3"/>
          <p:cNvSpPr>
            <a:spLocks noGrp="1"/>
          </p:cNvSpPr>
          <p:nvPr>
            <p:ph type="title"/>
          </p:nvPr>
        </p:nvSpPr>
        <p:spPr>
          <a:xfrm>
            <a:off x="685799" y="617220"/>
            <a:ext cx="7256849" cy="740203"/>
          </a:xfrm>
        </p:spPr>
        <p:txBody>
          <a:bodyPr/>
          <a:lstStyle/>
          <a:p>
            <a:r>
              <a:rPr lang="en-US" dirty="0" smtClean="0"/>
              <a:t>When it comes to timing of your presentation </a:t>
            </a:r>
            <a:r>
              <a:rPr lang="is-IS" dirty="0" smtClean="0"/>
              <a:t>…</a:t>
            </a:r>
            <a:endParaRPr lang="en-US" dirty="0"/>
          </a:p>
        </p:txBody>
      </p:sp>
    </p:spTree>
    <p:extLst>
      <p:ext uri="{BB962C8B-B14F-4D97-AF65-F5344CB8AC3E}">
        <p14:creationId xmlns:p14="http://schemas.microsoft.com/office/powerpoint/2010/main" val="410159272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19</a:t>
            </a:fld>
            <a:endParaRPr lang="en-US" dirty="0"/>
          </a:p>
        </p:txBody>
      </p:sp>
      <p:sp>
        <p:nvSpPr>
          <p:cNvPr id="3" name="Text Placeholder 2"/>
          <p:cNvSpPr>
            <a:spLocks noGrp="1"/>
          </p:cNvSpPr>
          <p:nvPr>
            <p:ph type="body" sz="quarter" idx="11"/>
          </p:nvPr>
        </p:nvSpPr>
        <p:spPr>
          <a:xfrm>
            <a:off x="795005" y="1282577"/>
            <a:ext cx="6508310" cy="1320354"/>
          </a:xfrm>
        </p:spPr>
        <p:txBody>
          <a:bodyPr/>
          <a:lstStyle/>
          <a:p>
            <a:r>
              <a:rPr lang="en-US" dirty="0" smtClean="0"/>
              <a:t>Theory into Practice</a:t>
            </a:r>
            <a:endParaRPr lang="en-US" dirty="0"/>
          </a:p>
          <a:p>
            <a:endParaRPr lang="en-US" dirty="0"/>
          </a:p>
          <a:p>
            <a:pPr algn="l"/>
            <a:endParaRPr lang="en-US" sz="1800" dirty="0" smtClean="0"/>
          </a:p>
        </p:txBody>
      </p:sp>
    </p:spTree>
    <p:extLst>
      <p:ext uri="{BB962C8B-B14F-4D97-AF65-F5344CB8AC3E}">
        <p14:creationId xmlns:p14="http://schemas.microsoft.com/office/powerpoint/2010/main" val="13511706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2</a:t>
            </a:fld>
            <a:endParaRPr lang="en-US" dirty="0"/>
          </a:p>
        </p:txBody>
      </p:sp>
      <p:sp>
        <p:nvSpPr>
          <p:cNvPr id="3" name="Text Placeholder 2"/>
          <p:cNvSpPr>
            <a:spLocks noGrp="1"/>
          </p:cNvSpPr>
          <p:nvPr>
            <p:ph type="body" sz="quarter" idx="14"/>
          </p:nvPr>
        </p:nvSpPr>
        <p:spPr/>
        <p:txBody>
          <a:bodyPr/>
          <a:lstStyle/>
          <a:p>
            <a:r>
              <a:rPr lang="pt-BR" sz="1800" dirty="0">
                <a:hlinkClick r:id="rId2"/>
              </a:rPr>
              <a:t>https://</a:t>
            </a:r>
            <a:r>
              <a:rPr lang="pt-BR" sz="1800" dirty="0" err="1">
                <a:hlinkClick r:id="rId2"/>
              </a:rPr>
              <a:t>vimeo.com</a:t>
            </a:r>
            <a:r>
              <a:rPr lang="pt-BR" sz="1800" dirty="0">
                <a:hlinkClick r:id="rId2"/>
              </a:rPr>
              <a:t>/84433736</a:t>
            </a:r>
            <a:endParaRPr lang="pt-BR" sz="1800" dirty="0"/>
          </a:p>
          <a:p>
            <a:r>
              <a:rPr lang="en-US" dirty="0" smtClean="0"/>
              <a:t> </a:t>
            </a:r>
            <a:endParaRPr lang="en-US" dirty="0"/>
          </a:p>
        </p:txBody>
      </p:sp>
      <p:sp>
        <p:nvSpPr>
          <p:cNvPr id="4" name="Title 3"/>
          <p:cNvSpPr>
            <a:spLocks noGrp="1"/>
          </p:cNvSpPr>
          <p:nvPr>
            <p:ph type="title"/>
          </p:nvPr>
        </p:nvSpPr>
        <p:spPr/>
        <p:txBody>
          <a:bodyPr/>
          <a:lstStyle/>
          <a:p>
            <a:r>
              <a:rPr lang="en-US" dirty="0" smtClean="0"/>
              <a:t>What We Do Not Want</a:t>
            </a:r>
            <a:endParaRPr lang="en-US" dirty="0"/>
          </a:p>
        </p:txBody>
      </p:sp>
    </p:spTree>
    <p:extLst>
      <p:ext uri="{BB962C8B-B14F-4D97-AF65-F5344CB8AC3E}">
        <p14:creationId xmlns:p14="http://schemas.microsoft.com/office/powerpoint/2010/main" val="260809056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20</a:t>
            </a:fld>
            <a:endParaRPr lang="en-US" dirty="0"/>
          </a:p>
        </p:txBody>
      </p:sp>
      <p:sp>
        <p:nvSpPr>
          <p:cNvPr id="3" name="Text Placeholder 2"/>
          <p:cNvSpPr>
            <a:spLocks noGrp="1"/>
          </p:cNvSpPr>
          <p:nvPr>
            <p:ph type="body" sz="quarter" idx="14"/>
          </p:nvPr>
        </p:nvSpPr>
        <p:spPr>
          <a:xfrm>
            <a:off x="685800" y="1200150"/>
            <a:ext cx="7222524" cy="3326130"/>
          </a:xfrm>
        </p:spPr>
        <p:txBody>
          <a:bodyPr/>
          <a:lstStyle/>
          <a:p>
            <a:pPr marL="228600" indent="-228600">
              <a:buFont typeface="+mj-lt"/>
              <a:buAutoNum type="arabicPeriod"/>
            </a:pPr>
            <a:r>
              <a:rPr lang="en-US" sz="1600" dirty="0"/>
              <a:t>The “hook” – Grab attention (at least demo what you are going to discuss)</a:t>
            </a:r>
          </a:p>
          <a:p>
            <a:pPr marL="228600" indent="-228600">
              <a:buFont typeface="+mj-lt"/>
              <a:buAutoNum type="arabicPeriod"/>
            </a:pPr>
            <a:r>
              <a:rPr lang="en-US" sz="1600" dirty="0"/>
              <a:t>State objectives/learning points – What major points should attendees learn</a:t>
            </a:r>
          </a:p>
          <a:p>
            <a:pPr marL="228600" indent="-228600">
              <a:buFont typeface="+mj-lt"/>
              <a:buAutoNum type="arabicPeriod"/>
            </a:pPr>
            <a:r>
              <a:rPr lang="en-US" sz="1600" dirty="0"/>
              <a:t>Content – Objectives/learning points material that teaches why/how </a:t>
            </a:r>
            <a:r>
              <a:rPr lang="en-US" sz="1600" dirty="0" smtClean="0"/>
              <a:t>(suggestions for the “</a:t>
            </a:r>
            <a:r>
              <a:rPr lang="en-US" sz="1600" dirty="0"/>
              <a:t>how” </a:t>
            </a:r>
            <a:r>
              <a:rPr lang="en-US" sz="1600" dirty="0" smtClean="0"/>
              <a:t>on the next slide)</a:t>
            </a:r>
            <a:endParaRPr lang="en-US" sz="1600" dirty="0"/>
          </a:p>
          <a:p>
            <a:pPr marL="228600" indent="-228600">
              <a:buFont typeface="+mj-lt"/>
              <a:buAutoNum type="arabicPeriod"/>
            </a:pPr>
            <a:r>
              <a:rPr lang="en-US" sz="1600" dirty="0"/>
              <a:t>Review – All your major objectives/learning points reviewed</a:t>
            </a:r>
          </a:p>
          <a:p>
            <a:pPr marL="228600" indent="-228600">
              <a:buFont typeface="+mj-lt"/>
              <a:buAutoNum type="arabicPeriod"/>
            </a:pPr>
            <a:r>
              <a:rPr lang="en-US" sz="1600" dirty="0"/>
              <a:t>Q &amp; A </a:t>
            </a:r>
          </a:p>
        </p:txBody>
      </p:sp>
      <p:sp>
        <p:nvSpPr>
          <p:cNvPr id="4" name="Title 3"/>
          <p:cNvSpPr>
            <a:spLocks noGrp="1"/>
          </p:cNvSpPr>
          <p:nvPr>
            <p:ph type="title"/>
          </p:nvPr>
        </p:nvSpPr>
        <p:spPr>
          <a:xfrm>
            <a:off x="685800" y="617220"/>
            <a:ext cx="6343822" cy="467429"/>
          </a:xfrm>
        </p:spPr>
        <p:txBody>
          <a:bodyPr/>
          <a:lstStyle/>
          <a:p>
            <a:r>
              <a:rPr lang="en-US" dirty="0" smtClean="0"/>
              <a:t>Major Sections for a Play Presentation</a:t>
            </a:r>
            <a:endParaRPr lang="en-US" dirty="0"/>
          </a:p>
        </p:txBody>
      </p:sp>
    </p:spTree>
    <p:extLst>
      <p:ext uri="{BB962C8B-B14F-4D97-AF65-F5344CB8AC3E}">
        <p14:creationId xmlns:p14="http://schemas.microsoft.com/office/powerpoint/2010/main" val="4120906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116" y="474117"/>
            <a:ext cx="7770091" cy="407804"/>
          </a:xfrm>
        </p:spPr>
        <p:txBody>
          <a:bodyPr/>
          <a:lstStyle/>
          <a:p>
            <a:r>
              <a:rPr lang="en-US" dirty="0" smtClean="0"/>
              <a:t>Share Knowledge to Solve the Learning Puzzle</a:t>
            </a:r>
            <a:endParaRPr lang="en-US" dirty="0"/>
          </a:p>
        </p:txBody>
      </p:sp>
      <p:sp>
        <p:nvSpPr>
          <p:cNvPr id="5" name="Slide Number Placeholder 4"/>
          <p:cNvSpPr>
            <a:spLocks noGrp="1"/>
          </p:cNvSpPr>
          <p:nvPr>
            <p:ph type="sldNum" sz="quarter" idx="11"/>
          </p:nvPr>
        </p:nvSpPr>
        <p:spPr/>
        <p:txBody>
          <a:bodyPr/>
          <a:lstStyle/>
          <a:p>
            <a:pPr>
              <a:defRPr/>
            </a:pPr>
            <a:fld id="{B831CC6F-F8EE-304A-8D68-5BE304DB80EE}" type="slidenum">
              <a:rPr lang="en-US" smtClean="0"/>
              <a:pPr>
                <a:defRPr/>
              </a:pPr>
              <a:t>21</a:t>
            </a:fld>
            <a:r>
              <a:rPr lang="en-US" dirty="0" smtClean="0"/>
              <a:t> |</a:t>
            </a:r>
            <a:endParaRPr lang="en-US" dirty="0"/>
          </a:p>
        </p:txBody>
      </p:sp>
      <p:sp>
        <p:nvSpPr>
          <p:cNvPr id="6" name="Freeform 5"/>
          <p:cNvSpPr>
            <a:spLocks/>
          </p:cNvSpPr>
          <p:nvPr/>
        </p:nvSpPr>
        <p:spPr bwMode="auto">
          <a:xfrm>
            <a:off x="3003739" y="1486086"/>
            <a:ext cx="1316937" cy="1584097"/>
          </a:xfrm>
          <a:custGeom>
            <a:avLst/>
            <a:gdLst>
              <a:gd name="T0" fmla="*/ 1956 w 2151"/>
              <a:gd name="T1" fmla="*/ 861 h 2586"/>
              <a:gd name="T2" fmla="*/ 2010 w 2151"/>
              <a:gd name="T3" fmla="*/ 884 h 2586"/>
              <a:gd name="T4" fmla="*/ 2054 w 2151"/>
              <a:gd name="T5" fmla="*/ 931 h 2586"/>
              <a:gd name="T6" fmla="*/ 2075 w 2151"/>
              <a:gd name="T7" fmla="*/ 965 h 2586"/>
              <a:gd name="T8" fmla="*/ 2104 w 2151"/>
              <a:gd name="T9" fmla="*/ 988 h 2586"/>
              <a:gd name="T10" fmla="*/ 2132 w 2151"/>
              <a:gd name="T11" fmla="*/ 983 h 2586"/>
              <a:gd name="T12" fmla="*/ 2148 w 2151"/>
              <a:gd name="T13" fmla="*/ 955 h 2586"/>
              <a:gd name="T14" fmla="*/ 0 w 2151"/>
              <a:gd name="T15" fmla="*/ 0 h 2586"/>
              <a:gd name="T16" fmla="*/ 933 w 2151"/>
              <a:gd name="T17" fmla="*/ 2156 h 2586"/>
              <a:gd name="T18" fmla="*/ 965 w 2151"/>
              <a:gd name="T19" fmla="*/ 2161 h 2586"/>
              <a:gd name="T20" fmla="*/ 988 w 2151"/>
              <a:gd name="T21" fmla="*/ 2182 h 2586"/>
              <a:gd name="T22" fmla="*/ 985 w 2151"/>
              <a:gd name="T23" fmla="*/ 2210 h 2586"/>
              <a:gd name="T24" fmla="*/ 957 w 2151"/>
              <a:gd name="T25" fmla="*/ 2239 h 2586"/>
              <a:gd name="T26" fmla="*/ 918 w 2151"/>
              <a:gd name="T27" fmla="*/ 2264 h 2586"/>
              <a:gd name="T28" fmla="*/ 879 w 2151"/>
              <a:gd name="T29" fmla="*/ 2309 h 2586"/>
              <a:gd name="T30" fmla="*/ 859 w 2151"/>
              <a:gd name="T31" fmla="*/ 2368 h 2586"/>
              <a:gd name="T32" fmla="*/ 863 w 2151"/>
              <a:gd name="T33" fmla="*/ 2426 h 2586"/>
              <a:gd name="T34" fmla="*/ 900 w 2151"/>
              <a:gd name="T35" fmla="*/ 2498 h 2586"/>
              <a:gd name="T36" fmla="*/ 968 w 2151"/>
              <a:gd name="T37" fmla="*/ 2552 h 2586"/>
              <a:gd name="T38" fmla="*/ 1058 w 2151"/>
              <a:gd name="T39" fmla="*/ 2582 h 2586"/>
              <a:gd name="T40" fmla="*/ 1133 w 2151"/>
              <a:gd name="T41" fmla="*/ 2584 h 2586"/>
              <a:gd name="T42" fmla="*/ 1227 w 2151"/>
              <a:gd name="T43" fmla="*/ 2561 h 2586"/>
              <a:gd name="T44" fmla="*/ 1300 w 2151"/>
              <a:gd name="T45" fmla="*/ 2513 h 2586"/>
              <a:gd name="T46" fmla="*/ 1346 w 2151"/>
              <a:gd name="T47" fmla="*/ 2444 h 2586"/>
              <a:gd name="T48" fmla="*/ 1357 w 2151"/>
              <a:gd name="T49" fmla="*/ 2386 h 2586"/>
              <a:gd name="T50" fmla="*/ 1344 w 2151"/>
              <a:gd name="T51" fmla="*/ 2322 h 2586"/>
              <a:gd name="T52" fmla="*/ 1313 w 2151"/>
              <a:gd name="T53" fmla="*/ 2278 h 2586"/>
              <a:gd name="T54" fmla="*/ 1269 w 2151"/>
              <a:gd name="T55" fmla="*/ 2244 h 2586"/>
              <a:gd name="T56" fmla="*/ 1235 w 2151"/>
              <a:gd name="T57" fmla="*/ 2218 h 2586"/>
              <a:gd name="T58" fmla="*/ 1225 w 2151"/>
              <a:gd name="T59" fmla="*/ 2189 h 2586"/>
              <a:gd name="T60" fmla="*/ 1242 w 2151"/>
              <a:gd name="T61" fmla="*/ 2166 h 2586"/>
              <a:gd name="T62" fmla="*/ 1282 w 2151"/>
              <a:gd name="T63" fmla="*/ 2156 h 2586"/>
              <a:gd name="T64" fmla="*/ 2151 w 2151"/>
              <a:gd name="T65" fmla="*/ 1281 h 2586"/>
              <a:gd name="T66" fmla="*/ 2146 w 2151"/>
              <a:gd name="T67" fmla="*/ 1248 h 2586"/>
              <a:gd name="T68" fmla="*/ 2125 w 2151"/>
              <a:gd name="T69" fmla="*/ 1225 h 2586"/>
              <a:gd name="T70" fmla="*/ 2097 w 2151"/>
              <a:gd name="T71" fmla="*/ 1229 h 2586"/>
              <a:gd name="T72" fmla="*/ 2068 w 2151"/>
              <a:gd name="T73" fmla="*/ 1258 h 2586"/>
              <a:gd name="T74" fmla="*/ 2044 w 2151"/>
              <a:gd name="T75" fmla="*/ 1295 h 2586"/>
              <a:gd name="T76" fmla="*/ 1998 w 2151"/>
              <a:gd name="T77" fmla="*/ 1336 h 2586"/>
              <a:gd name="T78" fmla="*/ 1940 w 2151"/>
              <a:gd name="T79" fmla="*/ 1356 h 2586"/>
              <a:gd name="T80" fmla="*/ 1881 w 2151"/>
              <a:gd name="T81" fmla="*/ 1351 h 2586"/>
              <a:gd name="T82" fmla="*/ 1809 w 2151"/>
              <a:gd name="T83" fmla="*/ 1313 h 2586"/>
              <a:gd name="T84" fmla="*/ 1756 w 2151"/>
              <a:gd name="T85" fmla="*/ 1247 h 2586"/>
              <a:gd name="T86" fmla="*/ 1725 w 2151"/>
              <a:gd name="T87" fmla="*/ 1157 h 2586"/>
              <a:gd name="T88" fmla="*/ 1722 w 2151"/>
              <a:gd name="T89" fmla="*/ 1081 h 2586"/>
              <a:gd name="T90" fmla="*/ 1746 w 2151"/>
              <a:gd name="T91" fmla="*/ 988 h 2586"/>
              <a:gd name="T92" fmla="*/ 1795 w 2151"/>
              <a:gd name="T93" fmla="*/ 913 h 2586"/>
              <a:gd name="T94" fmla="*/ 1862 w 2151"/>
              <a:gd name="T95" fmla="*/ 868 h 2586"/>
              <a:gd name="T96" fmla="*/ 1922 w 2151"/>
              <a:gd name="T97" fmla="*/ 856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51" h="2586">
                <a:moveTo>
                  <a:pt x="1922" y="856"/>
                </a:moveTo>
                <a:lnTo>
                  <a:pt x="1922" y="856"/>
                </a:lnTo>
                <a:lnTo>
                  <a:pt x="1940" y="858"/>
                </a:lnTo>
                <a:lnTo>
                  <a:pt x="1956" y="861"/>
                </a:lnTo>
                <a:lnTo>
                  <a:pt x="1971" y="864"/>
                </a:lnTo>
                <a:lnTo>
                  <a:pt x="1985" y="871"/>
                </a:lnTo>
                <a:lnTo>
                  <a:pt x="1998" y="877"/>
                </a:lnTo>
                <a:lnTo>
                  <a:pt x="2010" y="884"/>
                </a:lnTo>
                <a:lnTo>
                  <a:pt x="2019" y="892"/>
                </a:lnTo>
                <a:lnTo>
                  <a:pt x="2029" y="900"/>
                </a:lnTo>
                <a:lnTo>
                  <a:pt x="2044" y="916"/>
                </a:lnTo>
                <a:lnTo>
                  <a:pt x="2054" y="931"/>
                </a:lnTo>
                <a:lnTo>
                  <a:pt x="2062" y="944"/>
                </a:lnTo>
                <a:lnTo>
                  <a:pt x="2062" y="944"/>
                </a:lnTo>
                <a:lnTo>
                  <a:pt x="2068" y="955"/>
                </a:lnTo>
                <a:lnTo>
                  <a:pt x="2075" y="965"/>
                </a:lnTo>
                <a:lnTo>
                  <a:pt x="2083" y="973"/>
                </a:lnTo>
                <a:lnTo>
                  <a:pt x="2089" y="980"/>
                </a:lnTo>
                <a:lnTo>
                  <a:pt x="2097" y="985"/>
                </a:lnTo>
                <a:lnTo>
                  <a:pt x="2104" y="988"/>
                </a:lnTo>
                <a:lnTo>
                  <a:pt x="2112" y="988"/>
                </a:lnTo>
                <a:lnTo>
                  <a:pt x="2119" y="988"/>
                </a:lnTo>
                <a:lnTo>
                  <a:pt x="2125" y="986"/>
                </a:lnTo>
                <a:lnTo>
                  <a:pt x="2132" y="983"/>
                </a:lnTo>
                <a:lnTo>
                  <a:pt x="2136" y="978"/>
                </a:lnTo>
                <a:lnTo>
                  <a:pt x="2141" y="972"/>
                </a:lnTo>
                <a:lnTo>
                  <a:pt x="2146" y="965"/>
                </a:lnTo>
                <a:lnTo>
                  <a:pt x="2148" y="955"/>
                </a:lnTo>
                <a:lnTo>
                  <a:pt x="2151" y="944"/>
                </a:lnTo>
                <a:lnTo>
                  <a:pt x="2151" y="931"/>
                </a:lnTo>
                <a:lnTo>
                  <a:pt x="2151" y="0"/>
                </a:lnTo>
                <a:lnTo>
                  <a:pt x="0" y="0"/>
                </a:lnTo>
                <a:lnTo>
                  <a:pt x="0" y="2155"/>
                </a:lnTo>
                <a:lnTo>
                  <a:pt x="495" y="2155"/>
                </a:lnTo>
                <a:lnTo>
                  <a:pt x="495" y="2156"/>
                </a:lnTo>
                <a:lnTo>
                  <a:pt x="933" y="2156"/>
                </a:lnTo>
                <a:lnTo>
                  <a:pt x="933" y="2156"/>
                </a:lnTo>
                <a:lnTo>
                  <a:pt x="946" y="2156"/>
                </a:lnTo>
                <a:lnTo>
                  <a:pt x="955" y="2158"/>
                </a:lnTo>
                <a:lnTo>
                  <a:pt x="965" y="2161"/>
                </a:lnTo>
                <a:lnTo>
                  <a:pt x="973" y="2166"/>
                </a:lnTo>
                <a:lnTo>
                  <a:pt x="980" y="2171"/>
                </a:lnTo>
                <a:lnTo>
                  <a:pt x="985" y="2176"/>
                </a:lnTo>
                <a:lnTo>
                  <a:pt x="988" y="2182"/>
                </a:lnTo>
                <a:lnTo>
                  <a:pt x="989" y="2189"/>
                </a:lnTo>
                <a:lnTo>
                  <a:pt x="989" y="2195"/>
                </a:lnTo>
                <a:lnTo>
                  <a:pt x="988" y="2203"/>
                </a:lnTo>
                <a:lnTo>
                  <a:pt x="985" y="2210"/>
                </a:lnTo>
                <a:lnTo>
                  <a:pt x="980" y="2218"/>
                </a:lnTo>
                <a:lnTo>
                  <a:pt x="975" y="2225"/>
                </a:lnTo>
                <a:lnTo>
                  <a:pt x="967" y="2233"/>
                </a:lnTo>
                <a:lnTo>
                  <a:pt x="957" y="2239"/>
                </a:lnTo>
                <a:lnTo>
                  <a:pt x="946" y="2244"/>
                </a:lnTo>
                <a:lnTo>
                  <a:pt x="946" y="2244"/>
                </a:lnTo>
                <a:lnTo>
                  <a:pt x="931" y="2252"/>
                </a:lnTo>
                <a:lnTo>
                  <a:pt x="918" y="2264"/>
                </a:lnTo>
                <a:lnTo>
                  <a:pt x="902" y="2278"/>
                </a:lnTo>
                <a:lnTo>
                  <a:pt x="893" y="2288"/>
                </a:lnTo>
                <a:lnTo>
                  <a:pt x="885" y="2298"/>
                </a:lnTo>
                <a:lnTo>
                  <a:pt x="879" y="2309"/>
                </a:lnTo>
                <a:lnTo>
                  <a:pt x="871" y="2322"/>
                </a:lnTo>
                <a:lnTo>
                  <a:pt x="866" y="2335"/>
                </a:lnTo>
                <a:lnTo>
                  <a:pt x="861" y="2351"/>
                </a:lnTo>
                <a:lnTo>
                  <a:pt x="859" y="2368"/>
                </a:lnTo>
                <a:lnTo>
                  <a:pt x="858" y="2386"/>
                </a:lnTo>
                <a:lnTo>
                  <a:pt x="858" y="2386"/>
                </a:lnTo>
                <a:lnTo>
                  <a:pt x="859" y="2405"/>
                </a:lnTo>
                <a:lnTo>
                  <a:pt x="863" y="2426"/>
                </a:lnTo>
                <a:lnTo>
                  <a:pt x="869" y="2444"/>
                </a:lnTo>
                <a:lnTo>
                  <a:pt x="877" y="2464"/>
                </a:lnTo>
                <a:lnTo>
                  <a:pt x="889" y="2482"/>
                </a:lnTo>
                <a:lnTo>
                  <a:pt x="900" y="2498"/>
                </a:lnTo>
                <a:lnTo>
                  <a:pt x="915" y="2513"/>
                </a:lnTo>
                <a:lnTo>
                  <a:pt x="931" y="2527"/>
                </a:lnTo>
                <a:lnTo>
                  <a:pt x="949" y="2540"/>
                </a:lnTo>
                <a:lnTo>
                  <a:pt x="968" y="2552"/>
                </a:lnTo>
                <a:lnTo>
                  <a:pt x="988" y="2561"/>
                </a:lnTo>
                <a:lnTo>
                  <a:pt x="1011" y="2569"/>
                </a:lnTo>
                <a:lnTo>
                  <a:pt x="1033" y="2578"/>
                </a:lnTo>
                <a:lnTo>
                  <a:pt x="1058" y="2582"/>
                </a:lnTo>
                <a:lnTo>
                  <a:pt x="1082" y="2584"/>
                </a:lnTo>
                <a:lnTo>
                  <a:pt x="1108" y="2586"/>
                </a:lnTo>
                <a:lnTo>
                  <a:pt x="1108" y="2586"/>
                </a:lnTo>
                <a:lnTo>
                  <a:pt x="1133" y="2584"/>
                </a:lnTo>
                <a:lnTo>
                  <a:pt x="1157" y="2582"/>
                </a:lnTo>
                <a:lnTo>
                  <a:pt x="1181" y="2578"/>
                </a:lnTo>
                <a:lnTo>
                  <a:pt x="1204" y="2569"/>
                </a:lnTo>
                <a:lnTo>
                  <a:pt x="1227" y="2561"/>
                </a:lnTo>
                <a:lnTo>
                  <a:pt x="1247" y="2552"/>
                </a:lnTo>
                <a:lnTo>
                  <a:pt x="1266" y="2540"/>
                </a:lnTo>
                <a:lnTo>
                  <a:pt x="1284" y="2527"/>
                </a:lnTo>
                <a:lnTo>
                  <a:pt x="1300" y="2513"/>
                </a:lnTo>
                <a:lnTo>
                  <a:pt x="1315" y="2498"/>
                </a:lnTo>
                <a:lnTo>
                  <a:pt x="1326" y="2482"/>
                </a:lnTo>
                <a:lnTo>
                  <a:pt x="1338" y="2464"/>
                </a:lnTo>
                <a:lnTo>
                  <a:pt x="1346" y="2444"/>
                </a:lnTo>
                <a:lnTo>
                  <a:pt x="1352" y="2426"/>
                </a:lnTo>
                <a:lnTo>
                  <a:pt x="1356" y="2405"/>
                </a:lnTo>
                <a:lnTo>
                  <a:pt x="1357" y="2386"/>
                </a:lnTo>
                <a:lnTo>
                  <a:pt x="1357" y="2386"/>
                </a:lnTo>
                <a:lnTo>
                  <a:pt x="1356" y="2368"/>
                </a:lnTo>
                <a:lnTo>
                  <a:pt x="1354" y="2351"/>
                </a:lnTo>
                <a:lnTo>
                  <a:pt x="1349" y="2335"/>
                </a:lnTo>
                <a:lnTo>
                  <a:pt x="1344" y="2322"/>
                </a:lnTo>
                <a:lnTo>
                  <a:pt x="1338" y="2309"/>
                </a:lnTo>
                <a:lnTo>
                  <a:pt x="1329" y="2298"/>
                </a:lnTo>
                <a:lnTo>
                  <a:pt x="1321" y="2288"/>
                </a:lnTo>
                <a:lnTo>
                  <a:pt x="1313" y="2278"/>
                </a:lnTo>
                <a:lnTo>
                  <a:pt x="1297" y="2264"/>
                </a:lnTo>
                <a:lnTo>
                  <a:pt x="1284" y="2252"/>
                </a:lnTo>
                <a:lnTo>
                  <a:pt x="1269" y="2244"/>
                </a:lnTo>
                <a:lnTo>
                  <a:pt x="1269" y="2244"/>
                </a:lnTo>
                <a:lnTo>
                  <a:pt x="1258" y="2239"/>
                </a:lnTo>
                <a:lnTo>
                  <a:pt x="1248" y="2233"/>
                </a:lnTo>
                <a:lnTo>
                  <a:pt x="1240" y="2225"/>
                </a:lnTo>
                <a:lnTo>
                  <a:pt x="1235" y="2218"/>
                </a:lnTo>
                <a:lnTo>
                  <a:pt x="1230" y="2210"/>
                </a:lnTo>
                <a:lnTo>
                  <a:pt x="1227" y="2203"/>
                </a:lnTo>
                <a:lnTo>
                  <a:pt x="1225" y="2195"/>
                </a:lnTo>
                <a:lnTo>
                  <a:pt x="1225" y="2189"/>
                </a:lnTo>
                <a:lnTo>
                  <a:pt x="1227" y="2182"/>
                </a:lnTo>
                <a:lnTo>
                  <a:pt x="1230" y="2176"/>
                </a:lnTo>
                <a:lnTo>
                  <a:pt x="1235" y="2171"/>
                </a:lnTo>
                <a:lnTo>
                  <a:pt x="1242" y="2166"/>
                </a:lnTo>
                <a:lnTo>
                  <a:pt x="1250" y="2161"/>
                </a:lnTo>
                <a:lnTo>
                  <a:pt x="1260" y="2158"/>
                </a:lnTo>
                <a:lnTo>
                  <a:pt x="1269" y="2156"/>
                </a:lnTo>
                <a:lnTo>
                  <a:pt x="1282" y="2156"/>
                </a:lnTo>
                <a:lnTo>
                  <a:pt x="1556" y="2156"/>
                </a:lnTo>
                <a:lnTo>
                  <a:pt x="1556" y="2155"/>
                </a:lnTo>
                <a:lnTo>
                  <a:pt x="2151" y="2155"/>
                </a:lnTo>
                <a:lnTo>
                  <a:pt x="2151" y="1281"/>
                </a:lnTo>
                <a:lnTo>
                  <a:pt x="2151" y="1281"/>
                </a:lnTo>
                <a:lnTo>
                  <a:pt x="2151" y="1269"/>
                </a:lnTo>
                <a:lnTo>
                  <a:pt x="2148" y="1258"/>
                </a:lnTo>
                <a:lnTo>
                  <a:pt x="2146" y="1248"/>
                </a:lnTo>
                <a:lnTo>
                  <a:pt x="2141" y="1240"/>
                </a:lnTo>
                <a:lnTo>
                  <a:pt x="2136" y="1234"/>
                </a:lnTo>
                <a:lnTo>
                  <a:pt x="2132" y="1229"/>
                </a:lnTo>
                <a:lnTo>
                  <a:pt x="2125" y="1225"/>
                </a:lnTo>
                <a:lnTo>
                  <a:pt x="2119" y="1224"/>
                </a:lnTo>
                <a:lnTo>
                  <a:pt x="2112" y="1224"/>
                </a:lnTo>
                <a:lnTo>
                  <a:pt x="2104" y="1225"/>
                </a:lnTo>
                <a:lnTo>
                  <a:pt x="2097" y="1229"/>
                </a:lnTo>
                <a:lnTo>
                  <a:pt x="2089" y="1234"/>
                </a:lnTo>
                <a:lnTo>
                  <a:pt x="2083" y="1240"/>
                </a:lnTo>
                <a:lnTo>
                  <a:pt x="2075" y="1248"/>
                </a:lnTo>
                <a:lnTo>
                  <a:pt x="2068" y="1258"/>
                </a:lnTo>
                <a:lnTo>
                  <a:pt x="2062" y="1268"/>
                </a:lnTo>
                <a:lnTo>
                  <a:pt x="2062" y="1268"/>
                </a:lnTo>
                <a:lnTo>
                  <a:pt x="2054" y="1282"/>
                </a:lnTo>
                <a:lnTo>
                  <a:pt x="2044" y="1295"/>
                </a:lnTo>
                <a:lnTo>
                  <a:pt x="2029" y="1312"/>
                </a:lnTo>
                <a:lnTo>
                  <a:pt x="2019" y="1320"/>
                </a:lnTo>
                <a:lnTo>
                  <a:pt x="2010" y="1328"/>
                </a:lnTo>
                <a:lnTo>
                  <a:pt x="1998" y="1336"/>
                </a:lnTo>
                <a:lnTo>
                  <a:pt x="1985" y="1343"/>
                </a:lnTo>
                <a:lnTo>
                  <a:pt x="1971" y="1348"/>
                </a:lnTo>
                <a:lnTo>
                  <a:pt x="1956" y="1352"/>
                </a:lnTo>
                <a:lnTo>
                  <a:pt x="1940" y="1356"/>
                </a:lnTo>
                <a:lnTo>
                  <a:pt x="1922" y="1356"/>
                </a:lnTo>
                <a:lnTo>
                  <a:pt x="1922" y="1356"/>
                </a:lnTo>
                <a:lnTo>
                  <a:pt x="1901" y="1354"/>
                </a:lnTo>
                <a:lnTo>
                  <a:pt x="1881" y="1351"/>
                </a:lnTo>
                <a:lnTo>
                  <a:pt x="1862" y="1344"/>
                </a:lnTo>
                <a:lnTo>
                  <a:pt x="1844" y="1336"/>
                </a:lnTo>
                <a:lnTo>
                  <a:pt x="1826" y="1326"/>
                </a:lnTo>
                <a:lnTo>
                  <a:pt x="1809" y="1313"/>
                </a:lnTo>
                <a:lnTo>
                  <a:pt x="1795" y="1299"/>
                </a:lnTo>
                <a:lnTo>
                  <a:pt x="1780" y="1282"/>
                </a:lnTo>
                <a:lnTo>
                  <a:pt x="1767" y="1265"/>
                </a:lnTo>
                <a:lnTo>
                  <a:pt x="1756" y="1247"/>
                </a:lnTo>
                <a:lnTo>
                  <a:pt x="1746" y="1225"/>
                </a:lnTo>
                <a:lnTo>
                  <a:pt x="1736" y="1203"/>
                </a:lnTo>
                <a:lnTo>
                  <a:pt x="1730" y="1180"/>
                </a:lnTo>
                <a:lnTo>
                  <a:pt x="1725" y="1157"/>
                </a:lnTo>
                <a:lnTo>
                  <a:pt x="1722" y="1131"/>
                </a:lnTo>
                <a:lnTo>
                  <a:pt x="1722" y="1107"/>
                </a:lnTo>
                <a:lnTo>
                  <a:pt x="1722" y="1107"/>
                </a:lnTo>
                <a:lnTo>
                  <a:pt x="1722" y="1081"/>
                </a:lnTo>
                <a:lnTo>
                  <a:pt x="1725" y="1056"/>
                </a:lnTo>
                <a:lnTo>
                  <a:pt x="1730" y="1032"/>
                </a:lnTo>
                <a:lnTo>
                  <a:pt x="1736" y="1009"/>
                </a:lnTo>
                <a:lnTo>
                  <a:pt x="1746" y="988"/>
                </a:lnTo>
                <a:lnTo>
                  <a:pt x="1756" y="967"/>
                </a:lnTo>
                <a:lnTo>
                  <a:pt x="1767" y="947"/>
                </a:lnTo>
                <a:lnTo>
                  <a:pt x="1780" y="929"/>
                </a:lnTo>
                <a:lnTo>
                  <a:pt x="1795" y="913"/>
                </a:lnTo>
                <a:lnTo>
                  <a:pt x="1809" y="898"/>
                </a:lnTo>
                <a:lnTo>
                  <a:pt x="1826" y="887"/>
                </a:lnTo>
                <a:lnTo>
                  <a:pt x="1844" y="876"/>
                </a:lnTo>
                <a:lnTo>
                  <a:pt x="1862" y="868"/>
                </a:lnTo>
                <a:lnTo>
                  <a:pt x="1881" y="861"/>
                </a:lnTo>
                <a:lnTo>
                  <a:pt x="1901" y="858"/>
                </a:lnTo>
                <a:lnTo>
                  <a:pt x="1922" y="856"/>
                </a:lnTo>
                <a:lnTo>
                  <a:pt x="1922" y="856"/>
                </a:lnTo>
                <a:close/>
              </a:path>
            </a:pathLst>
          </a:custGeom>
          <a:solidFill>
            <a:srgbClr val="E9EFF7"/>
          </a:solidFill>
          <a:ln w="28575">
            <a:solidFill>
              <a:schemeClr val="tx1">
                <a:lumMod val="50000"/>
                <a:lumOff val="50000"/>
              </a:schemeClr>
            </a:solidFill>
            <a:prstDash val="solid"/>
            <a:round/>
            <a:headEnd/>
            <a:tailEnd/>
          </a:ln>
        </p:spPr>
        <p:txBody>
          <a:bodyPr lIns="48253" tIns="24126" rIns="48253" bIns="284958" anchor="ctr"/>
          <a:lstStyle/>
          <a:p>
            <a:pPr algn="ctr" eaLnBrk="1" hangingPunct="1">
              <a:defRPr/>
            </a:pPr>
            <a:r>
              <a:rPr lang="en-US" sz="2100" dirty="0">
                <a:solidFill>
                  <a:srgbClr val="3F4140"/>
                </a:solidFill>
                <a:cs typeface="Arial" charset="0"/>
              </a:rPr>
              <a:t>Use</a:t>
            </a:r>
            <a:br>
              <a:rPr lang="en-US" sz="2100" dirty="0">
                <a:solidFill>
                  <a:srgbClr val="3F4140"/>
                </a:solidFill>
                <a:cs typeface="Arial" charset="0"/>
              </a:rPr>
            </a:br>
            <a:r>
              <a:rPr lang="en-US" sz="2100" dirty="0">
                <a:solidFill>
                  <a:srgbClr val="3F4140"/>
                </a:solidFill>
                <a:cs typeface="Arial" charset="0"/>
              </a:rPr>
              <a:t>Cases</a:t>
            </a:r>
            <a:endParaRPr lang="en-GB" sz="2100" dirty="0">
              <a:solidFill>
                <a:srgbClr val="3F4140"/>
              </a:solidFill>
              <a:cs typeface="Arial" charset="0"/>
            </a:endParaRPr>
          </a:p>
        </p:txBody>
      </p:sp>
      <p:sp>
        <p:nvSpPr>
          <p:cNvPr id="7" name="Freeform 6"/>
          <p:cNvSpPr>
            <a:spLocks/>
          </p:cNvSpPr>
          <p:nvPr/>
        </p:nvSpPr>
        <p:spPr bwMode="auto">
          <a:xfrm>
            <a:off x="3003739" y="2813009"/>
            <a:ext cx="1584178" cy="1316870"/>
          </a:xfrm>
          <a:custGeom>
            <a:avLst/>
            <a:gdLst>
              <a:gd name="T0" fmla="*/ 861 w 2587"/>
              <a:gd name="T1" fmla="*/ 195 h 2151"/>
              <a:gd name="T2" fmla="*/ 885 w 2587"/>
              <a:gd name="T3" fmla="*/ 143 h 2151"/>
              <a:gd name="T4" fmla="*/ 931 w 2587"/>
              <a:gd name="T5" fmla="*/ 97 h 2151"/>
              <a:gd name="T6" fmla="*/ 965 w 2587"/>
              <a:gd name="T7" fmla="*/ 76 h 2151"/>
              <a:gd name="T8" fmla="*/ 988 w 2587"/>
              <a:gd name="T9" fmla="*/ 47 h 2151"/>
              <a:gd name="T10" fmla="*/ 985 w 2587"/>
              <a:gd name="T11" fmla="*/ 21 h 2151"/>
              <a:gd name="T12" fmla="*/ 955 w 2587"/>
              <a:gd name="T13" fmla="*/ 3 h 2151"/>
              <a:gd name="T14" fmla="*/ 0 w 2587"/>
              <a:gd name="T15" fmla="*/ 2151 h 2151"/>
              <a:gd name="T16" fmla="*/ 2156 w 2587"/>
              <a:gd name="T17" fmla="*/ 1220 h 2151"/>
              <a:gd name="T18" fmla="*/ 2163 w 2587"/>
              <a:gd name="T19" fmla="*/ 1186 h 2151"/>
              <a:gd name="T20" fmla="*/ 2182 w 2587"/>
              <a:gd name="T21" fmla="*/ 1163 h 2151"/>
              <a:gd name="T22" fmla="*/ 2211 w 2587"/>
              <a:gd name="T23" fmla="*/ 1166 h 2151"/>
              <a:gd name="T24" fmla="*/ 2239 w 2587"/>
              <a:gd name="T25" fmla="*/ 1196 h 2151"/>
              <a:gd name="T26" fmla="*/ 2263 w 2587"/>
              <a:gd name="T27" fmla="*/ 1235 h 2151"/>
              <a:gd name="T28" fmla="*/ 2309 w 2587"/>
              <a:gd name="T29" fmla="*/ 1274 h 2151"/>
              <a:gd name="T30" fmla="*/ 2368 w 2587"/>
              <a:gd name="T31" fmla="*/ 1293 h 2151"/>
              <a:gd name="T32" fmla="*/ 2426 w 2587"/>
              <a:gd name="T33" fmla="*/ 1288 h 2151"/>
              <a:gd name="T34" fmla="*/ 2498 w 2587"/>
              <a:gd name="T35" fmla="*/ 1251 h 2151"/>
              <a:gd name="T36" fmla="*/ 2553 w 2587"/>
              <a:gd name="T37" fmla="*/ 1184 h 2151"/>
              <a:gd name="T38" fmla="*/ 2582 w 2587"/>
              <a:gd name="T39" fmla="*/ 1095 h 2151"/>
              <a:gd name="T40" fmla="*/ 2586 w 2587"/>
              <a:gd name="T41" fmla="*/ 1018 h 2151"/>
              <a:gd name="T42" fmla="*/ 2563 w 2587"/>
              <a:gd name="T43" fmla="*/ 926 h 2151"/>
              <a:gd name="T44" fmla="*/ 2514 w 2587"/>
              <a:gd name="T45" fmla="*/ 852 h 2151"/>
              <a:gd name="T46" fmla="*/ 2446 w 2587"/>
              <a:gd name="T47" fmla="*/ 805 h 2151"/>
              <a:gd name="T48" fmla="*/ 2385 w 2587"/>
              <a:gd name="T49" fmla="*/ 794 h 2151"/>
              <a:gd name="T50" fmla="*/ 2322 w 2587"/>
              <a:gd name="T51" fmla="*/ 808 h 2151"/>
              <a:gd name="T52" fmla="*/ 2278 w 2587"/>
              <a:gd name="T53" fmla="*/ 838 h 2151"/>
              <a:gd name="T54" fmla="*/ 2245 w 2587"/>
              <a:gd name="T55" fmla="*/ 882 h 2151"/>
              <a:gd name="T56" fmla="*/ 2218 w 2587"/>
              <a:gd name="T57" fmla="*/ 917 h 2151"/>
              <a:gd name="T58" fmla="*/ 2189 w 2587"/>
              <a:gd name="T59" fmla="*/ 927 h 2151"/>
              <a:gd name="T60" fmla="*/ 2166 w 2587"/>
              <a:gd name="T61" fmla="*/ 911 h 2151"/>
              <a:gd name="T62" fmla="*/ 2156 w 2587"/>
              <a:gd name="T63" fmla="*/ 869 h 2151"/>
              <a:gd name="T64" fmla="*/ 1282 w 2587"/>
              <a:gd name="T65" fmla="*/ 0 h 2151"/>
              <a:gd name="T66" fmla="*/ 1248 w 2587"/>
              <a:gd name="T67" fmla="*/ 6 h 2151"/>
              <a:gd name="T68" fmla="*/ 1227 w 2587"/>
              <a:gd name="T69" fmla="*/ 27 h 2151"/>
              <a:gd name="T70" fmla="*/ 1229 w 2587"/>
              <a:gd name="T71" fmla="*/ 55 h 2151"/>
              <a:gd name="T72" fmla="*/ 1258 w 2587"/>
              <a:gd name="T73" fmla="*/ 83 h 2151"/>
              <a:gd name="T74" fmla="*/ 1297 w 2587"/>
              <a:gd name="T75" fmla="*/ 107 h 2151"/>
              <a:gd name="T76" fmla="*/ 1336 w 2587"/>
              <a:gd name="T77" fmla="*/ 154 h 2151"/>
              <a:gd name="T78" fmla="*/ 1356 w 2587"/>
              <a:gd name="T79" fmla="*/ 213 h 2151"/>
              <a:gd name="T80" fmla="*/ 1352 w 2587"/>
              <a:gd name="T81" fmla="*/ 270 h 2151"/>
              <a:gd name="T82" fmla="*/ 1313 w 2587"/>
              <a:gd name="T83" fmla="*/ 341 h 2151"/>
              <a:gd name="T84" fmla="*/ 1247 w 2587"/>
              <a:gd name="T85" fmla="*/ 397 h 2151"/>
              <a:gd name="T86" fmla="*/ 1157 w 2587"/>
              <a:gd name="T87" fmla="*/ 426 h 2151"/>
              <a:gd name="T88" fmla="*/ 1082 w 2587"/>
              <a:gd name="T89" fmla="*/ 429 h 2151"/>
              <a:gd name="T90" fmla="*/ 988 w 2587"/>
              <a:gd name="T91" fmla="*/ 406 h 2151"/>
              <a:gd name="T92" fmla="*/ 915 w 2587"/>
              <a:gd name="T93" fmla="*/ 358 h 2151"/>
              <a:gd name="T94" fmla="*/ 869 w 2587"/>
              <a:gd name="T95" fmla="*/ 289 h 2151"/>
              <a:gd name="T96" fmla="*/ 858 w 2587"/>
              <a:gd name="T97" fmla="*/ 231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87" h="2151">
                <a:moveTo>
                  <a:pt x="858" y="231"/>
                </a:moveTo>
                <a:lnTo>
                  <a:pt x="858" y="231"/>
                </a:lnTo>
                <a:lnTo>
                  <a:pt x="858" y="213"/>
                </a:lnTo>
                <a:lnTo>
                  <a:pt x="861" y="195"/>
                </a:lnTo>
                <a:lnTo>
                  <a:pt x="866" y="180"/>
                </a:lnTo>
                <a:lnTo>
                  <a:pt x="871" y="166"/>
                </a:lnTo>
                <a:lnTo>
                  <a:pt x="877" y="154"/>
                </a:lnTo>
                <a:lnTo>
                  <a:pt x="885" y="143"/>
                </a:lnTo>
                <a:lnTo>
                  <a:pt x="893" y="131"/>
                </a:lnTo>
                <a:lnTo>
                  <a:pt x="902" y="123"/>
                </a:lnTo>
                <a:lnTo>
                  <a:pt x="918" y="107"/>
                </a:lnTo>
                <a:lnTo>
                  <a:pt x="931" y="97"/>
                </a:lnTo>
                <a:lnTo>
                  <a:pt x="946" y="89"/>
                </a:lnTo>
                <a:lnTo>
                  <a:pt x="946" y="89"/>
                </a:lnTo>
                <a:lnTo>
                  <a:pt x="955" y="83"/>
                </a:lnTo>
                <a:lnTo>
                  <a:pt x="965" y="76"/>
                </a:lnTo>
                <a:lnTo>
                  <a:pt x="973" y="70"/>
                </a:lnTo>
                <a:lnTo>
                  <a:pt x="980" y="62"/>
                </a:lnTo>
                <a:lnTo>
                  <a:pt x="985" y="55"/>
                </a:lnTo>
                <a:lnTo>
                  <a:pt x="988" y="47"/>
                </a:lnTo>
                <a:lnTo>
                  <a:pt x="989" y="40"/>
                </a:lnTo>
                <a:lnTo>
                  <a:pt x="989" y="34"/>
                </a:lnTo>
                <a:lnTo>
                  <a:pt x="988" y="27"/>
                </a:lnTo>
                <a:lnTo>
                  <a:pt x="985" y="21"/>
                </a:lnTo>
                <a:lnTo>
                  <a:pt x="980" y="14"/>
                </a:lnTo>
                <a:lnTo>
                  <a:pt x="973" y="9"/>
                </a:lnTo>
                <a:lnTo>
                  <a:pt x="965" y="6"/>
                </a:lnTo>
                <a:lnTo>
                  <a:pt x="955" y="3"/>
                </a:lnTo>
                <a:lnTo>
                  <a:pt x="944" y="1"/>
                </a:lnTo>
                <a:lnTo>
                  <a:pt x="933" y="0"/>
                </a:lnTo>
                <a:lnTo>
                  <a:pt x="0" y="0"/>
                </a:lnTo>
                <a:lnTo>
                  <a:pt x="0" y="2151"/>
                </a:lnTo>
                <a:lnTo>
                  <a:pt x="2154" y="2151"/>
                </a:lnTo>
                <a:lnTo>
                  <a:pt x="2154" y="1656"/>
                </a:lnTo>
                <a:lnTo>
                  <a:pt x="2156" y="1656"/>
                </a:lnTo>
                <a:lnTo>
                  <a:pt x="2156" y="1220"/>
                </a:lnTo>
                <a:lnTo>
                  <a:pt x="2156" y="1220"/>
                </a:lnTo>
                <a:lnTo>
                  <a:pt x="2158" y="1207"/>
                </a:lnTo>
                <a:lnTo>
                  <a:pt x="2159" y="1196"/>
                </a:lnTo>
                <a:lnTo>
                  <a:pt x="2163" y="1186"/>
                </a:lnTo>
                <a:lnTo>
                  <a:pt x="2166" y="1178"/>
                </a:lnTo>
                <a:lnTo>
                  <a:pt x="2171" y="1171"/>
                </a:lnTo>
                <a:lnTo>
                  <a:pt x="2177" y="1166"/>
                </a:lnTo>
                <a:lnTo>
                  <a:pt x="2182" y="1163"/>
                </a:lnTo>
                <a:lnTo>
                  <a:pt x="2189" y="1161"/>
                </a:lnTo>
                <a:lnTo>
                  <a:pt x="2197" y="1161"/>
                </a:lnTo>
                <a:lnTo>
                  <a:pt x="2203" y="1163"/>
                </a:lnTo>
                <a:lnTo>
                  <a:pt x="2211" y="1166"/>
                </a:lnTo>
                <a:lnTo>
                  <a:pt x="2218" y="1171"/>
                </a:lnTo>
                <a:lnTo>
                  <a:pt x="2226" y="1178"/>
                </a:lnTo>
                <a:lnTo>
                  <a:pt x="2232" y="1186"/>
                </a:lnTo>
                <a:lnTo>
                  <a:pt x="2239" y="1196"/>
                </a:lnTo>
                <a:lnTo>
                  <a:pt x="2245" y="1207"/>
                </a:lnTo>
                <a:lnTo>
                  <a:pt x="2245" y="1207"/>
                </a:lnTo>
                <a:lnTo>
                  <a:pt x="2254" y="1220"/>
                </a:lnTo>
                <a:lnTo>
                  <a:pt x="2263" y="1235"/>
                </a:lnTo>
                <a:lnTo>
                  <a:pt x="2278" y="1251"/>
                </a:lnTo>
                <a:lnTo>
                  <a:pt x="2288" y="1259"/>
                </a:lnTo>
                <a:lnTo>
                  <a:pt x="2298" y="1266"/>
                </a:lnTo>
                <a:lnTo>
                  <a:pt x="2309" y="1274"/>
                </a:lnTo>
                <a:lnTo>
                  <a:pt x="2322" y="1280"/>
                </a:lnTo>
                <a:lnTo>
                  <a:pt x="2337" y="1285"/>
                </a:lnTo>
                <a:lnTo>
                  <a:pt x="2351" y="1290"/>
                </a:lnTo>
                <a:lnTo>
                  <a:pt x="2368" y="1293"/>
                </a:lnTo>
                <a:lnTo>
                  <a:pt x="2385" y="1293"/>
                </a:lnTo>
                <a:lnTo>
                  <a:pt x="2385" y="1293"/>
                </a:lnTo>
                <a:lnTo>
                  <a:pt x="2407" y="1293"/>
                </a:lnTo>
                <a:lnTo>
                  <a:pt x="2426" y="1288"/>
                </a:lnTo>
                <a:lnTo>
                  <a:pt x="2446" y="1283"/>
                </a:lnTo>
                <a:lnTo>
                  <a:pt x="2463" y="1274"/>
                </a:lnTo>
                <a:lnTo>
                  <a:pt x="2481" y="1264"/>
                </a:lnTo>
                <a:lnTo>
                  <a:pt x="2498" y="1251"/>
                </a:lnTo>
                <a:lnTo>
                  <a:pt x="2514" y="1236"/>
                </a:lnTo>
                <a:lnTo>
                  <a:pt x="2527" y="1220"/>
                </a:lnTo>
                <a:lnTo>
                  <a:pt x="2540" y="1204"/>
                </a:lnTo>
                <a:lnTo>
                  <a:pt x="2553" y="1184"/>
                </a:lnTo>
                <a:lnTo>
                  <a:pt x="2563" y="1163"/>
                </a:lnTo>
                <a:lnTo>
                  <a:pt x="2571" y="1142"/>
                </a:lnTo>
                <a:lnTo>
                  <a:pt x="2577" y="1119"/>
                </a:lnTo>
                <a:lnTo>
                  <a:pt x="2582" y="1095"/>
                </a:lnTo>
                <a:lnTo>
                  <a:pt x="2586" y="1070"/>
                </a:lnTo>
                <a:lnTo>
                  <a:pt x="2587" y="1044"/>
                </a:lnTo>
                <a:lnTo>
                  <a:pt x="2587" y="1044"/>
                </a:lnTo>
                <a:lnTo>
                  <a:pt x="2586" y="1018"/>
                </a:lnTo>
                <a:lnTo>
                  <a:pt x="2582" y="994"/>
                </a:lnTo>
                <a:lnTo>
                  <a:pt x="2577" y="969"/>
                </a:lnTo>
                <a:lnTo>
                  <a:pt x="2571" y="947"/>
                </a:lnTo>
                <a:lnTo>
                  <a:pt x="2563" y="926"/>
                </a:lnTo>
                <a:lnTo>
                  <a:pt x="2553" y="904"/>
                </a:lnTo>
                <a:lnTo>
                  <a:pt x="2540" y="885"/>
                </a:lnTo>
                <a:lnTo>
                  <a:pt x="2527" y="867"/>
                </a:lnTo>
                <a:lnTo>
                  <a:pt x="2514" y="852"/>
                </a:lnTo>
                <a:lnTo>
                  <a:pt x="2498" y="838"/>
                </a:lnTo>
                <a:lnTo>
                  <a:pt x="2481" y="825"/>
                </a:lnTo>
                <a:lnTo>
                  <a:pt x="2463" y="815"/>
                </a:lnTo>
                <a:lnTo>
                  <a:pt x="2446" y="805"/>
                </a:lnTo>
                <a:lnTo>
                  <a:pt x="2426" y="800"/>
                </a:lnTo>
                <a:lnTo>
                  <a:pt x="2407" y="795"/>
                </a:lnTo>
                <a:lnTo>
                  <a:pt x="2385" y="794"/>
                </a:lnTo>
                <a:lnTo>
                  <a:pt x="2385" y="794"/>
                </a:lnTo>
                <a:lnTo>
                  <a:pt x="2368" y="795"/>
                </a:lnTo>
                <a:lnTo>
                  <a:pt x="2351" y="799"/>
                </a:lnTo>
                <a:lnTo>
                  <a:pt x="2337" y="802"/>
                </a:lnTo>
                <a:lnTo>
                  <a:pt x="2322" y="808"/>
                </a:lnTo>
                <a:lnTo>
                  <a:pt x="2309" y="815"/>
                </a:lnTo>
                <a:lnTo>
                  <a:pt x="2298" y="821"/>
                </a:lnTo>
                <a:lnTo>
                  <a:pt x="2288" y="830"/>
                </a:lnTo>
                <a:lnTo>
                  <a:pt x="2278" y="838"/>
                </a:lnTo>
                <a:lnTo>
                  <a:pt x="2263" y="854"/>
                </a:lnTo>
                <a:lnTo>
                  <a:pt x="2254" y="869"/>
                </a:lnTo>
                <a:lnTo>
                  <a:pt x="2245" y="882"/>
                </a:lnTo>
                <a:lnTo>
                  <a:pt x="2245" y="882"/>
                </a:lnTo>
                <a:lnTo>
                  <a:pt x="2239" y="893"/>
                </a:lnTo>
                <a:lnTo>
                  <a:pt x="2232" y="903"/>
                </a:lnTo>
                <a:lnTo>
                  <a:pt x="2226" y="911"/>
                </a:lnTo>
                <a:lnTo>
                  <a:pt x="2218" y="917"/>
                </a:lnTo>
                <a:lnTo>
                  <a:pt x="2211" y="922"/>
                </a:lnTo>
                <a:lnTo>
                  <a:pt x="2203" y="926"/>
                </a:lnTo>
                <a:lnTo>
                  <a:pt x="2197" y="927"/>
                </a:lnTo>
                <a:lnTo>
                  <a:pt x="2189" y="927"/>
                </a:lnTo>
                <a:lnTo>
                  <a:pt x="2182" y="926"/>
                </a:lnTo>
                <a:lnTo>
                  <a:pt x="2177" y="922"/>
                </a:lnTo>
                <a:lnTo>
                  <a:pt x="2171" y="917"/>
                </a:lnTo>
                <a:lnTo>
                  <a:pt x="2166" y="911"/>
                </a:lnTo>
                <a:lnTo>
                  <a:pt x="2163" y="903"/>
                </a:lnTo>
                <a:lnTo>
                  <a:pt x="2159" y="893"/>
                </a:lnTo>
                <a:lnTo>
                  <a:pt x="2158" y="882"/>
                </a:lnTo>
                <a:lnTo>
                  <a:pt x="2156" y="869"/>
                </a:lnTo>
                <a:lnTo>
                  <a:pt x="2156" y="595"/>
                </a:lnTo>
                <a:lnTo>
                  <a:pt x="2154" y="595"/>
                </a:lnTo>
                <a:lnTo>
                  <a:pt x="2154" y="0"/>
                </a:lnTo>
                <a:lnTo>
                  <a:pt x="1282" y="0"/>
                </a:lnTo>
                <a:lnTo>
                  <a:pt x="1282" y="0"/>
                </a:lnTo>
                <a:lnTo>
                  <a:pt x="1269" y="1"/>
                </a:lnTo>
                <a:lnTo>
                  <a:pt x="1258" y="3"/>
                </a:lnTo>
                <a:lnTo>
                  <a:pt x="1248" y="6"/>
                </a:lnTo>
                <a:lnTo>
                  <a:pt x="1242" y="9"/>
                </a:lnTo>
                <a:lnTo>
                  <a:pt x="1235" y="14"/>
                </a:lnTo>
                <a:lnTo>
                  <a:pt x="1230" y="21"/>
                </a:lnTo>
                <a:lnTo>
                  <a:pt x="1227" y="27"/>
                </a:lnTo>
                <a:lnTo>
                  <a:pt x="1225" y="34"/>
                </a:lnTo>
                <a:lnTo>
                  <a:pt x="1225" y="40"/>
                </a:lnTo>
                <a:lnTo>
                  <a:pt x="1225" y="47"/>
                </a:lnTo>
                <a:lnTo>
                  <a:pt x="1229" y="55"/>
                </a:lnTo>
                <a:lnTo>
                  <a:pt x="1234" y="62"/>
                </a:lnTo>
                <a:lnTo>
                  <a:pt x="1240" y="70"/>
                </a:lnTo>
                <a:lnTo>
                  <a:pt x="1248" y="76"/>
                </a:lnTo>
                <a:lnTo>
                  <a:pt x="1258" y="83"/>
                </a:lnTo>
                <a:lnTo>
                  <a:pt x="1269" y="89"/>
                </a:lnTo>
                <a:lnTo>
                  <a:pt x="1269" y="89"/>
                </a:lnTo>
                <a:lnTo>
                  <a:pt x="1282" y="97"/>
                </a:lnTo>
                <a:lnTo>
                  <a:pt x="1297" y="107"/>
                </a:lnTo>
                <a:lnTo>
                  <a:pt x="1313" y="123"/>
                </a:lnTo>
                <a:lnTo>
                  <a:pt x="1321" y="131"/>
                </a:lnTo>
                <a:lnTo>
                  <a:pt x="1329" y="143"/>
                </a:lnTo>
                <a:lnTo>
                  <a:pt x="1336" y="154"/>
                </a:lnTo>
                <a:lnTo>
                  <a:pt x="1343" y="166"/>
                </a:lnTo>
                <a:lnTo>
                  <a:pt x="1349" y="180"/>
                </a:lnTo>
                <a:lnTo>
                  <a:pt x="1352" y="195"/>
                </a:lnTo>
                <a:lnTo>
                  <a:pt x="1356" y="213"/>
                </a:lnTo>
                <a:lnTo>
                  <a:pt x="1357" y="231"/>
                </a:lnTo>
                <a:lnTo>
                  <a:pt x="1357" y="231"/>
                </a:lnTo>
                <a:lnTo>
                  <a:pt x="1356" y="250"/>
                </a:lnTo>
                <a:lnTo>
                  <a:pt x="1352" y="270"/>
                </a:lnTo>
                <a:lnTo>
                  <a:pt x="1346" y="289"/>
                </a:lnTo>
                <a:lnTo>
                  <a:pt x="1338" y="307"/>
                </a:lnTo>
                <a:lnTo>
                  <a:pt x="1326" y="325"/>
                </a:lnTo>
                <a:lnTo>
                  <a:pt x="1313" y="341"/>
                </a:lnTo>
                <a:lnTo>
                  <a:pt x="1300" y="358"/>
                </a:lnTo>
                <a:lnTo>
                  <a:pt x="1284" y="372"/>
                </a:lnTo>
                <a:lnTo>
                  <a:pt x="1266" y="385"/>
                </a:lnTo>
                <a:lnTo>
                  <a:pt x="1247" y="397"/>
                </a:lnTo>
                <a:lnTo>
                  <a:pt x="1225" y="406"/>
                </a:lnTo>
                <a:lnTo>
                  <a:pt x="1204" y="415"/>
                </a:lnTo>
                <a:lnTo>
                  <a:pt x="1181" y="421"/>
                </a:lnTo>
                <a:lnTo>
                  <a:pt x="1157" y="426"/>
                </a:lnTo>
                <a:lnTo>
                  <a:pt x="1133" y="429"/>
                </a:lnTo>
                <a:lnTo>
                  <a:pt x="1107" y="431"/>
                </a:lnTo>
                <a:lnTo>
                  <a:pt x="1107" y="431"/>
                </a:lnTo>
                <a:lnTo>
                  <a:pt x="1082" y="429"/>
                </a:lnTo>
                <a:lnTo>
                  <a:pt x="1056" y="426"/>
                </a:lnTo>
                <a:lnTo>
                  <a:pt x="1033" y="421"/>
                </a:lnTo>
                <a:lnTo>
                  <a:pt x="1011" y="415"/>
                </a:lnTo>
                <a:lnTo>
                  <a:pt x="988" y="406"/>
                </a:lnTo>
                <a:lnTo>
                  <a:pt x="967" y="397"/>
                </a:lnTo>
                <a:lnTo>
                  <a:pt x="949" y="385"/>
                </a:lnTo>
                <a:lnTo>
                  <a:pt x="931" y="372"/>
                </a:lnTo>
                <a:lnTo>
                  <a:pt x="915" y="358"/>
                </a:lnTo>
                <a:lnTo>
                  <a:pt x="900" y="341"/>
                </a:lnTo>
                <a:lnTo>
                  <a:pt x="887" y="325"/>
                </a:lnTo>
                <a:lnTo>
                  <a:pt x="877" y="307"/>
                </a:lnTo>
                <a:lnTo>
                  <a:pt x="869" y="289"/>
                </a:lnTo>
                <a:lnTo>
                  <a:pt x="863" y="270"/>
                </a:lnTo>
                <a:lnTo>
                  <a:pt x="859" y="250"/>
                </a:lnTo>
                <a:lnTo>
                  <a:pt x="858" y="231"/>
                </a:lnTo>
                <a:lnTo>
                  <a:pt x="858" y="231"/>
                </a:lnTo>
                <a:close/>
              </a:path>
            </a:pathLst>
          </a:custGeom>
          <a:solidFill>
            <a:srgbClr val="97BAE5"/>
          </a:solidFill>
          <a:ln w="28575">
            <a:solidFill>
              <a:schemeClr val="tx1">
                <a:lumMod val="50000"/>
                <a:lumOff val="50000"/>
              </a:schemeClr>
            </a:solidFill>
            <a:prstDash val="solid"/>
            <a:round/>
            <a:headEnd/>
            <a:tailEnd/>
          </a:ln>
        </p:spPr>
        <p:txBody>
          <a:bodyPr lIns="48253" tIns="24126" rIns="246964" bIns="24126" anchor="ctr" anchorCtr="1"/>
          <a:lstStyle/>
          <a:p>
            <a:pPr algn="ctr" eaLnBrk="1" hangingPunct="1">
              <a:defRPr/>
            </a:pPr>
            <a:r>
              <a:rPr lang="en-US" sz="2100" dirty="0">
                <a:solidFill>
                  <a:srgbClr val="3F4140"/>
                </a:solidFill>
                <a:cs typeface="Arial" charset="0"/>
              </a:rPr>
              <a:t>Tips/</a:t>
            </a:r>
          </a:p>
          <a:p>
            <a:pPr algn="ctr" eaLnBrk="1" hangingPunct="1">
              <a:defRPr/>
            </a:pPr>
            <a:r>
              <a:rPr lang="en-US" sz="2100" dirty="0">
                <a:solidFill>
                  <a:srgbClr val="3F4140"/>
                </a:solidFill>
                <a:cs typeface="Arial" charset="0"/>
              </a:rPr>
              <a:t>Tricks/Traps</a:t>
            </a:r>
            <a:endParaRPr lang="en-GB" sz="2100" dirty="0">
              <a:solidFill>
                <a:srgbClr val="3F4140"/>
              </a:solidFill>
              <a:cs typeface="Arial" charset="0"/>
            </a:endParaRPr>
          </a:p>
        </p:txBody>
      </p:sp>
      <p:sp>
        <p:nvSpPr>
          <p:cNvPr id="8" name="Freeform 7"/>
          <p:cNvSpPr>
            <a:spLocks/>
          </p:cNvSpPr>
          <p:nvPr/>
        </p:nvSpPr>
        <p:spPr bwMode="auto">
          <a:xfrm>
            <a:off x="4058461" y="1486086"/>
            <a:ext cx="1584178" cy="1316870"/>
          </a:xfrm>
          <a:custGeom>
            <a:avLst/>
            <a:gdLst>
              <a:gd name="T0" fmla="*/ 1726 w 2587"/>
              <a:gd name="T1" fmla="*/ 1956 h 2150"/>
              <a:gd name="T2" fmla="*/ 1702 w 2587"/>
              <a:gd name="T3" fmla="*/ 2008 h 2150"/>
              <a:gd name="T4" fmla="*/ 1656 w 2587"/>
              <a:gd name="T5" fmla="*/ 2054 h 2150"/>
              <a:gd name="T6" fmla="*/ 1620 w 2587"/>
              <a:gd name="T7" fmla="*/ 2075 h 2150"/>
              <a:gd name="T8" fmla="*/ 1599 w 2587"/>
              <a:gd name="T9" fmla="*/ 2104 h 2150"/>
              <a:gd name="T10" fmla="*/ 1602 w 2587"/>
              <a:gd name="T11" fmla="*/ 2130 h 2150"/>
              <a:gd name="T12" fmla="*/ 1632 w 2587"/>
              <a:gd name="T13" fmla="*/ 2148 h 2150"/>
              <a:gd name="T14" fmla="*/ 2587 w 2587"/>
              <a:gd name="T15" fmla="*/ 0 h 2150"/>
              <a:gd name="T16" fmla="*/ 429 w 2587"/>
              <a:gd name="T17" fmla="*/ 931 h 2150"/>
              <a:gd name="T18" fmla="*/ 424 w 2587"/>
              <a:gd name="T19" fmla="*/ 965 h 2150"/>
              <a:gd name="T20" fmla="*/ 403 w 2587"/>
              <a:gd name="T21" fmla="*/ 988 h 2150"/>
              <a:gd name="T22" fmla="*/ 376 w 2587"/>
              <a:gd name="T23" fmla="*/ 985 h 2150"/>
              <a:gd name="T24" fmla="*/ 348 w 2587"/>
              <a:gd name="T25" fmla="*/ 955 h 2150"/>
              <a:gd name="T26" fmla="*/ 324 w 2587"/>
              <a:gd name="T27" fmla="*/ 916 h 2150"/>
              <a:gd name="T28" fmla="*/ 276 w 2587"/>
              <a:gd name="T29" fmla="*/ 877 h 2150"/>
              <a:gd name="T30" fmla="*/ 218 w 2587"/>
              <a:gd name="T31" fmla="*/ 858 h 2150"/>
              <a:gd name="T32" fmla="*/ 161 w 2587"/>
              <a:gd name="T33" fmla="*/ 863 h 2150"/>
              <a:gd name="T34" fmla="*/ 89 w 2587"/>
              <a:gd name="T35" fmla="*/ 900 h 2150"/>
              <a:gd name="T36" fmla="*/ 34 w 2587"/>
              <a:gd name="T37" fmla="*/ 967 h 2150"/>
              <a:gd name="T38" fmla="*/ 5 w 2587"/>
              <a:gd name="T39" fmla="*/ 1056 h 2150"/>
              <a:gd name="T40" fmla="*/ 1 w 2587"/>
              <a:gd name="T41" fmla="*/ 1133 h 2150"/>
              <a:gd name="T42" fmla="*/ 24 w 2587"/>
              <a:gd name="T43" fmla="*/ 1225 h 2150"/>
              <a:gd name="T44" fmla="*/ 73 w 2587"/>
              <a:gd name="T45" fmla="*/ 1299 h 2150"/>
              <a:gd name="T46" fmla="*/ 141 w 2587"/>
              <a:gd name="T47" fmla="*/ 1346 h 2150"/>
              <a:gd name="T48" fmla="*/ 200 w 2587"/>
              <a:gd name="T49" fmla="*/ 1356 h 2150"/>
              <a:gd name="T50" fmla="*/ 263 w 2587"/>
              <a:gd name="T51" fmla="*/ 1343 h 2150"/>
              <a:gd name="T52" fmla="*/ 307 w 2587"/>
              <a:gd name="T53" fmla="*/ 1313 h 2150"/>
              <a:gd name="T54" fmla="*/ 342 w 2587"/>
              <a:gd name="T55" fmla="*/ 1269 h 2150"/>
              <a:gd name="T56" fmla="*/ 369 w 2587"/>
              <a:gd name="T57" fmla="*/ 1234 h 2150"/>
              <a:gd name="T58" fmla="*/ 397 w 2587"/>
              <a:gd name="T59" fmla="*/ 1224 h 2150"/>
              <a:gd name="T60" fmla="*/ 421 w 2587"/>
              <a:gd name="T61" fmla="*/ 1240 h 2150"/>
              <a:gd name="T62" fmla="*/ 429 w 2587"/>
              <a:gd name="T63" fmla="*/ 1282 h 2150"/>
              <a:gd name="T64" fmla="*/ 1305 w 2587"/>
              <a:gd name="T65" fmla="*/ 2150 h 2150"/>
              <a:gd name="T66" fmla="*/ 1337 w 2587"/>
              <a:gd name="T67" fmla="*/ 2145 h 2150"/>
              <a:gd name="T68" fmla="*/ 1360 w 2587"/>
              <a:gd name="T69" fmla="*/ 2124 h 2150"/>
              <a:gd name="T70" fmla="*/ 1357 w 2587"/>
              <a:gd name="T71" fmla="*/ 2096 h 2150"/>
              <a:gd name="T72" fmla="*/ 1329 w 2587"/>
              <a:gd name="T73" fmla="*/ 2068 h 2150"/>
              <a:gd name="T74" fmla="*/ 1290 w 2587"/>
              <a:gd name="T75" fmla="*/ 2044 h 2150"/>
              <a:gd name="T76" fmla="*/ 1251 w 2587"/>
              <a:gd name="T77" fmla="*/ 1997 h 2150"/>
              <a:gd name="T78" fmla="*/ 1231 w 2587"/>
              <a:gd name="T79" fmla="*/ 1938 h 2150"/>
              <a:gd name="T80" fmla="*/ 1235 w 2587"/>
              <a:gd name="T81" fmla="*/ 1881 h 2150"/>
              <a:gd name="T82" fmla="*/ 1272 w 2587"/>
              <a:gd name="T83" fmla="*/ 1810 h 2150"/>
              <a:gd name="T84" fmla="*/ 1340 w 2587"/>
              <a:gd name="T85" fmla="*/ 1754 h 2150"/>
              <a:gd name="T86" fmla="*/ 1430 w 2587"/>
              <a:gd name="T87" fmla="*/ 1725 h 2150"/>
              <a:gd name="T88" fmla="*/ 1505 w 2587"/>
              <a:gd name="T89" fmla="*/ 1722 h 2150"/>
              <a:gd name="T90" fmla="*/ 1599 w 2587"/>
              <a:gd name="T91" fmla="*/ 1745 h 2150"/>
              <a:gd name="T92" fmla="*/ 1672 w 2587"/>
              <a:gd name="T93" fmla="*/ 1793 h 2150"/>
              <a:gd name="T94" fmla="*/ 1718 w 2587"/>
              <a:gd name="T95" fmla="*/ 1862 h 2150"/>
              <a:gd name="T96" fmla="*/ 1729 w 2587"/>
              <a:gd name="T97" fmla="*/ 1920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87" h="2150">
                <a:moveTo>
                  <a:pt x="1729" y="1920"/>
                </a:moveTo>
                <a:lnTo>
                  <a:pt x="1729" y="1920"/>
                </a:lnTo>
                <a:lnTo>
                  <a:pt x="1728" y="1938"/>
                </a:lnTo>
                <a:lnTo>
                  <a:pt x="1726" y="1956"/>
                </a:lnTo>
                <a:lnTo>
                  <a:pt x="1721" y="1971"/>
                </a:lnTo>
                <a:lnTo>
                  <a:pt x="1716" y="1984"/>
                </a:lnTo>
                <a:lnTo>
                  <a:pt x="1710" y="1997"/>
                </a:lnTo>
                <a:lnTo>
                  <a:pt x="1702" y="2008"/>
                </a:lnTo>
                <a:lnTo>
                  <a:pt x="1694" y="2020"/>
                </a:lnTo>
                <a:lnTo>
                  <a:pt x="1685" y="2028"/>
                </a:lnTo>
                <a:lnTo>
                  <a:pt x="1669" y="2044"/>
                </a:lnTo>
                <a:lnTo>
                  <a:pt x="1656" y="2054"/>
                </a:lnTo>
                <a:lnTo>
                  <a:pt x="1641" y="2062"/>
                </a:lnTo>
                <a:lnTo>
                  <a:pt x="1641" y="2062"/>
                </a:lnTo>
                <a:lnTo>
                  <a:pt x="1630" y="2068"/>
                </a:lnTo>
                <a:lnTo>
                  <a:pt x="1620" y="2075"/>
                </a:lnTo>
                <a:lnTo>
                  <a:pt x="1614" y="2081"/>
                </a:lnTo>
                <a:lnTo>
                  <a:pt x="1607" y="2089"/>
                </a:lnTo>
                <a:lnTo>
                  <a:pt x="1602" y="2096"/>
                </a:lnTo>
                <a:lnTo>
                  <a:pt x="1599" y="2104"/>
                </a:lnTo>
                <a:lnTo>
                  <a:pt x="1598" y="2111"/>
                </a:lnTo>
                <a:lnTo>
                  <a:pt x="1598" y="2117"/>
                </a:lnTo>
                <a:lnTo>
                  <a:pt x="1599" y="2124"/>
                </a:lnTo>
                <a:lnTo>
                  <a:pt x="1602" y="2130"/>
                </a:lnTo>
                <a:lnTo>
                  <a:pt x="1607" y="2137"/>
                </a:lnTo>
                <a:lnTo>
                  <a:pt x="1614" y="2142"/>
                </a:lnTo>
                <a:lnTo>
                  <a:pt x="1622" y="2145"/>
                </a:lnTo>
                <a:lnTo>
                  <a:pt x="1632" y="2148"/>
                </a:lnTo>
                <a:lnTo>
                  <a:pt x="1641" y="2150"/>
                </a:lnTo>
                <a:lnTo>
                  <a:pt x="1654" y="2150"/>
                </a:lnTo>
                <a:lnTo>
                  <a:pt x="2587" y="2150"/>
                </a:lnTo>
                <a:lnTo>
                  <a:pt x="2587" y="0"/>
                </a:lnTo>
                <a:lnTo>
                  <a:pt x="433" y="0"/>
                </a:lnTo>
                <a:lnTo>
                  <a:pt x="433" y="495"/>
                </a:lnTo>
                <a:lnTo>
                  <a:pt x="429" y="495"/>
                </a:lnTo>
                <a:lnTo>
                  <a:pt x="429" y="931"/>
                </a:lnTo>
                <a:lnTo>
                  <a:pt x="429" y="931"/>
                </a:lnTo>
                <a:lnTo>
                  <a:pt x="429" y="944"/>
                </a:lnTo>
                <a:lnTo>
                  <a:pt x="428" y="955"/>
                </a:lnTo>
                <a:lnTo>
                  <a:pt x="424" y="965"/>
                </a:lnTo>
                <a:lnTo>
                  <a:pt x="421" y="973"/>
                </a:lnTo>
                <a:lnTo>
                  <a:pt x="416" y="980"/>
                </a:lnTo>
                <a:lnTo>
                  <a:pt x="410" y="985"/>
                </a:lnTo>
                <a:lnTo>
                  <a:pt x="403" y="988"/>
                </a:lnTo>
                <a:lnTo>
                  <a:pt x="397" y="990"/>
                </a:lnTo>
                <a:lnTo>
                  <a:pt x="390" y="990"/>
                </a:lnTo>
                <a:lnTo>
                  <a:pt x="384" y="988"/>
                </a:lnTo>
                <a:lnTo>
                  <a:pt x="376" y="985"/>
                </a:lnTo>
                <a:lnTo>
                  <a:pt x="369" y="980"/>
                </a:lnTo>
                <a:lnTo>
                  <a:pt x="361" y="973"/>
                </a:lnTo>
                <a:lnTo>
                  <a:pt x="355" y="965"/>
                </a:lnTo>
                <a:lnTo>
                  <a:pt x="348" y="955"/>
                </a:lnTo>
                <a:lnTo>
                  <a:pt x="342" y="944"/>
                </a:lnTo>
                <a:lnTo>
                  <a:pt x="342" y="944"/>
                </a:lnTo>
                <a:lnTo>
                  <a:pt x="333" y="931"/>
                </a:lnTo>
                <a:lnTo>
                  <a:pt x="324" y="916"/>
                </a:lnTo>
                <a:lnTo>
                  <a:pt x="307" y="900"/>
                </a:lnTo>
                <a:lnTo>
                  <a:pt x="299" y="892"/>
                </a:lnTo>
                <a:lnTo>
                  <a:pt x="288" y="885"/>
                </a:lnTo>
                <a:lnTo>
                  <a:pt x="276" y="877"/>
                </a:lnTo>
                <a:lnTo>
                  <a:pt x="263" y="871"/>
                </a:lnTo>
                <a:lnTo>
                  <a:pt x="250" y="866"/>
                </a:lnTo>
                <a:lnTo>
                  <a:pt x="236" y="861"/>
                </a:lnTo>
                <a:lnTo>
                  <a:pt x="218" y="858"/>
                </a:lnTo>
                <a:lnTo>
                  <a:pt x="200" y="858"/>
                </a:lnTo>
                <a:lnTo>
                  <a:pt x="200" y="858"/>
                </a:lnTo>
                <a:lnTo>
                  <a:pt x="180" y="858"/>
                </a:lnTo>
                <a:lnTo>
                  <a:pt x="161" y="863"/>
                </a:lnTo>
                <a:lnTo>
                  <a:pt x="141" y="868"/>
                </a:lnTo>
                <a:lnTo>
                  <a:pt x="122" y="877"/>
                </a:lnTo>
                <a:lnTo>
                  <a:pt x="106" y="887"/>
                </a:lnTo>
                <a:lnTo>
                  <a:pt x="89" y="900"/>
                </a:lnTo>
                <a:lnTo>
                  <a:pt x="73" y="915"/>
                </a:lnTo>
                <a:lnTo>
                  <a:pt x="58" y="931"/>
                </a:lnTo>
                <a:lnTo>
                  <a:pt x="45" y="947"/>
                </a:lnTo>
                <a:lnTo>
                  <a:pt x="34" y="967"/>
                </a:lnTo>
                <a:lnTo>
                  <a:pt x="24" y="988"/>
                </a:lnTo>
                <a:lnTo>
                  <a:pt x="16" y="1009"/>
                </a:lnTo>
                <a:lnTo>
                  <a:pt x="10" y="1032"/>
                </a:lnTo>
                <a:lnTo>
                  <a:pt x="5" y="1056"/>
                </a:lnTo>
                <a:lnTo>
                  <a:pt x="1" y="1081"/>
                </a:lnTo>
                <a:lnTo>
                  <a:pt x="0" y="1107"/>
                </a:lnTo>
                <a:lnTo>
                  <a:pt x="0" y="1107"/>
                </a:lnTo>
                <a:lnTo>
                  <a:pt x="1" y="1133"/>
                </a:lnTo>
                <a:lnTo>
                  <a:pt x="5" y="1157"/>
                </a:lnTo>
                <a:lnTo>
                  <a:pt x="10" y="1182"/>
                </a:lnTo>
                <a:lnTo>
                  <a:pt x="16" y="1204"/>
                </a:lnTo>
                <a:lnTo>
                  <a:pt x="24" y="1225"/>
                </a:lnTo>
                <a:lnTo>
                  <a:pt x="34" y="1247"/>
                </a:lnTo>
                <a:lnTo>
                  <a:pt x="45" y="1266"/>
                </a:lnTo>
                <a:lnTo>
                  <a:pt x="58" y="1284"/>
                </a:lnTo>
                <a:lnTo>
                  <a:pt x="73" y="1299"/>
                </a:lnTo>
                <a:lnTo>
                  <a:pt x="89" y="1313"/>
                </a:lnTo>
                <a:lnTo>
                  <a:pt x="106" y="1326"/>
                </a:lnTo>
                <a:lnTo>
                  <a:pt x="122" y="1336"/>
                </a:lnTo>
                <a:lnTo>
                  <a:pt x="141" y="1346"/>
                </a:lnTo>
                <a:lnTo>
                  <a:pt x="161" y="1351"/>
                </a:lnTo>
                <a:lnTo>
                  <a:pt x="180" y="1356"/>
                </a:lnTo>
                <a:lnTo>
                  <a:pt x="200" y="1356"/>
                </a:lnTo>
                <a:lnTo>
                  <a:pt x="200" y="1356"/>
                </a:lnTo>
                <a:lnTo>
                  <a:pt x="218" y="1356"/>
                </a:lnTo>
                <a:lnTo>
                  <a:pt x="236" y="1352"/>
                </a:lnTo>
                <a:lnTo>
                  <a:pt x="250" y="1349"/>
                </a:lnTo>
                <a:lnTo>
                  <a:pt x="263" y="1343"/>
                </a:lnTo>
                <a:lnTo>
                  <a:pt x="276" y="1336"/>
                </a:lnTo>
                <a:lnTo>
                  <a:pt x="288" y="1328"/>
                </a:lnTo>
                <a:lnTo>
                  <a:pt x="299" y="1321"/>
                </a:lnTo>
                <a:lnTo>
                  <a:pt x="307" y="1313"/>
                </a:lnTo>
                <a:lnTo>
                  <a:pt x="324" y="1297"/>
                </a:lnTo>
                <a:lnTo>
                  <a:pt x="333" y="1282"/>
                </a:lnTo>
                <a:lnTo>
                  <a:pt x="342" y="1269"/>
                </a:lnTo>
                <a:lnTo>
                  <a:pt x="342" y="1269"/>
                </a:lnTo>
                <a:lnTo>
                  <a:pt x="348" y="1258"/>
                </a:lnTo>
                <a:lnTo>
                  <a:pt x="355" y="1248"/>
                </a:lnTo>
                <a:lnTo>
                  <a:pt x="361" y="1240"/>
                </a:lnTo>
                <a:lnTo>
                  <a:pt x="369" y="1234"/>
                </a:lnTo>
                <a:lnTo>
                  <a:pt x="376" y="1229"/>
                </a:lnTo>
                <a:lnTo>
                  <a:pt x="384" y="1225"/>
                </a:lnTo>
                <a:lnTo>
                  <a:pt x="390" y="1224"/>
                </a:lnTo>
                <a:lnTo>
                  <a:pt x="397" y="1224"/>
                </a:lnTo>
                <a:lnTo>
                  <a:pt x="403" y="1225"/>
                </a:lnTo>
                <a:lnTo>
                  <a:pt x="410" y="1229"/>
                </a:lnTo>
                <a:lnTo>
                  <a:pt x="416" y="1234"/>
                </a:lnTo>
                <a:lnTo>
                  <a:pt x="421" y="1240"/>
                </a:lnTo>
                <a:lnTo>
                  <a:pt x="424" y="1248"/>
                </a:lnTo>
                <a:lnTo>
                  <a:pt x="428" y="1258"/>
                </a:lnTo>
                <a:lnTo>
                  <a:pt x="429" y="1269"/>
                </a:lnTo>
                <a:lnTo>
                  <a:pt x="429" y="1282"/>
                </a:lnTo>
                <a:lnTo>
                  <a:pt x="429" y="1556"/>
                </a:lnTo>
                <a:lnTo>
                  <a:pt x="433" y="1556"/>
                </a:lnTo>
                <a:lnTo>
                  <a:pt x="433" y="2150"/>
                </a:lnTo>
                <a:lnTo>
                  <a:pt x="1305" y="2150"/>
                </a:lnTo>
                <a:lnTo>
                  <a:pt x="1305" y="2150"/>
                </a:lnTo>
                <a:lnTo>
                  <a:pt x="1318" y="2150"/>
                </a:lnTo>
                <a:lnTo>
                  <a:pt x="1327" y="2148"/>
                </a:lnTo>
                <a:lnTo>
                  <a:pt x="1337" y="2145"/>
                </a:lnTo>
                <a:lnTo>
                  <a:pt x="1345" y="2142"/>
                </a:lnTo>
                <a:lnTo>
                  <a:pt x="1352" y="2137"/>
                </a:lnTo>
                <a:lnTo>
                  <a:pt x="1357" y="2130"/>
                </a:lnTo>
                <a:lnTo>
                  <a:pt x="1360" y="2124"/>
                </a:lnTo>
                <a:lnTo>
                  <a:pt x="1362" y="2117"/>
                </a:lnTo>
                <a:lnTo>
                  <a:pt x="1362" y="2111"/>
                </a:lnTo>
                <a:lnTo>
                  <a:pt x="1360" y="2104"/>
                </a:lnTo>
                <a:lnTo>
                  <a:pt x="1357" y="2096"/>
                </a:lnTo>
                <a:lnTo>
                  <a:pt x="1352" y="2089"/>
                </a:lnTo>
                <a:lnTo>
                  <a:pt x="1347" y="2081"/>
                </a:lnTo>
                <a:lnTo>
                  <a:pt x="1339" y="2075"/>
                </a:lnTo>
                <a:lnTo>
                  <a:pt x="1329" y="2068"/>
                </a:lnTo>
                <a:lnTo>
                  <a:pt x="1318" y="2062"/>
                </a:lnTo>
                <a:lnTo>
                  <a:pt x="1318" y="2062"/>
                </a:lnTo>
                <a:lnTo>
                  <a:pt x="1303" y="2054"/>
                </a:lnTo>
                <a:lnTo>
                  <a:pt x="1290" y="2044"/>
                </a:lnTo>
                <a:lnTo>
                  <a:pt x="1274" y="2028"/>
                </a:lnTo>
                <a:lnTo>
                  <a:pt x="1266" y="2020"/>
                </a:lnTo>
                <a:lnTo>
                  <a:pt x="1258" y="2008"/>
                </a:lnTo>
                <a:lnTo>
                  <a:pt x="1251" y="1997"/>
                </a:lnTo>
                <a:lnTo>
                  <a:pt x="1243" y="1984"/>
                </a:lnTo>
                <a:lnTo>
                  <a:pt x="1238" y="1971"/>
                </a:lnTo>
                <a:lnTo>
                  <a:pt x="1233" y="1956"/>
                </a:lnTo>
                <a:lnTo>
                  <a:pt x="1231" y="1938"/>
                </a:lnTo>
                <a:lnTo>
                  <a:pt x="1230" y="1920"/>
                </a:lnTo>
                <a:lnTo>
                  <a:pt x="1230" y="1920"/>
                </a:lnTo>
                <a:lnTo>
                  <a:pt x="1231" y="1901"/>
                </a:lnTo>
                <a:lnTo>
                  <a:pt x="1235" y="1881"/>
                </a:lnTo>
                <a:lnTo>
                  <a:pt x="1241" y="1862"/>
                </a:lnTo>
                <a:lnTo>
                  <a:pt x="1249" y="1842"/>
                </a:lnTo>
                <a:lnTo>
                  <a:pt x="1261" y="1826"/>
                </a:lnTo>
                <a:lnTo>
                  <a:pt x="1272" y="1810"/>
                </a:lnTo>
                <a:lnTo>
                  <a:pt x="1287" y="1793"/>
                </a:lnTo>
                <a:lnTo>
                  <a:pt x="1303" y="1779"/>
                </a:lnTo>
                <a:lnTo>
                  <a:pt x="1321" y="1766"/>
                </a:lnTo>
                <a:lnTo>
                  <a:pt x="1340" y="1754"/>
                </a:lnTo>
                <a:lnTo>
                  <a:pt x="1360" y="1745"/>
                </a:lnTo>
                <a:lnTo>
                  <a:pt x="1383" y="1736"/>
                </a:lnTo>
                <a:lnTo>
                  <a:pt x="1406" y="1730"/>
                </a:lnTo>
                <a:lnTo>
                  <a:pt x="1430" y="1725"/>
                </a:lnTo>
                <a:lnTo>
                  <a:pt x="1454" y="1722"/>
                </a:lnTo>
                <a:lnTo>
                  <a:pt x="1480" y="1720"/>
                </a:lnTo>
                <a:lnTo>
                  <a:pt x="1480" y="1720"/>
                </a:lnTo>
                <a:lnTo>
                  <a:pt x="1505" y="1722"/>
                </a:lnTo>
                <a:lnTo>
                  <a:pt x="1529" y="1725"/>
                </a:lnTo>
                <a:lnTo>
                  <a:pt x="1554" y="1730"/>
                </a:lnTo>
                <a:lnTo>
                  <a:pt x="1576" y="1736"/>
                </a:lnTo>
                <a:lnTo>
                  <a:pt x="1599" y="1745"/>
                </a:lnTo>
                <a:lnTo>
                  <a:pt x="1619" y="1754"/>
                </a:lnTo>
                <a:lnTo>
                  <a:pt x="1638" y="1766"/>
                </a:lnTo>
                <a:lnTo>
                  <a:pt x="1656" y="1779"/>
                </a:lnTo>
                <a:lnTo>
                  <a:pt x="1672" y="1793"/>
                </a:lnTo>
                <a:lnTo>
                  <a:pt x="1687" y="1810"/>
                </a:lnTo>
                <a:lnTo>
                  <a:pt x="1698" y="1826"/>
                </a:lnTo>
                <a:lnTo>
                  <a:pt x="1710" y="1842"/>
                </a:lnTo>
                <a:lnTo>
                  <a:pt x="1718" y="1862"/>
                </a:lnTo>
                <a:lnTo>
                  <a:pt x="1724" y="1881"/>
                </a:lnTo>
                <a:lnTo>
                  <a:pt x="1728" y="1901"/>
                </a:lnTo>
                <a:lnTo>
                  <a:pt x="1729" y="1920"/>
                </a:lnTo>
                <a:lnTo>
                  <a:pt x="1729" y="1920"/>
                </a:lnTo>
                <a:close/>
              </a:path>
            </a:pathLst>
          </a:custGeom>
          <a:solidFill>
            <a:srgbClr val="BFD5EF"/>
          </a:solidFill>
          <a:ln w="28575">
            <a:solidFill>
              <a:schemeClr val="tx1">
                <a:lumMod val="50000"/>
                <a:lumOff val="50000"/>
              </a:schemeClr>
            </a:solidFill>
            <a:prstDash val="solid"/>
            <a:round/>
            <a:headEnd/>
            <a:tailEnd/>
          </a:ln>
        </p:spPr>
        <p:txBody>
          <a:bodyPr lIns="246964" tIns="24126" rIns="48253" bIns="24126" anchor="ctr"/>
          <a:lstStyle/>
          <a:p>
            <a:pPr algn="ctr" eaLnBrk="1" hangingPunct="1">
              <a:defRPr/>
            </a:pPr>
            <a:r>
              <a:rPr lang="en-US" sz="2100" dirty="0">
                <a:solidFill>
                  <a:srgbClr val="3F4140"/>
                </a:solidFill>
                <a:cs typeface="Arial" charset="0"/>
              </a:rPr>
              <a:t>Demos</a:t>
            </a:r>
            <a:endParaRPr lang="en-GB" sz="2100" dirty="0">
              <a:solidFill>
                <a:srgbClr val="3F4140"/>
              </a:solidFill>
              <a:cs typeface="Arial" charset="0"/>
            </a:endParaRPr>
          </a:p>
        </p:txBody>
      </p:sp>
      <p:sp>
        <p:nvSpPr>
          <p:cNvPr id="9" name="Freeform 8"/>
          <p:cNvSpPr>
            <a:spLocks/>
          </p:cNvSpPr>
          <p:nvPr/>
        </p:nvSpPr>
        <p:spPr bwMode="auto">
          <a:xfrm>
            <a:off x="4326540" y="2541593"/>
            <a:ext cx="1317775" cy="1583260"/>
          </a:xfrm>
          <a:custGeom>
            <a:avLst/>
            <a:gdLst>
              <a:gd name="T0" fmla="*/ 195 w 2151"/>
              <a:gd name="T1" fmla="*/ 1725 h 2586"/>
              <a:gd name="T2" fmla="*/ 141 w 2151"/>
              <a:gd name="T3" fmla="*/ 1702 h 2586"/>
              <a:gd name="T4" fmla="*/ 96 w 2151"/>
              <a:gd name="T5" fmla="*/ 1655 h 2586"/>
              <a:gd name="T6" fmla="*/ 76 w 2151"/>
              <a:gd name="T7" fmla="*/ 1621 h 2586"/>
              <a:gd name="T8" fmla="*/ 47 w 2151"/>
              <a:gd name="T9" fmla="*/ 1598 h 2586"/>
              <a:gd name="T10" fmla="*/ 19 w 2151"/>
              <a:gd name="T11" fmla="*/ 1603 h 2586"/>
              <a:gd name="T12" fmla="*/ 2 w 2151"/>
              <a:gd name="T13" fmla="*/ 1631 h 2586"/>
              <a:gd name="T14" fmla="*/ 2151 w 2151"/>
              <a:gd name="T15" fmla="*/ 2586 h 2586"/>
              <a:gd name="T16" fmla="*/ 1218 w 2151"/>
              <a:gd name="T17" fmla="*/ 430 h 2586"/>
              <a:gd name="T18" fmla="*/ 1184 w 2151"/>
              <a:gd name="T19" fmla="*/ 425 h 2586"/>
              <a:gd name="T20" fmla="*/ 1163 w 2151"/>
              <a:gd name="T21" fmla="*/ 404 h 2586"/>
              <a:gd name="T22" fmla="*/ 1165 w 2151"/>
              <a:gd name="T23" fmla="*/ 376 h 2586"/>
              <a:gd name="T24" fmla="*/ 1194 w 2151"/>
              <a:gd name="T25" fmla="*/ 347 h 2586"/>
              <a:gd name="T26" fmla="*/ 1233 w 2151"/>
              <a:gd name="T27" fmla="*/ 322 h 2586"/>
              <a:gd name="T28" fmla="*/ 1272 w 2151"/>
              <a:gd name="T29" fmla="*/ 277 h 2586"/>
              <a:gd name="T30" fmla="*/ 1292 w 2151"/>
              <a:gd name="T31" fmla="*/ 218 h 2586"/>
              <a:gd name="T32" fmla="*/ 1288 w 2151"/>
              <a:gd name="T33" fmla="*/ 160 h 2586"/>
              <a:gd name="T34" fmla="*/ 1251 w 2151"/>
              <a:gd name="T35" fmla="*/ 88 h 2586"/>
              <a:gd name="T36" fmla="*/ 1183 w 2151"/>
              <a:gd name="T37" fmla="*/ 34 h 2586"/>
              <a:gd name="T38" fmla="*/ 1093 w 2151"/>
              <a:gd name="T39" fmla="*/ 4 h 2586"/>
              <a:gd name="T40" fmla="*/ 1018 w 2151"/>
              <a:gd name="T41" fmla="*/ 2 h 2586"/>
              <a:gd name="T42" fmla="*/ 924 w 2151"/>
              <a:gd name="T43" fmla="*/ 25 h 2586"/>
              <a:gd name="T44" fmla="*/ 851 w 2151"/>
              <a:gd name="T45" fmla="*/ 73 h 2586"/>
              <a:gd name="T46" fmla="*/ 805 w 2151"/>
              <a:gd name="T47" fmla="*/ 142 h 2586"/>
              <a:gd name="T48" fmla="*/ 794 w 2151"/>
              <a:gd name="T49" fmla="*/ 200 h 2586"/>
              <a:gd name="T50" fmla="*/ 807 w 2151"/>
              <a:gd name="T51" fmla="*/ 264 h 2586"/>
              <a:gd name="T52" fmla="*/ 838 w 2151"/>
              <a:gd name="T53" fmla="*/ 308 h 2586"/>
              <a:gd name="T54" fmla="*/ 882 w 2151"/>
              <a:gd name="T55" fmla="*/ 342 h 2586"/>
              <a:gd name="T56" fmla="*/ 916 w 2151"/>
              <a:gd name="T57" fmla="*/ 368 h 2586"/>
              <a:gd name="T58" fmla="*/ 926 w 2151"/>
              <a:gd name="T59" fmla="*/ 397 h 2586"/>
              <a:gd name="T60" fmla="*/ 909 w 2151"/>
              <a:gd name="T61" fmla="*/ 420 h 2586"/>
              <a:gd name="T62" fmla="*/ 869 w 2151"/>
              <a:gd name="T63" fmla="*/ 430 h 2586"/>
              <a:gd name="T64" fmla="*/ 0 w 2151"/>
              <a:gd name="T65" fmla="*/ 1305 h 2586"/>
              <a:gd name="T66" fmla="*/ 5 w 2151"/>
              <a:gd name="T67" fmla="*/ 1338 h 2586"/>
              <a:gd name="T68" fmla="*/ 26 w 2151"/>
              <a:gd name="T69" fmla="*/ 1361 h 2586"/>
              <a:gd name="T70" fmla="*/ 54 w 2151"/>
              <a:gd name="T71" fmla="*/ 1357 h 2586"/>
              <a:gd name="T72" fmla="*/ 83 w 2151"/>
              <a:gd name="T73" fmla="*/ 1328 h 2586"/>
              <a:gd name="T74" fmla="*/ 107 w 2151"/>
              <a:gd name="T75" fmla="*/ 1291 h 2586"/>
              <a:gd name="T76" fmla="*/ 153 w 2151"/>
              <a:gd name="T77" fmla="*/ 1250 h 2586"/>
              <a:gd name="T78" fmla="*/ 211 w 2151"/>
              <a:gd name="T79" fmla="*/ 1230 h 2586"/>
              <a:gd name="T80" fmla="*/ 270 w 2151"/>
              <a:gd name="T81" fmla="*/ 1235 h 2586"/>
              <a:gd name="T82" fmla="*/ 342 w 2151"/>
              <a:gd name="T83" fmla="*/ 1273 h 2586"/>
              <a:gd name="T84" fmla="*/ 395 w 2151"/>
              <a:gd name="T85" fmla="*/ 1339 h 2586"/>
              <a:gd name="T86" fmla="*/ 426 w 2151"/>
              <a:gd name="T87" fmla="*/ 1429 h 2586"/>
              <a:gd name="T88" fmla="*/ 428 w 2151"/>
              <a:gd name="T89" fmla="*/ 1505 h 2586"/>
              <a:gd name="T90" fmla="*/ 405 w 2151"/>
              <a:gd name="T91" fmla="*/ 1598 h 2586"/>
              <a:gd name="T92" fmla="*/ 356 w 2151"/>
              <a:gd name="T93" fmla="*/ 1673 h 2586"/>
              <a:gd name="T94" fmla="*/ 288 w 2151"/>
              <a:gd name="T95" fmla="*/ 1718 h 2586"/>
              <a:gd name="T96" fmla="*/ 229 w 2151"/>
              <a:gd name="T97" fmla="*/ 1730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51" h="2586">
                <a:moveTo>
                  <a:pt x="229" y="1730"/>
                </a:moveTo>
                <a:lnTo>
                  <a:pt x="229" y="1730"/>
                </a:lnTo>
                <a:lnTo>
                  <a:pt x="211" y="1728"/>
                </a:lnTo>
                <a:lnTo>
                  <a:pt x="195" y="1725"/>
                </a:lnTo>
                <a:lnTo>
                  <a:pt x="179" y="1722"/>
                </a:lnTo>
                <a:lnTo>
                  <a:pt x="166" y="1715"/>
                </a:lnTo>
                <a:lnTo>
                  <a:pt x="153" y="1709"/>
                </a:lnTo>
                <a:lnTo>
                  <a:pt x="141" y="1702"/>
                </a:lnTo>
                <a:lnTo>
                  <a:pt x="132" y="1694"/>
                </a:lnTo>
                <a:lnTo>
                  <a:pt x="122" y="1686"/>
                </a:lnTo>
                <a:lnTo>
                  <a:pt x="107" y="1670"/>
                </a:lnTo>
                <a:lnTo>
                  <a:pt x="96" y="1655"/>
                </a:lnTo>
                <a:lnTo>
                  <a:pt x="88" y="1642"/>
                </a:lnTo>
                <a:lnTo>
                  <a:pt x="88" y="1642"/>
                </a:lnTo>
                <a:lnTo>
                  <a:pt x="83" y="1631"/>
                </a:lnTo>
                <a:lnTo>
                  <a:pt x="76" y="1621"/>
                </a:lnTo>
                <a:lnTo>
                  <a:pt x="68" y="1613"/>
                </a:lnTo>
                <a:lnTo>
                  <a:pt x="62" y="1606"/>
                </a:lnTo>
                <a:lnTo>
                  <a:pt x="54" y="1601"/>
                </a:lnTo>
                <a:lnTo>
                  <a:pt x="47" y="1598"/>
                </a:lnTo>
                <a:lnTo>
                  <a:pt x="39" y="1598"/>
                </a:lnTo>
                <a:lnTo>
                  <a:pt x="32" y="1598"/>
                </a:lnTo>
                <a:lnTo>
                  <a:pt x="26" y="1600"/>
                </a:lnTo>
                <a:lnTo>
                  <a:pt x="19" y="1603"/>
                </a:lnTo>
                <a:lnTo>
                  <a:pt x="15" y="1608"/>
                </a:lnTo>
                <a:lnTo>
                  <a:pt x="10" y="1614"/>
                </a:lnTo>
                <a:lnTo>
                  <a:pt x="5" y="1621"/>
                </a:lnTo>
                <a:lnTo>
                  <a:pt x="2" y="1631"/>
                </a:lnTo>
                <a:lnTo>
                  <a:pt x="0" y="1642"/>
                </a:lnTo>
                <a:lnTo>
                  <a:pt x="0" y="1655"/>
                </a:lnTo>
                <a:lnTo>
                  <a:pt x="0" y="2586"/>
                </a:lnTo>
                <a:lnTo>
                  <a:pt x="2151" y="2586"/>
                </a:lnTo>
                <a:lnTo>
                  <a:pt x="2151" y="431"/>
                </a:lnTo>
                <a:lnTo>
                  <a:pt x="1656" y="431"/>
                </a:lnTo>
                <a:lnTo>
                  <a:pt x="1656" y="430"/>
                </a:lnTo>
                <a:lnTo>
                  <a:pt x="1218" y="430"/>
                </a:lnTo>
                <a:lnTo>
                  <a:pt x="1218" y="430"/>
                </a:lnTo>
                <a:lnTo>
                  <a:pt x="1205" y="430"/>
                </a:lnTo>
                <a:lnTo>
                  <a:pt x="1194" y="428"/>
                </a:lnTo>
                <a:lnTo>
                  <a:pt x="1184" y="425"/>
                </a:lnTo>
                <a:lnTo>
                  <a:pt x="1178" y="420"/>
                </a:lnTo>
                <a:lnTo>
                  <a:pt x="1171" y="415"/>
                </a:lnTo>
                <a:lnTo>
                  <a:pt x="1166" y="410"/>
                </a:lnTo>
                <a:lnTo>
                  <a:pt x="1163" y="404"/>
                </a:lnTo>
                <a:lnTo>
                  <a:pt x="1162" y="397"/>
                </a:lnTo>
                <a:lnTo>
                  <a:pt x="1162" y="391"/>
                </a:lnTo>
                <a:lnTo>
                  <a:pt x="1162" y="383"/>
                </a:lnTo>
                <a:lnTo>
                  <a:pt x="1165" y="376"/>
                </a:lnTo>
                <a:lnTo>
                  <a:pt x="1170" y="368"/>
                </a:lnTo>
                <a:lnTo>
                  <a:pt x="1176" y="361"/>
                </a:lnTo>
                <a:lnTo>
                  <a:pt x="1184" y="353"/>
                </a:lnTo>
                <a:lnTo>
                  <a:pt x="1194" y="347"/>
                </a:lnTo>
                <a:lnTo>
                  <a:pt x="1205" y="342"/>
                </a:lnTo>
                <a:lnTo>
                  <a:pt x="1205" y="342"/>
                </a:lnTo>
                <a:lnTo>
                  <a:pt x="1218" y="334"/>
                </a:lnTo>
                <a:lnTo>
                  <a:pt x="1233" y="322"/>
                </a:lnTo>
                <a:lnTo>
                  <a:pt x="1249" y="308"/>
                </a:lnTo>
                <a:lnTo>
                  <a:pt x="1258" y="298"/>
                </a:lnTo>
                <a:lnTo>
                  <a:pt x="1266" y="288"/>
                </a:lnTo>
                <a:lnTo>
                  <a:pt x="1272" y="277"/>
                </a:lnTo>
                <a:lnTo>
                  <a:pt x="1279" y="264"/>
                </a:lnTo>
                <a:lnTo>
                  <a:pt x="1285" y="251"/>
                </a:lnTo>
                <a:lnTo>
                  <a:pt x="1288" y="235"/>
                </a:lnTo>
                <a:lnTo>
                  <a:pt x="1292" y="218"/>
                </a:lnTo>
                <a:lnTo>
                  <a:pt x="1293" y="200"/>
                </a:lnTo>
                <a:lnTo>
                  <a:pt x="1293" y="200"/>
                </a:lnTo>
                <a:lnTo>
                  <a:pt x="1292" y="181"/>
                </a:lnTo>
                <a:lnTo>
                  <a:pt x="1288" y="160"/>
                </a:lnTo>
                <a:lnTo>
                  <a:pt x="1282" y="142"/>
                </a:lnTo>
                <a:lnTo>
                  <a:pt x="1274" y="122"/>
                </a:lnTo>
                <a:lnTo>
                  <a:pt x="1262" y="104"/>
                </a:lnTo>
                <a:lnTo>
                  <a:pt x="1251" y="88"/>
                </a:lnTo>
                <a:lnTo>
                  <a:pt x="1236" y="73"/>
                </a:lnTo>
                <a:lnTo>
                  <a:pt x="1220" y="59"/>
                </a:lnTo>
                <a:lnTo>
                  <a:pt x="1202" y="46"/>
                </a:lnTo>
                <a:lnTo>
                  <a:pt x="1183" y="34"/>
                </a:lnTo>
                <a:lnTo>
                  <a:pt x="1162" y="25"/>
                </a:lnTo>
                <a:lnTo>
                  <a:pt x="1140" y="17"/>
                </a:lnTo>
                <a:lnTo>
                  <a:pt x="1118" y="8"/>
                </a:lnTo>
                <a:lnTo>
                  <a:pt x="1093" y="4"/>
                </a:lnTo>
                <a:lnTo>
                  <a:pt x="1069" y="2"/>
                </a:lnTo>
                <a:lnTo>
                  <a:pt x="1043" y="0"/>
                </a:lnTo>
                <a:lnTo>
                  <a:pt x="1043" y="0"/>
                </a:lnTo>
                <a:lnTo>
                  <a:pt x="1018" y="2"/>
                </a:lnTo>
                <a:lnTo>
                  <a:pt x="992" y="4"/>
                </a:lnTo>
                <a:lnTo>
                  <a:pt x="970" y="8"/>
                </a:lnTo>
                <a:lnTo>
                  <a:pt x="947" y="17"/>
                </a:lnTo>
                <a:lnTo>
                  <a:pt x="924" y="25"/>
                </a:lnTo>
                <a:lnTo>
                  <a:pt x="903" y="34"/>
                </a:lnTo>
                <a:lnTo>
                  <a:pt x="885" y="46"/>
                </a:lnTo>
                <a:lnTo>
                  <a:pt x="867" y="59"/>
                </a:lnTo>
                <a:lnTo>
                  <a:pt x="851" y="73"/>
                </a:lnTo>
                <a:lnTo>
                  <a:pt x="836" y="88"/>
                </a:lnTo>
                <a:lnTo>
                  <a:pt x="823" y="104"/>
                </a:lnTo>
                <a:lnTo>
                  <a:pt x="813" y="122"/>
                </a:lnTo>
                <a:lnTo>
                  <a:pt x="805" y="142"/>
                </a:lnTo>
                <a:lnTo>
                  <a:pt x="799" y="160"/>
                </a:lnTo>
                <a:lnTo>
                  <a:pt x="795" y="181"/>
                </a:lnTo>
                <a:lnTo>
                  <a:pt x="794" y="200"/>
                </a:lnTo>
                <a:lnTo>
                  <a:pt x="794" y="200"/>
                </a:lnTo>
                <a:lnTo>
                  <a:pt x="794" y="218"/>
                </a:lnTo>
                <a:lnTo>
                  <a:pt x="797" y="235"/>
                </a:lnTo>
                <a:lnTo>
                  <a:pt x="802" y="251"/>
                </a:lnTo>
                <a:lnTo>
                  <a:pt x="807" y="264"/>
                </a:lnTo>
                <a:lnTo>
                  <a:pt x="813" y="277"/>
                </a:lnTo>
                <a:lnTo>
                  <a:pt x="822" y="288"/>
                </a:lnTo>
                <a:lnTo>
                  <a:pt x="830" y="298"/>
                </a:lnTo>
                <a:lnTo>
                  <a:pt x="838" y="308"/>
                </a:lnTo>
                <a:lnTo>
                  <a:pt x="854" y="322"/>
                </a:lnTo>
                <a:lnTo>
                  <a:pt x="867" y="334"/>
                </a:lnTo>
                <a:lnTo>
                  <a:pt x="882" y="342"/>
                </a:lnTo>
                <a:lnTo>
                  <a:pt x="882" y="342"/>
                </a:lnTo>
                <a:lnTo>
                  <a:pt x="891" y="347"/>
                </a:lnTo>
                <a:lnTo>
                  <a:pt x="901" y="353"/>
                </a:lnTo>
                <a:lnTo>
                  <a:pt x="909" y="361"/>
                </a:lnTo>
                <a:lnTo>
                  <a:pt x="916" y="368"/>
                </a:lnTo>
                <a:lnTo>
                  <a:pt x="921" y="376"/>
                </a:lnTo>
                <a:lnTo>
                  <a:pt x="924" y="383"/>
                </a:lnTo>
                <a:lnTo>
                  <a:pt x="926" y="391"/>
                </a:lnTo>
                <a:lnTo>
                  <a:pt x="926" y="397"/>
                </a:lnTo>
                <a:lnTo>
                  <a:pt x="924" y="404"/>
                </a:lnTo>
                <a:lnTo>
                  <a:pt x="921" y="410"/>
                </a:lnTo>
                <a:lnTo>
                  <a:pt x="916" y="415"/>
                </a:lnTo>
                <a:lnTo>
                  <a:pt x="909" y="420"/>
                </a:lnTo>
                <a:lnTo>
                  <a:pt x="901" y="425"/>
                </a:lnTo>
                <a:lnTo>
                  <a:pt x="891" y="428"/>
                </a:lnTo>
                <a:lnTo>
                  <a:pt x="880" y="430"/>
                </a:lnTo>
                <a:lnTo>
                  <a:pt x="869" y="430"/>
                </a:lnTo>
                <a:lnTo>
                  <a:pt x="595" y="430"/>
                </a:lnTo>
                <a:lnTo>
                  <a:pt x="595" y="431"/>
                </a:lnTo>
                <a:lnTo>
                  <a:pt x="0" y="431"/>
                </a:lnTo>
                <a:lnTo>
                  <a:pt x="0" y="1305"/>
                </a:lnTo>
                <a:lnTo>
                  <a:pt x="0" y="1305"/>
                </a:lnTo>
                <a:lnTo>
                  <a:pt x="0" y="1317"/>
                </a:lnTo>
                <a:lnTo>
                  <a:pt x="2" y="1328"/>
                </a:lnTo>
                <a:lnTo>
                  <a:pt x="5" y="1338"/>
                </a:lnTo>
                <a:lnTo>
                  <a:pt x="10" y="1346"/>
                </a:lnTo>
                <a:lnTo>
                  <a:pt x="15" y="1352"/>
                </a:lnTo>
                <a:lnTo>
                  <a:pt x="19" y="1357"/>
                </a:lnTo>
                <a:lnTo>
                  <a:pt x="26" y="1361"/>
                </a:lnTo>
                <a:lnTo>
                  <a:pt x="32" y="1362"/>
                </a:lnTo>
                <a:lnTo>
                  <a:pt x="39" y="1362"/>
                </a:lnTo>
                <a:lnTo>
                  <a:pt x="47" y="1361"/>
                </a:lnTo>
                <a:lnTo>
                  <a:pt x="54" y="1357"/>
                </a:lnTo>
                <a:lnTo>
                  <a:pt x="62" y="1352"/>
                </a:lnTo>
                <a:lnTo>
                  <a:pt x="68" y="1346"/>
                </a:lnTo>
                <a:lnTo>
                  <a:pt x="76" y="1338"/>
                </a:lnTo>
                <a:lnTo>
                  <a:pt x="83" y="1328"/>
                </a:lnTo>
                <a:lnTo>
                  <a:pt x="88" y="1318"/>
                </a:lnTo>
                <a:lnTo>
                  <a:pt x="88" y="1318"/>
                </a:lnTo>
                <a:lnTo>
                  <a:pt x="96" y="1304"/>
                </a:lnTo>
                <a:lnTo>
                  <a:pt x="107" y="1291"/>
                </a:lnTo>
                <a:lnTo>
                  <a:pt x="122" y="1274"/>
                </a:lnTo>
                <a:lnTo>
                  <a:pt x="132" y="1266"/>
                </a:lnTo>
                <a:lnTo>
                  <a:pt x="141" y="1258"/>
                </a:lnTo>
                <a:lnTo>
                  <a:pt x="153" y="1250"/>
                </a:lnTo>
                <a:lnTo>
                  <a:pt x="166" y="1243"/>
                </a:lnTo>
                <a:lnTo>
                  <a:pt x="179" y="1238"/>
                </a:lnTo>
                <a:lnTo>
                  <a:pt x="195" y="1234"/>
                </a:lnTo>
                <a:lnTo>
                  <a:pt x="211" y="1230"/>
                </a:lnTo>
                <a:lnTo>
                  <a:pt x="229" y="1230"/>
                </a:lnTo>
                <a:lnTo>
                  <a:pt x="229" y="1230"/>
                </a:lnTo>
                <a:lnTo>
                  <a:pt x="249" y="1232"/>
                </a:lnTo>
                <a:lnTo>
                  <a:pt x="270" y="1235"/>
                </a:lnTo>
                <a:lnTo>
                  <a:pt x="288" y="1242"/>
                </a:lnTo>
                <a:lnTo>
                  <a:pt x="307" y="1250"/>
                </a:lnTo>
                <a:lnTo>
                  <a:pt x="325" y="1260"/>
                </a:lnTo>
                <a:lnTo>
                  <a:pt x="342" y="1273"/>
                </a:lnTo>
                <a:lnTo>
                  <a:pt x="356" y="1287"/>
                </a:lnTo>
                <a:lnTo>
                  <a:pt x="371" y="1304"/>
                </a:lnTo>
                <a:lnTo>
                  <a:pt x="384" y="1321"/>
                </a:lnTo>
                <a:lnTo>
                  <a:pt x="395" y="1339"/>
                </a:lnTo>
                <a:lnTo>
                  <a:pt x="405" y="1361"/>
                </a:lnTo>
                <a:lnTo>
                  <a:pt x="413" y="1383"/>
                </a:lnTo>
                <a:lnTo>
                  <a:pt x="421" y="1406"/>
                </a:lnTo>
                <a:lnTo>
                  <a:pt x="426" y="1429"/>
                </a:lnTo>
                <a:lnTo>
                  <a:pt x="428" y="1455"/>
                </a:lnTo>
                <a:lnTo>
                  <a:pt x="429" y="1479"/>
                </a:lnTo>
                <a:lnTo>
                  <a:pt x="429" y="1479"/>
                </a:lnTo>
                <a:lnTo>
                  <a:pt x="428" y="1505"/>
                </a:lnTo>
                <a:lnTo>
                  <a:pt x="426" y="1530"/>
                </a:lnTo>
                <a:lnTo>
                  <a:pt x="421" y="1554"/>
                </a:lnTo>
                <a:lnTo>
                  <a:pt x="413" y="1577"/>
                </a:lnTo>
                <a:lnTo>
                  <a:pt x="405" y="1598"/>
                </a:lnTo>
                <a:lnTo>
                  <a:pt x="395" y="1619"/>
                </a:lnTo>
                <a:lnTo>
                  <a:pt x="384" y="1639"/>
                </a:lnTo>
                <a:lnTo>
                  <a:pt x="371" y="1657"/>
                </a:lnTo>
                <a:lnTo>
                  <a:pt x="356" y="1673"/>
                </a:lnTo>
                <a:lnTo>
                  <a:pt x="342" y="1686"/>
                </a:lnTo>
                <a:lnTo>
                  <a:pt x="325" y="1699"/>
                </a:lnTo>
                <a:lnTo>
                  <a:pt x="307" y="1710"/>
                </a:lnTo>
                <a:lnTo>
                  <a:pt x="288" y="1718"/>
                </a:lnTo>
                <a:lnTo>
                  <a:pt x="270" y="1725"/>
                </a:lnTo>
                <a:lnTo>
                  <a:pt x="249" y="1728"/>
                </a:lnTo>
                <a:lnTo>
                  <a:pt x="229" y="1730"/>
                </a:lnTo>
                <a:lnTo>
                  <a:pt x="229" y="1730"/>
                </a:lnTo>
                <a:close/>
              </a:path>
            </a:pathLst>
          </a:custGeom>
          <a:solidFill>
            <a:srgbClr val="508CD4"/>
          </a:solidFill>
          <a:ln w="28575">
            <a:solidFill>
              <a:schemeClr val="tx1">
                <a:lumMod val="50000"/>
                <a:lumOff val="50000"/>
              </a:schemeClr>
            </a:solidFill>
            <a:prstDash val="solid"/>
            <a:round/>
            <a:headEnd/>
            <a:tailEnd/>
          </a:ln>
        </p:spPr>
        <p:txBody>
          <a:bodyPr lIns="48253" tIns="246964" rIns="48253" bIns="24126" anchor="ctr" anchorCtr="1"/>
          <a:lstStyle/>
          <a:p>
            <a:pPr algn="ctr" eaLnBrk="1" hangingPunct="1">
              <a:defRPr/>
            </a:pPr>
            <a:r>
              <a:rPr lang="en-US" sz="2100" dirty="0">
                <a:solidFill>
                  <a:schemeClr val="tx2"/>
                </a:solidFill>
                <a:cs typeface="Arial" charset="0"/>
              </a:rPr>
              <a:t>Ask</a:t>
            </a:r>
            <a:br>
              <a:rPr lang="en-US" sz="2100" dirty="0">
                <a:solidFill>
                  <a:schemeClr val="tx2"/>
                </a:solidFill>
                <a:cs typeface="Arial" charset="0"/>
              </a:rPr>
            </a:br>
            <a:r>
              <a:rPr lang="en-US" sz="2100" dirty="0">
                <a:solidFill>
                  <a:schemeClr val="tx2"/>
                </a:solidFill>
                <a:cs typeface="Arial" charset="0"/>
              </a:rPr>
              <a:t>Questions</a:t>
            </a:r>
            <a:endParaRPr lang="en-GB" sz="2100" dirty="0">
              <a:solidFill>
                <a:schemeClr val="tx2"/>
              </a:solidFill>
              <a:cs typeface="Arial" charset="0"/>
            </a:endParaRPr>
          </a:p>
        </p:txBody>
      </p:sp>
    </p:spTree>
    <p:extLst>
      <p:ext uri="{BB962C8B-B14F-4D97-AF65-F5344CB8AC3E}">
        <p14:creationId xmlns:p14="http://schemas.microsoft.com/office/powerpoint/2010/main" val="76273346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22</a:t>
            </a:fld>
            <a:endParaRPr lang="en-US" dirty="0"/>
          </a:p>
        </p:txBody>
      </p:sp>
      <p:sp>
        <p:nvSpPr>
          <p:cNvPr id="3" name="Text Placeholder 2"/>
          <p:cNvSpPr>
            <a:spLocks noGrp="1"/>
          </p:cNvSpPr>
          <p:nvPr>
            <p:ph type="body" sz="quarter" idx="14"/>
          </p:nvPr>
        </p:nvSpPr>
        <p:spPr/>
        <p:txBody>
          <a:bodyPr/>
          <a:lstStyle/>
          <a:p>
            <a:pPr lvl="1"/>
            <a:r>
              <a:rPr lang="en-US" sz="1600" dirty="0"/>
              <a:t>A </a:t>
            </a:r>
            <a:r>
              <a:rPr lang="en-US" sz="1600" dirty="0">
                <a:solidFill>
                  <a:srgbClr val="FF0000"/>
                </a:solidFill>
              </a:rPr>
              <a:t>checklist</a:t>
            </a:r>
            <a:r>
              <a:rPr lang="en-US" sz="1600" dirty="0"/>
              <a:t> will be supplied that incorporates the learning points in this presentation to help guide the development of your presentation</a:t>
            </a:r>
          </a:p>
          <a:p>
            <a:pPr lvl="1"/>
            <a:r>
              <a:rPr lang="en-US" sz="1600" dirty="0"/>
              <a:t>A PLAY </a:t>
            </a:r>
            <a:r>
              <a:rPr lang="en-US" sz="1600" dirty="0" smtClean="0">
                <a:solidFill>
                  <a:srgbClr val="FF0000"/>
                </a:solidFill>
              </a:rPr>
              <a:t>PPT template</a:t>
            </a:r>
            <a:r>
              <a:rPr lang="en-US" sz="1600" dirty="0" smtClean="0"/>
              <a:t> </a:t>
            </a:r>
            <a:r>
              <a:rPr lang="en-US" sz="1600" dirty="0"/>
              <a:t>will be supplied for use</a:t>
            </a:r>
          </a:p>
          <a:p>
            <a:pPr lvl="1"/>
            <a:r>
              <a:rPr lang="en-US" sz="1600" dirty="0"/>
              <a:t>One </a:t>
            </a:r>
            <a:r>
              <a:rPr lang="en-US" sz="1600" dirty="0">
                <a:solidFill>
                  <a:srgbClr val="FF0000"/>
                </a:solidFill>
              </a:rPr>
              <a:t>Learning Services team member will review your presentation</a:t>
            </a:r>
            <a:r>
              <a:rPr lang="en-US" sz="1600" dirty="0"/>
              <a:t> and work with you if improvements are </a:t>
            </a:r>
            <a:r>
              <a:rPr lang="en-US" sz="1600" dirty="0" smtClean="0"/>
              <a:t>needed</a:t>
            </a:r>
            <a:endParaRPr lang="en-US" sz="1600" dirty="0"/>
          </a:p>
        </p:txBody>
      </p:sp>
      <p:sp>
        <p:nvSpPr>
          <p:cNvPr id="4" name="Title 3"/>
          <p:cNvSpPr>
            <a:spLocks noGrp="1"/>
          </p:cNvSpPr>
          <p:nvPr>
            <p:ph type="title"/>
          </p:nvPr>
        </p:nvSpPr>
        <p:spPr>
          <a:xfrm>
            <a:off x="685799" y="617221"/>
            <a:ext cx="6563497" cy="474294"/>
          </a:xfrm>
        </p:spPr>
        <p:txBody>
          <a:bodyPr/>
          <a:lstStyle/>
          <a:p>
            <a:r>
              <a:rPr lang="en-US" dirty="0"/>
              <a:t>Please Apply What You Have Learned</a:t>
            </a:r>
          </a:p>
        </p:txBody>
      </p:sp>
    </p:spTree>
    <p:extLst>
      <p:ext uri="{BB962C8B-B14F-4D97-AF65-F5344CB8AC3E}">
        <p14:creationId xmlns:p14="http://schemas.microsoft.com/office/powerpoint/2010/main" val="54348530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23</a:t>
            </a:fld>
            <a:endParaRPr lang="en-US" dirty="0"/>
          </a:p>
        </p:txBody>
      </p:sp>
      <p:sp>
        <p:nvSpPr>
          <p:cNvPr id="3" name="Text Placeholder 2"/>
          <p:cNvSpPr>
            <a:spLocks noGrp="1"/>
          </p:cNvSpPr>
          <p:nvPr>
            <p:ph type="body" sz="quarter" idx="11"/>
          </p:nvPr>
        </p:nvSpPr>
        <p:spPr>
          <a:xfrm>
            <a:off x="795005" y="1282577"/>
            <a:ext cx="6508310" cy="1320354"/>
          </a:xfrm>
        </p:spPr>
        <p:txBody>
          <a:bodyPr/>
          <a:lstStyle/>
          <a:p>
            <a:r>
              <a:rPr lang="en-US" dirty="0" smtClean="0"/>
              <a:t>So I’m Not a Hypocrite</a:t>
            </a:r>
            <a:r>
              <a:rPr lang="is-IS" dirty="0" smtClean="0"/>
              <a:t>…</a:t>
            </a:r>
            <a:r>
              <a:rPr lang="en-US" dirty="0" smtClean="0"/>
              <a:t> </a:t>
            </a:r>
            <a:br>
              <a:rPr lang="en-US" dirty="0" smtClean="0"/>
            </a:br>
            <a:r>
              <a:rPr lang="en-US" dirty="0" smtClean="0"/>
              <a:t>a Review</a:t>
            </a:r>
            <a:endParaRPr lang="en-US" dirty="0"/>
          </a:p>
          <a:p>
            <a:pPr algn="l"/>
            <a:endParaRPr lang="en-US" sz="1800" dirty="0" smtClean="0"/>
          </a:p>
        </p:txBody>
      </p:sp>
    </p:spTree>
    <p:extLst>
      <p:ext uri="{BB962C8B-B14F-4D97-AF65-F5344CB8AC3E}">
        <p14:creationId xmlns:p14="http://schemas.microsoft.com/office/powerpoint/2010/main" val="144743620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24</a:t>
            </a:fld>
            <a:endParaRPr lang="en-US" dirty="0"/>
          </a:p>
        </p:txBody>
      </p:sp>
      <p:sp>
        <p:nvSpPr>
          <p:cNvPr id="4" name="Title 3"/>
          <p:cNvSpPr>
            <a:spLocks noGrp="1"/>
          </p:cNvSpPr>
          <p:nvPr>
            <p:ph type="title"/>
          </p:nvPr>
        </p:nvSpPr>
        <p:spPr>
          <a:xfrm>
            <a:off x="685800" y="617220"/>
            <a:ext cx="5657336" cy="379591"/>
          </a:xfrm>
        </p:spPr>
        <p:txBody>
          <a:bodyPr/>
          <a:lstStyle/>
          <a:p>
            <a:r>
              <a:rPr lang="en-US" sz="2200" dirty="0" smtClean="0"/>
              <a:t>Don’t Create Annoying Slides</a:t>
            </a:r>
            <a:endParaRPr lang="en-US" sz="2200" dirty="0"/>
          </a:p>
        </p:txBody>
      </p:sp>
      <p:pic>
        <p:nvPicPr>
          <p:cNvPr id="7" name="Picture 6"/>
          <p:cNvPicPr>
            <a:picLocks noChangeAspect="1"/>
          </p:cNvPicPr>
          <p:nvPr/>
        </p:nvPicPr>
        <p:blipFill>
          <a:blip r:embed="rId2"/>
          <a:stretch>
            <a:fillRect/>
          </a:stretch>
        </p:blipFill>
        <p:spPr>
          <a:xfrm>
            <a:off x="1349970" y="1158288"/>
            <a:ext cx="7148728" cy="3367992"/>
          </a:xfrm>
          <a:prstGeom prst="rect">
            <a:avLst/>
          </a:prstGeom>
        </p:spPr>
      </p:pic>
    </p:spTree>
    <p:extLst>
      <p:ext uri="{BB962C8B-B14F-4D97-AF65-F5344CB8AC3E}">
        <p14:creationId xmlns:p14="http://schemas.microsoft.com/office/powerpoint/2010/main" val="115389273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25</a:t>
            </a:fld>
            <a:endParaRPr lang="en-US" dirty="0"/>
          </a:p>
        </p:txBody>
      </p:sp>
      <p:sp>
        <p:nvSpPr>
          <p:cNvPr id="3" name="Text Placeholder 2"/>
          <p:cNvSpPr>
            <a:spLocks noGrp="1"/>
          </p:cNvSpPr>
          <p:nvPr>
            <p:ph type="body" sz="quarter" idx="14"/>
          </p:nvPr>
        </p:nvSpPr>
        <p:spPr>
          <a:xfrm>
            <a:off x="3796279" y="1783675"/>
            <a:ext cx="3926694" cy="2136174"/>
          </a:xfrm>
        </p:spPr>
        <p:txBody>
          <a:bodyPr/>
          <a:lstStyle/>
          <a:p>
            <a:r>
              <a:rPr lang="en-US" sz="1600" dirty="0"/>
              <a:t>Tell ‘</a:t>
            </a:r>
            <a:r>
              <a:rPr lang="en-US" sz="1600" dirty="0" err="1"/>
              <a:t>em</a:t>
            </a:r>
            <a:r>
              <a:rPr lang="en-US" sz="1600" dirty="0"/>
              <a:t> what you are going to tell ‘</a:t>
            </a:r>
            <a:r>
              <a:rPr lang="en-US" sz="1600" dirty="0" err="1"/>
              <a:t>em</a:t>
            </a:r>
            <a:endParaRPr lang="en-US" sz="1600" dirty="0"/>
          </a:p>
          <a:p>
            <a:endParaRPr lang="en-US" sz="1600" dirty="0"/>
          </a:p>
          <a:p>
            <a:r>
              <a:rPr lang="en-US" sz="1600" dirty="0"/>
              <a:t>Tell ‘</a:t>
            </a:r>
            <a:r>
              <a:rPr lang="en-US" sz="1600" dirty="0" err="1"/>
              <a:t>em</a:t>
            </a:r>
            <a:endParaRPr lang="en-US" sz="1600" dirty="0"/>
          </a:p>
          <a:p>
            <a:endParaRPr lang="en-US" sz="1600" dirty="0"/>
          </a:p>
          <a:p>
            <a:r>
              <a:rPr lang="en-US" sz="1600" dirty="0"/>
              <a:t>Tell ‘</a:t>
            </a:r>
            <a:r>
              <a:rPr lang="en-US" sz="1600" dirty="0" err="1"/>
              <a:t>em</a:t>
            </a:r>
            <a:r>
              <a:rPr lang="en-US" sz="1600" dirty="0"/>
              <a:t> what you told ‘</a:t>
            </a:r>
            <a:r>
              <a:rPr lang="en-US" sz="1600" dirty="0" err="1"/>
              <a:t>em</a:t>
            </a:r>
            <a:endParaRPr lang="en-US" sz="1600" dirty="0"/>
          </a:p>
          <a:p>
            <a:endParaRPr lang="en-US" sz="1600" dirty="0" smtClean="0">
              <a:solidFill>
                <a:srgbClr val="0000FF"/>
              </a:solidFill>
            </a:endParaRPr>
          </a:p>
        </p:txBody>
      </p:sp>
      <p:sp>
        <p:nvSpPr>
          <p:cNvPr id="4" name="Title 3"/>
          <p:cNvSpPr>
            <a:spLocks noGrp="1"/>
          </p:cNvSpPr>
          <p:nvPr>
            <p:ph type="title"/>
          </p:nvPr>
        </p:nvSpPr>
        <p:spPr>
          <a:xfrm>
            <a:off x="685799" y="493650"/>
            <a:ext cx="6728255" cy="529215"/>
          </a:xfrm>
        </p:spPr>
        <p:txBody>
          <a:bodyPr/>
          <a:lstStyle/>
          <a:p>
            <a:r>
              <a:rPr lang="en-US" dirty="0" smtClean="0"/>
              <a:t>Structure Presentation to Help Audience Learn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64198380"/>
              </p:ext>
            </p:extLst>
          </p:nvPr>
        </p:nvGraphicFramePr>
        <p:xfrm>
          <a:off x="740711" y="1261790"/>
          <a:ext cx="1455413" cy="3114039"/>
        </p:xfrm>
        <a:graphic>
          <a:graphicData uri="http://schemas.openxmlformats.org/drawingml/2006/table">
            <a:tbl>
              <a:tblPr firstRow="1" bandRow="1">
                <a:tableStyleId>{793D81CF-94F2-401A-BA57-92F5A7B2D0C5}</a:tableStyleId>
              </a:tblPr>
              <a:tblGrid>
                <a:gridCol w="1455413"/>
              </a:tblGrid>
              <a:tr h="370840">
                <a:tc>
                  <a:txBody>
                    <a:bodyPr/>
                    <a:lstStyle/>
                    <a:p>
                      <a:pPr algn="ctr"/>
                      <a:r>
                        <a:rPr lang="en-US" dirty="0" smtClean="0"/>
                        <a:t>Step</a:t>
                      </a:r>
                      <a:endParaRPr lang="en-US" dirty="0"/>
                    </a:p>
                  </a:txBody>
                  <a:tcPr/>
                </a:tc>
              </a:tr>
              <a:tr h="370840">
                <a:tc>
                  <a:txBody>
                    <a:bodyPr/>
                    <a:lstStyle/>
                    <a:p>
                      <a:r>
                        <a:rPr lang="en-US" dirty="0" smtClean="0"/>
                        <a:t>Anticipatory Set</a:t>
                      </a:r>
                      <a:endParaRPr lang="en-US" dirty="0"/>
                    </a:p>
                  </a:txBody>
                  <a:tcPr/>
                </a:tc>
              </a:tr>
              <a:tr h="370840">
                <a:tc>
                  <a:txBody>
                    <a:bodyPr/>
                    <a:lstStyle/>
                    <a:p>
                      <a:r>
                        <a:rPr lang="en-US" dirty="0" smtClean="0"/>
                        <a:t>Objectives</a:t>
                      </a:r>
                      <a:endParaRPr lang="en-US" dirty="0"/>
                    </a:p>
                  </a:txBody>
                  <a:tcPr/>
                </a:tc>
              </a:tr>
              <a:tr h="370840">
                <a:tc>
                  <a:txBody>
                    <a:bodyPr/>
                    <a:lstStyle/>
                    <a:p>
                      <a:r>
                        <a:rPr lang="en-US" dirty="0" smtClean="0"/>
                        <a:t>Input</a:t>
                      </a:r>
                      <a:endParaRPr lang="en-US" dirty="0"/>
                    </a:p>
                  </a:txBody>
                  <a:tcPr/>
                </a:tc>
              </a:tr>
              <a:tr h="370840">
                <a:tc>
                  <a:txBody>
                    <a:bodyPr/>
                    <a:lstStyle/>
                    <a:p>
                      <a:r>
                        <a:rPr lang="en-US" dirty="0" smtClean="0"/>
                        <a:t>Modeling</a:t>
                      </a:r>
                      <a:endParaRPr lang="en-US" dirty="0"/>
                    </a:p>
                  </a:txBody>
                  <a:tcPr/>
                </a:tc>
              </a:tr>
              <a:tr h="370840">
                <a:tc>
                  <a:txBody>
                    <a:bodyPr/>
                    <a:lstStyle/>
                    <a:p>
                      <a:r>
                        <a:rPr lang="en-US" dirty="0" smtClean="0"/>
                        <a:t>Checking for Understanding</a:t>
                      </a:r>
                      <a:endParaRPr lang="en-US" dirty="0"/>
                    </a:p>
                  </a:txBody>
                  <a:tcPr/>
                </a:tc>
              </a:tr>
              <a:tr h="370840">
                <a:tc>
                  <a:txBody>
                    <a:bodyPr/>
                    <a:lstStyle/>
                    <a:p>
                      <a:r>
                        <a:rPr lang="en-US" dirty="0" smtClean="0"/>
                        <a:t>Guided</a:t>
                      </a:r>
                      <a:r>
                        <a:rPr lang="en-US" baseline="0" dirty="0" smtClean="0"/>
                        <a:t> Practice</a:t>
                      </a:r>
                      <a:endParaRPr lang="en-US" dirty="0"/>
                    </a:p>
                  </a:txBody>
                  <a:tcPr/>
                </a:tc>
              </a:tr>
              <a:tr h="370840">
                <a:tc>
                  <a:txBody>
                    <a:bodyPr/>
                    <a:lstStyle/>
                    <a:p>
                      <a:r>
                        <a:rPr lang="en-US" dirty="0" smtClean="0"/>
                        <a:t>Closure</a:t>
                      </a:r>
                      <a:endParaRPr lang="en-US" dirty="0"/>
                    </a:p>
                  </a:txBody>
                  <a:tcPr/>
                </a:tc>
              </a:tr>
            </a:tbl>
          </a:graphicData>
        </a:graphic>
      </p:graphicFrame>
      <p:cxnSp>
        <p:nvCxnSpPr>
          <p:cNvPr id="7" name="Straight Arrow Connector 6"/>
          <p:cNvCxnSpPr/>
          <p:nvPr/>
        </p:nvCxnSpPr>
        <p:spPr>
          <a:xfrm flipH="1" flipV="1">
            <a:off x="2306596" y="1783676"/>
            <a:ext cx="1427890" cy="234594"/>
          </a:xfrm>
          <a:prstGeom prst="straightConnector1">
            <a:avLst/>
          </a:prstGeom>
          <a:ln w="38100" cmpd="sng">
            <a:solidFill>
              <a:srgbClr val="3F414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2306596" y="2018270"/>
            <a:ext cx="1427890" cy="171622"/>
          </a:xfrm>
          <a:prstGeom prst="straightConnector1">
            <a:avLst/>
          </a:prstGeom>
          <a:ln w="38100" cmpd="sng">
            <a:solidFill>
              <a:srgbClr val="3F414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2306596" y="3679568"/>
            <a:ext cx="1489683" cy="487405"/>
          </a:xfrm>
          <a:prstGeom prst="straightConnector1">
            <a:avLst/>
          </a:prstGeom>
          <a:ln w="38100" cmpd="sng">
            <a:solidFill>
              <a:srgbClr val="3F414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2306596" y="2848919"/>
            <a:ext cx="1489683" cy="961081"/>
          </a:xfrm>
          <a:prstGeom prst="straightConnector1">
            <a:avLst/>
          </a:prstGeom>
          <a:ln w="38100" cmpd="sng">
            <a:solidFill>
              <a:srgbClr val="3F414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1"/>
          </p:cNvCxnSpPr>
          <p:nvPr/>
        </p:nvCxnSpPr>
        <p:spPr>
          <a:xfrm flipH="1">
            <a:off x="2306596" y="2851762"/>
            <a:ext cx="1489683" cy="505157"/>
          </a:xfrm>
          <a:prstGeom prst="straightConnector1">
            <a:avLst/>
          </a:prstGeom>
          <a:ln w="38100" cmpd="sng">
            <a:solidFill>
              <a:srgbClr val="3F414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3" idx="1"/>
          </p:cNvCxnSpPr>
          <p:nvPr/>
        </p:nvCxnSpPr>
        <p:spPr>
          <a:xfrm flipH="1">
            <a:off x="2306596" y="2851762"/>
            <a:ext cx="1489683" cy="93265"/>
          </a:xfrm>
          <a:prstGeom prst="straightConnector1">
            <a:avLst/>
          </a:prstGeom>
          <a:ln w="38100" cmpd="sng">
            <a:solidFill>
              <a:srgbClr val="3F414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1"/>
          </p:cNvCxnSpPr>
          <p:nvPr/>
        </p:nvCxnSpPr>
        <p:spPr>
          <a:xfrm flipH="1" flipV="1">
            <a:off x="2306596" y="2567459"/>
            <a:ext cx="1489683" cy="284303"/>
          </a:xfrm>
          <a:prstGeom prst="straightConnector1">
            <a:avLst/>
          </a:prstGeom>
          <a:ln w="38100" cmpd="sng">
            <a:solidFill>
              <a:srgbClr val="3F414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515909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26</a:t>
            </a:fld>
            <a:endParaRPr lang="en-US" dirty="0"/>
          </a:p>
        </p:txBody>
      </p:sp>
      <p:sp>
        <p:nvSpPr>
          <p:cNvPr id="4" name="Title 3"/>
          <p:cNvSpPr>
            <a:spLocks noGrp="1"/>
          </p:cNvSpPr>
          <p:nvPr>
            <p:ph type="title"/>
          </p:nvPr>
        </p:nvSpPr>
        <p:spPr>
          <a:xfrm>
            <a:off x="685799" y="617221"/>
            <a:ext cx="6124147" cy="460564"/>
          </a:xfrm>
        </p:spPr>
        <p:txBody>
          <a:bodyPr/>
          <a:lstStyle/>
          <a:p>
            <a:r>
              <a:rPr lang="en-US" dirty="0" smtClean="0"/>
              <a:t>Determine Appropriate Amount of Content</a:t>
            </a:r>
            <a:endParaRPr lang="en-US" dirty="0"/>
          </a:p>
        </p:txBody>
      </p:sp>
      <p:pic>
        <p:nvPicPr>
          <p:cNvPr id="5" name="Picture 4"/>
          <p:cNvPicPr>
            <a:picLocks noChangeAspect="1"/>
          </p:cNvPicPr>
          <p:nvPr/>
        </p:nvPicPr>
        <p:blipFill>
          <a:blip r:embed="rId2"/>
          <a:stretch>
            <a:fillRect/>
          </a:stretch>
        </p:blipFill>
        <p:spPr>
          <a:xfrm>
            <a:off x="1846653" y="1456779"/>
            <a:ext cx="3713888" cy="3026818"/>
          </a:xfrm>
          <a:prstGeom prst="rect">
            <a:avLst/>
          </a:prstGeom>
        </p:spPr>
      </p:pic>
    </p:spTree>
    <p:extLst>
      <p:ext uri="{BB962C8B-B14F-4D97-AF65-F5344CB8AC3E}">
        <p14:creationId xmlns:p14="http://schemas.microsoft.com/office/powerpoint/2010/main" val="19572658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27</a:t>
            </a:fld>
            <a:endParaRPr lang="en-US" dirty="0"/>
          </a:p>
        </p:txBody>
      </p:sp>
      <p:sp>
        <p:nvSpPr>
          <p:cNvPr id="3" name="Text Placeholder 2"/>
          <p:cNvSpPr>
            <a:spLocks noGrp="1"/>
          </p:cNvSpPr>
          <p:nvPr>
            <p:ph type="body" sz="quarter" idx="14"/>
          </p:nvPr>
        </p:nvSpPr>
        <p:spPr>
          <a:xfrm>
            <a:off x="685800" y="1200150"/>
            <a:ext cx="7766490" cy="3326130"/>
          </a:xfrm>
        </p:spPr>
        <p:txBody>
          <a:bodyPr/>
          <a:lstStyle/>
          <a:p>
            <a:pPr marL="392906" lvl="1" indent="-228600">
              <a:buFont typeface="+mj-lt"/>
              <a:buAutoNum type="arabicPeriod"/>
            </a:pPr>
            <a:r>
              <a:rPr lang="en-US" sz="1600" dirty="0"/>
              <a:t>Use the checklist when creating your PLAY presentations</a:t>
            </a:r>
          </a:p>
          <a:p>
            <a:pPr marL="392906" lvl="1" indent="-228600">
              <a:buFont typeface="+mj-lt"/>
              <a:buAutoNum type="arabicPeriod"/>
            </a:pPr>
            <a:r>
              <a:rPr lang="en-US" sz="1600" dirty="0"/>
              <a:t>Practice delivery of the presentation numerous times to ensure correct timing and smooth delivery</a:t>
            </a:r>
          </a:p>
          <a:p>
            <a:pPr marL="392906" lvl="1" indent="-228600">
              <a:buFont typeface="+mj-lt"/>
              <a:buAutoNum type="arabicPeriod"/>
            </a:pPr>
            <a:r>
              <a:rPr lang="en-US" sz="1600" dirty="0"/>
              <a:t>Timeline</a:t>
            </a:r>
          </a:p>
          <a:p>
            <a:endParaRPr lang="en-US" dirty="0"/>
          </a:p>
        </p:txBody>
      </p:sp>
      <p:sp>
        <p:nvSpPr>
          <p:cNvPr id="4" name="Title 3"/>
          <p:cNvSpPr>
            <a:spLocks noGrp="1"/>
          </p:cNvSpPr>
          <p:nvPr>
            <p:ph type="title"/>
          </p:nvPr>
        </p:nvSpPr>
        <p:spPr/>
        <p:txBody>
          <a:bodyPr/>
          <a:lstStyle/>
          <a:p>
            <a:r>
              <a:rPr lang="en-US" dirty="0" smtClean="0"/>
              <a:t>Moving Forward</a:t>
            </a:r>
            <a:endParaRPr lang="en-US" dirty="0"/>
          </a:p>
        </p:txBody>
      </p:sp>
      <p:pic>
        <p:nvPicPr>
          <p:cNvPr id="5" name="Picture 4"/>
          <p:cNvPicPr>
            <a:picLocks noChangeAspect="1"/>
          </p:cNvPicPr>
          <p:nvPr/>
        </p:nvPicPr>
        <p:blipFill>
          <a:blip r:embed="rId2"/>
          <a:stretch>
            <a:fillRect/>
          </a:stretch>
        </p:blipFill>
        <p:spPr>
          <a:xfrm>
            <a:off x="2159343" y="2372962"/>
            <a:ext cx="5037333" cy="2315741"/>
          </a:xfrm>
          <a:prstGeom prst="rect">
            <a:avLst/>
          </a:prstGeom>
        </p:spPr>
      </p:pic>
    </p:spTree>
    <p:extLst>
      <p:ext uri="{BB962C8B-B14F-4D97-AF65-F5344CB8AC3E}">
        <p14:creationId xmlns:p14="http://schemas.microsoft.com/office/powerpoint/2010/main" val="213659946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912448-FEEC-49E8-9588-2DF1F90D57C2}" type="slidenum">
              <a:rPr lang="en-US" smtClean="0"/>
              <a:t>28</a:t>
            </a:fld>
            <a:endParaRPr lang="en-US"/>
          </a:p>
        </p:txBody>
      </p:sp>
      <p:sp>
        <p:nvSpPr>
          <p:cNvPr id="3" name="Text Placeholder 2"/>
          <p:cNvSpPr>
            <a:spLocks noGrp="1"/>
          </p:cNvSpPr>
          <p:nvPr>
            <p:ph type="body" sz="quarter" idx="11"/>
          </p:nvPr>
        </p:nvSpPr>
        <p:spPr/>
        <p:txBody>
          <a:bodyPr/>
          <a:lstStyle/>
          <a:p>
            <a:r>
              <a:rPr lang="en-US" dirty="0" smtClean="0"/>
              <a:t>Thank you!</a:t>
            </a:r>
            <a:endParaRPr lang="en-US" dirty="0"/>
          </a:p>
        </p:txBody>
      </p:sp>
      <p:sp>
        <p:nvSpPr>
          <p:cNvPr id="4" name="Text Placeholder 3"/>
          <p:cNvSpPr>
            <a:spLocks noGrp="1"/>
          </p:cNvSpPr>
          <p:nvPr>
            <p:ph type="body" sz="quarter" idx="13"/>
          </p:nvPr>
        </p:nvSpPr>
        <p:spPr/>
        <p:txBody>
          <a:bodyPr/>
          <a:lstStyle/>
          <a:p>
            <a:r>
              <a:rPr lang="en-US" dirty="0" smtClean="0"/>
              <a:t>Matt Boles| #PLAY2017</a:t>
            </a:r>
            <a:endParaRPr lang="en-US" dirty="0"/>
          </a:p>
        </p:txBody>
      </p:sp>
    </p:spTree>
    <p:extLst>
      <p:ext uri="{BB962C8B-B14F-4D97-AF65-F5344CB8AC3E}">
        <p14:creationId xmlns:p14="http://schemas.microsoft.com/office/powerpoint/2010/main" val="251707191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29</a:t>
            </a:fld>
            <a:endParaRPr lang="en-US" dirty="0"/>
          </a:p>
        </p:txBody>
      </p:sp>
      <p:sp>
        <p:nvSpPr>
          <p:cNvPr id="3" name="Text Placeholder 2"/>
          <p:cNvSpPr>
            <a:spLocks noGrp="1"/>
          </p:cNvSpPr>
          <p:nvPr>
            <p:ph type="body" sz="quarter" idx="16"/>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Nulla</a:t>
            </a:r>
            <a:r>
              <a:rPr lang="en-US" dirty="0"/>
              <a:t> </a:t>
            </a:r>
            <a:r>
              <a:rPr lang="en-US" dirty="0" err="1"/>
              <a:t>facilisis</a:t>
            </a:r>
            <a:r>
              <a:rPr lang="en-US" dirty="0"/>
              <a:t>, </a:t>
            </a:r>
            <a:r>
              <a:rPr lang="en-US" dirty="0" err="1"/>
              <a:t>diam</a:t>
            </a:r>
            <a:r>
              <a:rPr lang="en-US" dirty="0"/>
              <a:t> </a:t>
            </a:r>
            <a:r>
              <a:rPr lang="en-US" dirty="0" err="1"/>
              <a:t>quis</a:t>
            </a:r>
            <a:r>
              <a:rPr lang="en-US" dirty="0"/>
              <a:t> </a:t>
            </a:r>
            <a:r>
              <a:rPr lang="en-US" dirty="0" err="1"/>
              <a:t>ullamcorper</a:t>
            </a:r>
            <a:r>
              <a:rPr lang="en-US" dirty="0"/>
              <a:t> </a:t>
            </a:r>
            <a:r>
              <a:rPr lang="en-US" dirty="0" err="1"/>
              <a:t>accumsan</a:t>
            </a:r>
            <a:r>
              <a:rPr lang="en-US" dirty="0"/>
              <a:t>, </a:t>
            </a:r>
            <a:r>
              <a:rPr lang="en-US" dirty="0" err="1"/>
              <a:t>mauris</a:t>
            </a:r>
            <a:r>
              <a:rPr lang="en-US" dirty="0"/>
              <a:t> </a:t>
            </a:r>
            <a:r>
              <a:rPr lang="en-US" dirty="0" err="1"/>
              <a:t>augue</a:t>
            </a:r>
            <a:r>
              <a:rPr lang="en-US" dirty="0"/>
              <a:t> </a:t>
            </a:r>
            <a:r>
              <a:rPr lang="en-US" dirty="0" err="1"/>
              <a:t>ullamcorper</a:t>
            </a:r>
            <a:r>
              <a:rPr lang="en-US" dirty="0"/>
              <a:t> </a:t>
            </a:r>
            <a:r>
              <a:rPr lang="en-US" dirty="0" err="1"/>
              <a:t>leo</a:t>
            </a:r>
            <a:r>
              <a:rPr lang="en-US" dirty="0"/>
              <a:t>, </a:t>
            </a:r>
            <a:r>
              <a:rPr lang="en-US" dirty="0" err="1"/>
              <a:t>ornare</a:t>
            </a:r>
            <a:r>
              <a:rPr lang="en-US" dirty="0"/>
              <a:t> </a:t>
            </a:r>
            <a:r>
              <a:rPr lang="en-US" dirty="0" err="1"/>
              <a:t>condimentum</a:t>
            </a:r>
            <a:r>
              <a:rPr lang="en-US" dirty="0"/>
              <a:t> quam </a:t>
            </a:r>
            <a:r>
              <a:rPr lang="en-US" dirty="0" err="1"/>
              <a:t>metus</a:t>
            </a:r>
            <a:r>
              <a:rPr lang="en-US" dirty="0"/>
              <a:t> ac </a:t>
            </a:r>
            <a:r>
              <a:rPr lang="en-US" dirty="0" err="1"/>
              <a:t>eros</a:t>
            </a:r>
            <a:r>
              <a:rPr lang="en-US" dirty="0"/>
              <a:t>. </a:t>
            </a:r>
            <a:r>
              <a:rPr lang="en-US" dirty="0" err="1"/>
              <a:t>Praesent</a:t>
            </a:r>
            <a:r>
              <a:rPr lang="en-US" dirty="0"/>
              <a:t> </a:t>
            </a:r>
            <a:r>
              <a:rPr lang="en-US" dirty="0" err="1"/>
              <a:t>quis</a:t>
            </a:r>
            <a:r>
              <a:rPr lang="en-US" dirty="0"/>
              <a:t> nisi </a:t>
            </a:r>
            <a:r>
              <a:rPr lang="en-US" dirty="0" err="1"/>
              <a:t>finibus</a:t>
            </a:r>
            <a:r>
              <a:rPr lang="en-US" dirty="0"/>
              <a:t>, </a:t>
            </a:r>
            <a:r>
              <a:rPr lang="en-US" dirty="0" err="1"/>
              <a:t>maximus</a:t>
            </a:r>
            <a:r>
              <a:rPr lang="en-US" dirty="0"/>
              <a:t> </a:t>
            </a:r>
            <a:r>
              <a:rPr lang="en-US" dirty="0" err="1"/>
              <a:t>ipsum</a:t>
            </a:r>
            <a:r>
              <a:rPr lang="en-US" dirty="0"/>
              <a:t> </a:t>
            </a:r>
            <a:r>
              <a:rPr lang="en-US" dirty="0" err="1"/>
              <a:t>eget</a:t>
            </a:r>
            <a:r>
              <a:rPr lang="en-US" dirty="0"/>
              <a:t>, </a:t>
            </a:r>
            <a:r>
              <a:rPr lang="en-US" dirty="0" err="1"/>
              <a:t>porta</a:t>
            </a:r>
            <a:r>
              <a:rPr lang="en-US" dirty="0"/>
              <a:t> </a:t>
            </a:r>
            <a:r>
              <a:rPr lang="en-US" dirty="0" err="1"/>
              <a:t>erat</a:t>
            </a:r>
            <a:r>
              <a:rPr lang="en-US" dirty="0"/>
              <a:t>. </a:t>
            </a:r>
          </a:p>
          <a:p>
            <a:pPr marL="171450" indent="-171450">
              <a:buFont typeface="Arial"/>
              <a:buChar char="•"/>
            </a:pPr>
            <a:r>
              <a:rPr lang="en-US" dirty="0" err="1"/>
              <a:t>Nunc</a:t>
            </a:r>
            <a:r>
              <a:rPr lang="en-US" dirty="0"/>
              <a:t> </a:t>
            </a:r>
            <a:r>
              <a:rPr lang="en-US" dirty="0" err="1"/>
              <a:t>imperdiet</a:t>
            </a:r>
            <a:r>
              <a:rPr lang="en-US" dirty="0"/>
              <a:t> </a:t>
            </a:r>
            <a:r>
              <a:rPr lang="en-US" dirty="0" err="1"/>
              <a:t>risus</a:t>
            </a:r>
            <a:r>
              <a:rPr lang="en-US" dirty="0"/>
              <a:t> id </a:t>
            </a:r>
            <a:r>
              <a:rPr lang="en-US" dirty="0" err="1"/>
              <a:t>metus</a:t>
            </a:r>
            <a:r>
              <a:rPr lang="en-US" dirty="0"/>
              <a:t> </a:t>
            </a:r>
            <a:r>
              <a:rPr lang="en-US" dirty="0" err="1"/>
              <a:t>efficitur</a:t>
            </a:r>
            <a:r>
              <a:rPr lang="en-US" dirty="0"/>
              <a:t>, </a:t>
            </a:r>
            <a:r>
              <a:rPr lang="en-US" dirty="0" err="1"/>
              <a:t>eu</a:t>
            </a:r>
            <a:r>
              <a:rPr lang="en-US" dirty="0"/>
              <a:t> </a:t>
            </a:r>
            <a:r>
              <a:rPr lang="en-US" dirty="0" err="1"/>
              <a:t>lobortis</a:t>
            </a:r>
            <a:r>
              <a:rPr lang="en-US" dirty="0"/>
              <a:t> magna </a:t>
            </a:r>
            <a:r>
              <a:rPr lang="en-US" dirty="0" err="1"/>
              <a:t>pretium</a:t>
            </a:r>
            <a:r>
              <a:rPr lang="en-US" dirty="0"/>
              <a:t>. </a:t>
            </a:r>
          </a:p>
          <a:p>
            <a:pPr marL="171450" indent="-171450">
              <a:buFont typeface="Arial"/>
              <a:buChar char="•"/>
            </a:pPr>
            <a:r>
              <a:rPr lang="en-US" dirty="0"/>
              <a:t>Integer </a:t>
            </a:r>
            <a:r>
              <a:rPr lang="en-US" dirty="0" err="1"/>
              <a:t>consectetur</a:t>
            </a:r>
            <a:r>
              <a:rPr lang="en-US" dirty="0"/>
              <a:t>, </a:t>
            </a:r>
            <a:r>
              <a:rPr lang="en-US" dirty="0" err="1"/>
              <a:t>erat</a:t>
            </a:r>
            <a:r>
              <a:rPr lang="en-US" dirty="0"/>
              <a:t> at </a:t>
            </a:r>
            <a:r>
              <a:rPr lang="en-US" dirty="0" err="1"/>
              <a:t>tristique</a:t>
            </a:r>
            <a:r>
              <a:rPr lang="en-US" dirty="0"/>
              <a:t> </a:t>
            </a:r>
            <a:r>
              <a:rPr lang="en-US" dirty="0" err="1"/>
              <a:t>lacinia</a:t>
            </a:r>
            <a:r>
              <a:rPr lang="en-US" dirty="0"/>
              <a:t>, mi </a:t>
            </a:r>
            <a:r>
              <a:rPr lang="en-US" dirty="0" err="1"/>
              <a:t>eros</a:t>
            </a:r>
            <a:r>
              <a:rPr lang="en-US" dirty="0"/>
              <a:t> </a:t>
            </a:r>
            <a:r>
              <a:rPr lang="en-US" dirty="0" err="1"/>
              <a:t>placerat</a:t>
            </a:r>
            <a:r>
              <a:rPr lang="en-US" dirty="0"/>
              <a:t> </a:t>
            </a:r>
            <a:r>
              <a:rPr lang="en-US" dirty="0" err="1"/>
              <a:t>purus</a:t>
            </a:r>
            <a:r>
              <a:rPr lang="en-US" dirty="0"/>
              <a:t>, id </a:t>
            </a:r>
            <a:r>
              <a:rPr lang="en-US" dirty="0" err="1"/>
              <a:t>pulvinar</a:t>
            </a:r>
            <a:r>
              <a:rPr lang="en-US" dirty="0"/>
              <a:t> </a:t>
            </a:r>
            <a:r>
              <a:rPr lang="en-US" dirty="0" err="1"/>
              <a:t>lorem</a:t>
            </a:r>
            <a:r>
              <a:rPr lang="en-US" dirty="0"/>
              <a:t> </a:t>
            </a:r>
            <a:r>
              <a:rPr lang="en-US" dirty="0" err="1"/>
              <a:t>neque</a:t>
            </a:r>
            <a:r>
              <a:rPr lang="en-US" dirty="0"/>
              <a:t> sit </a:t>
            </a:r>
            <a:r>
              <a:rPr lang="en-US" dirty="0" err="1"/>
              <a:t>amet</a:t>
            </a:r>
            <a:r>
              <a:rPr lang="en-US" dirty="0"/>
              <a:t> </a:t>
            </a:r>
            <a:r>
              <a:rPr lang="en-US" dirty="0" err="1"/>
              <a:t>turpis</a:t>
            </a:r>
            <a:r>
              <a:rPr lang="en-US" dirty="0"/>
              <a:t>.</a:t>
            </a:r>
          </a:p>
          <a:p>
            <a:pPr marL="432197" lvl="1" indent="-171450"/>
            <a:r>
              <a:rPr lang="en-US" dirty="0"/>
              <a:t> </a:t>
            </a:r>
            <a:r>
              <a:rPr lang="en-US" dirty="0" err="1"/>
              <a:t>Morbi</a:t>
            </a:r>
            <a:r>
              <a:rPr lang="en-US" dirty="0"/>
              <a:t> </a:t>
            </a:r>
            <a:r>
              <a:rPr lang="en-US" dirty="0" err="1"/>
              <a:t>tincidunt</a:t>
            </a:r>
            <a:r>
              <a:rPr lang="en-US" dirty="0"/>
              <a:t> </a:t>
            </a:r>
            <a:r>
              <a:rPr lang="en-US" dirty="0" err="1"/>
              <a:t>nec</a:t>
            </a:r>
            <a:r>
              <a:rPr lang="en-US" dirty="0"/>
              <a:t> </a:t>
            </a:r>
            <a:r>
              <a:rPr lang="en-US" dirty="0" err="1"/>
              <a:t>velit</a:t>
            </a:r>
            <a:r>
              <a:rPr lang="en-US" dirty="0"/>
              <a:t> </a:t>
            </a:r>
            <a:r>
              <a:rPr lang="en-US" dirty="0" err="1"/>
              <a:t>ut</a:t>
            </a:r>
            <a:r>
              <a:rPr lang="en-US" dirty="0"/>
              <a:t> </a:t>
            </a:r>
            <a:r>
              <a:rPr lang="en-US" dirty="0" err="1"/>
              <a:t>rhoncus</a:t>
            </a:r>
            <a:r>
              <a:rPr lang="en-US" dirty="0"/>
              <a:t>. </a:t>
            </a:r>
            <a:r>
              <a:rPr lang="en-US" dirty="0" err="1"/>
              <a:t>Mauris</a:t>
            </a:r>
            <a:r>
              <a:rPr lang="en-US" dirty="0"/>
              <a:t> </a:t>
            </a:r>
            <a:r>
              <a:rPr lang="en-US" dirty="0" err="1"/>
              <a:t>aliquet</a:t>
            </a:r>
            <a:r>
              <a:rPr lang="en-US" dirty="0"/>
              <a:t> </a:t>
            </a:r>
            <a:r>
              <a:rPr lang="en-US" dirty="0" err="1"/>
              <a:t>turpis</a:t>
            </a:r>
            <a:r>
              <a:rPr lang="en-US" dirty="0"/>
              <a:t> </a:t>
            </a:r>
            <a:r>
              <a:rPr lang="en-US" dirty="0" err="1"/>
              <a:t>turpis</a:t>
            </a:r>
            <a:r>
              <a:rPr lang="en-US" dirty="0"/>
              <a:t>. </a:t>
            </a:r>
          </a:p>
          <a:p>
            <a:pPr marL="432197" lvl="1" indent="-171450"/>
            <a:r>
              <a:rPr lang="en-US" dirty="0" err="1"/>
              <a:t>Aenean</a:t>
            </a:r>
            <a:r>
              <a:rPr lang="en-US" dirty="0"/>
              <a:t> </a:t>
            </a:r>
            <a:r>
              <a:rPr lang="en-US" dirty="0" err="1"/>
              <a:t>consequat</a:t>
            </a:r>
            <a:r>
              <a:rPr lang="en-US" dirty="0"/>
              <a:t> </a:t>
            </a:r>
            <a:r>
              <a:rPr lang="en-US" dirty="0" err="1"/>
              <a:t>elit</a:t>
            </a:r>
            <a:r>
              <a:rPr lang="en-US" dirty="0"/>
              <a:t> </a:t>
            </a:r>
            <a:r>
              <a:rPr lang="en-US" dirty="0" err="1"/>
              <a:t>sapien</a:t>
            </a:r>
            <a:r>
              <a:rPr lang="en-US" dirty="0"/>
              <a:t>, non </a:t>
            </a:r>
            <a:r>
              <a:rPr lang="en-US" dirty="0" err="1"/>
              <a:t>pulvinar</a:t>
            </a:r>
            <a:r>
              <a:rPr lang="en-US" dirty="0"/>
              <a:t> </a:t>
            </a:r>
            <a:r>
              <a:rPr lang="en-US" dirty="0" err="1"/>
              <a:t>libero</a:t>
            </a:r>
            <a:r>
              <a:rPr lang="en-US" dirty="0"/>
              <a:t> </a:t>
            </a:r>
            <a:r>
              <a:rPr lang="en-US" dirty="0" err="1"/>
              <a:t>tincidunt</a:t>
            </a:r>
            <a:r>
              <a:rPr lang="en-US" dirty="0"/>
              <a:t> id. </a:t>
            </a:r>
          </a:p>
          <a:p>
            <a:endParaRPr lang="en-US" dirty="0"/>
          </a:p>
        </p:txBody>
      </p:sp>
      <p:sp>
        <p:nvSpPr>
          <p:cNvPr id="4" name="Text Placeholder 3"/>
          <p:cNvSpPr>
            <a:spLocks noGrp="1"/>
          </p:cNvSpPr>
          <p:nvPr>
            <p:ph type="body" sz="quarter" idx="15"/>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Nulla</a:t>
            </a:r>
            <a:r>
              <a:rPr lang="en-US" dirty="0"/>
              <a:t> </a:t>
            </a:r>
            <a:r>
              <a:rPr lang="en-US" dirty="0" err="1"/>
              <a:t>facilisis</a:t>
            </a:r>
            <a:r>
              <a:rPr lang="en-US" dirty="0"/>
              <a:t>, </a:t>
            </a:r>
            <a:r>
              <a:rPr lang="en-US" dirty="0" err="1"/>
              <a:t>diam</a:t>
            </a:r>
            <a:r>
              <a:rPr lang="en-US" dirty="0"/>
              <a:t> </a:t>
            </a:r>
            <a:r>
              <a:rPr lang="en-US" dirty="0" err="1"/>
              <a:t>quis</a:t>
            </a:r>
            <a:r>
              <a:rPr lang="en-US" dirty="0"/>
              <a:t> </a:t>
            </a:r>
            <a:r>
              <a:rPr lang="en-US" dirty="0" err="1"/>
              <a:t>ullamcorper</a:t>
            </a:r>
            <a:r>
              <a:rPr lang="en-US" dirty="0"/>
              <a:t> </a:t>
            </a:r>
            <a:r>
              <a:rPr lang="en-US" dirty="0" err="1"/>
              <a:t>accumsan</a:t>
            </a:r>
            <a:r>
              <a:rPr lang="en-US" dirty="0"/>
              <a:t>, </a:t>
            </a:r>
            <a:r>
              <a:rPr lang="en-US" dirty="0" err="1"/>
              <a:t>mauris</a:t>
            </a:r>
            <a:r>
              <a:rPr lang="en-US" dirty="0"/>
              <a:t> </a:t>
            </a:r>
            <a:r>
              <a:rPr lang="en-US" dirty="0" err="1"/>
              <a:t>augue</a:t>
            </a:r>
            <a:r>
              <a:rPr lang="en-US" dirty="0"/>
              <a:t> </a:t>
            </a:r>
            <a:r>
              <a:rPr lang="en-US" dirty="0" err="1"/>
              <a:t>ullamcorper</a:t>
            </a:r>
            <a:r>
              <a:rPr lang="en-US" dirty="0"/>
              <a:t> </a:t>
            </a:r>
            <a:r>
              <a:rPr lang="en-US" dirty="0" err="1"/>
              <a:t>leo</a:t>
            </a:r>
            <a:r>
              <a:rPr lang="en-US" dirty="0"/>
              <a:t>, </a:t>
            </a:r>
            <a:r>
              <a:rPr lang="en-US" dirty="0" err="1"/>
              <a:t>ornare</a:t>
            </a:r>
            <a:r>
              <a:rPr lang="en-US" dirty="0"/>
              <a:t> </a:t>
            </a:r>
            <a:r>
              <a:rPr lang="en-US" dirty="0" err="1"/>
              <a:t>condimentum</a:t>
            </a:r>
            <a:r>
              <a:rPr lang="en-US" dirty="0"/>
              <a:t> quam </a:t>
            </a:r>
            <a:r>
              <a:rPr lang="en-US" dirty="0" err="1"/>
              <a:t>metus</a:t>
            </a:r>
            <a:r>
              <a:rPr lang="en-US" dirty="0"/>
              <a:t> ac </a:t>
            </a:r>
            <a:r>
              <a:rPr lang="en-US" dirty="0" err="1"/>
              <a:t>eros</a:t>
            </a:r>
            <a:r>
              <a:rPr lang="en-US" dirty="0"/>
              <a:t>. </a:t>
            </a:r>
            <a:r>
              <a:rPr lang="en-US" dirty="0" err="1"/>
              <a:t>Praesent</a:t>
            </a:r>
            <a:r>
              <a:rPr lang="en-US" dirty="0"/>
              <a:t> </a:t>
            </a:r>
            <a:r>
              <a:rPr lang="en-US" dirty="0" err="1"/>
              <a:t>quis</a:t>
            </a:r>
            <a:r>
              <a:rPr lang="en-US" dirty="0"/>
              <a:t> nisi </a:t>
            </a:r>
            <a:r>
              <a:rPr lang="en-US" dirty="0" err="1"/>
              <a:t>finibus</a:t>
            </a:r>
            <a:r>
              <a:rPr lang="en-US" dirty="0"/>
              <a:t>, </a:t>
            </a:r>
            <a:r>
              <a:rPr lang="en-US" dirty="0" err="1"/>
              <a:t>maximus</a:t>
            </a:r>
            <a:r>
              <a:rPr lang="en-US" dirty="0"/>
              <a:t> </a:t>
            </a:r>
            <a:r>
              <a:rPr lang="en-US" dirty="0" err="1"/>
              <a:t>ipsum</a:t>
            </a:r>
            <a:r>
              <a:rPr lang="en-US" dirty="0"/>
              <a:t> </a:t>
            </a:r>
            <a:r>
              <a:rPr lang="en-US" dirty="0" err="1"/>
              <a:t>eget</a:t>
            </a:r>
            <a:r>
              <a:rPr lang="en-US" dirty="0"/>
              <a:t>, </a:t>
            </a:r>
            <a:r>
              <a:rPr lang="en-US" dirty="0" err="1"/>
              <a:t>porta</a:t>
            </a:r>
            <a:r>
              <a:rPr lang="en-US" dirty="0"/>
              <a:t> </a:t>
            </a:r>
            <a:r>
              <a:rPr lang="en-US" dirty="0" err="1"/>
              <a:t>erat</a:t>
            </a:r>
            <a:r>
              <a:rPr lang="en-US" dirty="0"/>
              <a:t>. </a:t>
            </a:r>
          </a:p>
          <a:p>
            <a:pPr marL="171450" indent="-171450">
              <a:buFont typeface="Arial"/>
              <a:buChar char="•"/>
            </a:pPr>
            <a:r>
              <a:rPr lang="en-US" dirty="0" err="1"/>
              <a:t>Nunc</a:t>
            </a:r>
            <a:r>
              <a:rPr lang="en-US" dirty="0"/>
              <a:t> </a:t>
            </a:r>
            <a:r>
              <a:rPr lang="en-US" dirty="0" err="1"/>
              <a:t>imperdiet</a:t>
            </a:r>
            <a:r>
              <a:rPr lang="en-US" dirty="0"/>
              <a:t> </a:t>
            </a:r>
            <a:r>
              <a:rPr lang="en-US" dirty="0" err="1"/>
              <a:t>risus</a:t>
            </a:r>
            <a:r>
              <a:rPr lang="en-US" dirty="0"/>
              <a:t> id </a:t>
            </a:r>
            <a:r>
              <a:rPr lang="en-US" dirty="0" err="1"/>
              <a:t>metus</a:t>
            </a:r>
            <a:r>
              <a:rPr lang="en-US" dirty="0"/>
              <a:t> </a:t>
            </a:r>
            <a:r>
              <a:rPr lang="en-US" dirty="0" err="1"/>
              <a:t>efficitur</a:t>
            </a:r>
            <a:r>
              <a:rPr lang="en-US" dirty="0"/>
              <a:t>, </a:t>
            </a:r>
            <a:r>
              <a:rPr lang="en-US" dirty="0" err="1"/>
              <a:t>eu</a:t>
            </a:r>
            <a:r>
              <a:rPr lang="en-US" dirty="0"/>
              <a:t> </a:t>
            </a:r>
            <a:r>
              <a:rPr lang="en-US" dirty="0" err="1"/>
              <a:t>lobortis</a:t>
            </a:r>
            <a:r>
              <a:rPr lang="en-US" dirty="0"/>
              <a:t> magna </a:t>
            </a:r>
            <a:r>
              <a:rPr lang="en-US" dirty="0" err="1"/>
              <a:t>pretium</a:t>
            </a:r>
            <a:r>
              <a:rPr lang="en-US" dirty="0"/>
              <a:t>. </a:t>
            </a:r>
          </a:p>
          <a:p>
            <a:pPr marL="171450" indent="-171450">
              <a:buFont typeface="Arial"/>
              <a:buChar char="•"/>
            </a:pPr>
            <a:r>
              <a:rPr lang="en-US" dirty="0"/>
              <a:t>Integer </a:t>
            </a:r>
            <a:r>
              <a:rPr lang="en-US" dirty="0" err="1"/>
              <a:t>consectetur</a:t>
            </a:r>
            <a:r>
              <a:rPr lang="en-US" dirty="0"/>
              <a:t>, </a:t>
            </a:r>
            <a:r>
              <a:rPr lang="en-US" dirty="0" err="1"/>
              <a:t>erat</a:t>
            </a:r>
            <a:r>
              <a:rPr lang="en-US" dirty="0"/>
              <a:t> at </a:t>
            </a:r>
            <a:r>
              <a:rPr lang="en-US" dirty="0" err="1"/>
              <a:t>tristique</a:t>
            </a:r>
            <a:r>
              <a:rPr lang="en-US" dirty="0"/>
              <a:t> </a:t>
            </a:r>
            <a:r>
              <a:rPr lang="en-US" dirty="0" err="1"/>
              <a:t>lacinia</a:t>
            </a:r>
            <a:r>
              <a:rPr lang="en-US" dirty="0"/>
              <a:t>, mi </a:t>
            </a:r>
            <a:r>
              <a:rPr lang="en-US" dirty="0" err="1"/>
              <a:t>eros</a:t>
            </a:r>
            <a:r>
              <a:rPr lang="en-US" dirty="0"/>
              <a:t> </a:t>
            </a:r>
            <a:r>
              <a:rPr lang="en-US" dirty="0" err="1"/>
              <a:t>placerat</a:t>
            </a:r>
            <a:r>
              <a:rPr lang="en-US" dirty="0"/>
              <a:t> </a:t>
            </a:r>
            <a:r>
              <a:rPr lang="en-US" dirty="0" err="1"/>
              <a:t>purus</a:t>
            </a:r>
            <a:r>
              <a:rPr lang="en-US" dirty="0"/>
              <a:t>, id </a:t>
            </a:r>
            <a:r>
              <a:rPr lang="en-US" dirty="0" err="1"/>
              <a:t>pulvinar</a:t>
            </a:r>
            <a:r>
              <a:rPr lang="en-US" dirty="0"/>
              <a:t> </a:t>
            </a:r>
            <a:r>
              <a:rPr lang="en-US" dirty="0" err="1"/>
              <a:t>lorem</a:t>
            </a:r>
            <a:r>
              <a:rPr lang="en-US" dirty="0"/>
              <a:t> </a:t>
            </a:r>
            <a:r>
              <a:rPr lang="en-US" dirty="0" err="1"/>
              <a:t>neque</a:t>
            </a:r>
            <a:r>
              <a:rPr lang="en-US" dirty="0"/>
              <a:t> sit </a:t>
            </a:r>
            <a:r>
              <a:rPr lang="en-US" dirty="0" err="1"/>
              <a:t>amet</a:t>
            </a:r>
            <a:r>
              <a:rPr lang="en-US" dirty="0"/>
              <a:t> </a:t>
            </a:r>
            <a:r>
              <a:rPr lang="en-US" dirty="0" err="1"/>
              <a:t>turpis</a:t>
            </a:r>
            <a:r>
              <a:rPr lang="en-US" dirty="0"/>
              <a:t>.</a:t>
            </a:r>
          </a:p>
          <a:p>
            <a:pPr marL="432197" lvl="1" indent="-171450"/>
            <a:r>
              <a:rPr lang="en-US" dirty="0"/>
              <a:t> </a:t>
            </a:r>
            <a:r>
              <a:rPr lang="en-US" dirty="0" err="1"/>
              <a:t>Morbi</a:t>
            </a:r>
            <a:r>
              <a:rPr lang="en-US" dirty="0"/>
              <a:t> </a:t>
            </a:r>
            <a:r>
              <a:rPr lang="en-US" dirty="0" err="1"/>
              <a:t>tincidunt</a:t>
            </a:r>
            <a:r>
              <a:rPr lang="en-US" dirty="0"/>
              <a:t> </a:t>
            </a:r>
            <a:r>
              <a:rPr lang="en-US" dirty="0" err="1"/>
              <a:t>nec</a:t>
            </a:r>
            <a:r>
              <a:rPr lang="en-US" dirty="0"/>
              <a:t> </a:t>
            </a:r>
            <a:r>
              <a:rPr lang="en-US" dirty="0" err="1"/>
              <a:t>velit</a:t>
            </a:r>
            <a:r>
              <a:rPr lang="en-US" dirty="0"/>
              <a:t> </a:t>
            </a:r>
            <a:r>
              <a:rPr lang="en-US" dirty="0" err="1"/>
              <a:t>ut</a:t>
            </a:r>
            <a:r>
              <a:rPr lang="en-US" dirty="0"/>
              <a:t> </a:t>
            </a:r>
            <a:r>
              <a:rPr lang="en-US" dirty="0" err="1"/>
              <a:t>rhoncus</a:t>
            </a:r>
            <a:r>
              <a:rPr lang="en-US" dirty="0"/>
              <a:t>. </a:t>
            </a:r>
            <a:r>
              <a:rPr lang="en-US" dirty="0" err="1"/>
              <a:t>Mauris</a:t>
            </a:r>
            <a:r>
              <a:rPr lang="en-US" dirty="0"/>
              <a:t> </a:t>
            </a:r>
            <a:r>
              <a:rPr lang="en-US" dirty="0" err="1"/>
              <a:t>aliquet</a:t>
            </a:r>
            <a:r>
              <a:rPr lang="en-US" dirty="0"/>
              <a:t> </a:t>
            </a:r>
            <a:r>
              <a:rPr lang="en-US" dirty="0" err="1"/>
              <a:t>turpis</a:t>
            </a:r>
            <a:r>
              <a:rPr lang="en-US" dirty="0"/>
              <a:t> </a:t>
            </a:r>
            <a:r>
              <a:rPr lang="en-US" dirty="0" err="1" smtClean="0"/>
              <a:t>turpis</a:t>
            </a:r>
            <a:r>
              <a:rPr lang="en-US" dirty="0" smtClean="0"/>
              <a:t>. </a:t>
            </a:r>
          </a:p>
          <a:p>
            <a:pPr marL="432197" lvl="1" indent="-171450"/>
            <a:r>
              <a:rPr lang="en-US" dirty="0" err="1" smtClean="0"/>
              <a:t>Aenean</a:t>
            </a:r>
            <a:r>
              <a:rPr lang="en-US" dirty="0" smtClean="0"/>
              <a:t> </a:t>
            </a:r>
            <a:r>
              <a:rPr lang="en-US" dirty="0" err="1" smtClean="0"/>
              <a:t>consequat</a:t>
            </a:r>
            <a:r>
              <a:rPr lang="en-US" dirty="0" smtClean="0"/>
              <a:t> </a:t>
            </a:r>
            <a:r>
              <a:rPr lang="en-US" dirty="0" err="1" smtClean="0"/>
              <a:t>elit</a:t>
            </a:r>
            <a:r>
              <a:rPr lang="en-US" dirty="0" smtClean="0"/>
              <a:t> </a:t>
            </a:r>
            <a:r>
              <a:rPr lang="en-US" dirty="0" err="1" smtClean="0"/>
              <a:t>sapien</a:t>
            </a:r>
            <a:r>
              <a:rPr lang="en-US" dirty="0" smtClean="0"/>
              <a:t>, non </a:t>
            </a:r>
            <a:r>
              <a:rPr lang="en-US" dirty="0" err="1" smtClean="0"/>
              <a:t>pulvinar</a:t>
            </a:r>
            <a:r>
              <a:rPr lang="en-US" dirty="0" smtClean="0"/>
              <a:t> </a:t>
            </a:r>
            <a:r>
              <a:rPr lang="en-US" dirty="0" err="1" smtClean="0"/>
              <a:t>libero</a:t>
            </a:r>
            <a:r>
              <a:rPr lang="en-US" dirty="0" smtClean="0"/>
              <a:t> </a:t>
            </a:r>
            <a:r>
              <a:rPr lang="en-US" dirty="0" err="1" smtClean="0"/>
              <a:t>tincidunt</a:t>
            </a:r>
            <a:r>
              <a:rPr lang="en-US" dirty="0" smtClean="0"/>
              <a:t> id. </a:t>
            </a:r>
          </a:p>
          <a:p>
            <a:endParaRPr lang="en-US" dirty="0"/>
          </a:p>
        </p:txBody>
      </p:sp>
      <p:sp>
        <p:nvSpPr>
          <p:cNvPr id="5" name="Title 4"/>
          <p:cNvSpPr>
            <a:spLocks noGrp="1"/>
          </p:cNvSpPr>
          <p:nvPr>
            <p:ph type="title"/>
          </p:nvPr>
        </p:nvSpPr>
        <p:spPr/>
        <p:txBody>
          <a:bodyPr/>
          <a:lstStyle/>
          <a:p>
            <a:r>
              <a:rPr lang="en-US" dirty="0" smtClean="0"/>
              <a:t>Copy Block: Two Column</a:t>
            </a:r>
            <a:endParaRPr lang="en-US" dirty="0"/>
          </a:p>
        </p:txBody>
      </p:sp>
    </p:spTree>
    <p:extLst>
      <p:ext uri="{BB962C8B-B14F-4D97-AF65-F5344CB8AC3E}">
        <p14:creationId xmlns:p14="http://schemas.microsoft.com/office/powerpoint/2010/main" val="45415697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912448-FEEC-49E8-9588-2DF1F90D57C2}" type="slidenum">
              <a:rPr lang="en-US" smtClean="0"/>
              <a:t>3</a:t>
            </a:fld>
            <a:endParaRPr lang="en-US"/>
          </a:p>
        </p:txBody>
      </p:sp>
      <p:sp>
        <p:nvSpPr>
          <p:cNvPr id="3" name="Text Placeholder 2"/>
          <p:cNvSpPr>
            <a:spLocks noGrp="1"/>
          </p:cNvSpPr>
          <p:nvPr>
            <p:ph type="body" sz="quarter" idx="11"/>
          </p:nvPr>
        </p:nvSpPr>
        <p:spPr>
          <a:xfrm>
            <a:off x="685801" y="1920240"/>
            <a:ext cx="6522634" cy="1513483"/>
          </a:xfrm>
        </p:spPr>
        <p:txBody>
          <a:bodyPr/>
          <a:lstStyle/>
          <a:p>
            <a:r>
              <a:rPr lang="en-US" dirty="0" smtClean="0"/>
              <a:t>Matt Boles</a:t>
            </a:r>
          </a:p>
          <a:p>
            <a:r>
              <a:rPr lang="en-US" dirty="0" smtClean="0"/>
              <a:t>Learning Specialist  Brightcove Learning Services</a:t>
            </a:r>
            <a:endParaRPr lang="en-US" dirty="0"/>
          </a:p>
        </p:txBody>
      </p:sp>
      <p:sp>
        <p:nvSpPr>
          <p:cNvPr id="4" name="Text Placeholder 3"/>
          <p:cNvSpPr>
            <a:spLocks noGrp="1"/>
          </p:cNvSpPr>
          <p:nvPr>
            <p:ph type="body" sz="quarter" idx="13"/>
          </p:nvPr>
        </p:nvSpPr>
        <p:spPr/>
        <p:txBody>
          <a:bodyPr/>
          <a:lstStyle/>
          <a:p>
            <a:r>
              <a:rPr lang="en-US" dirty="0" smtClean="0"/>
              <a:t>Matt Boles </a:t>
            </a:r>
            <a:r>
              <a:rPr lang="en-US" dirty="0"/>
              <a:t>| </a:t>
            </a:r>
            <a:r>
              <a:rPr lang="en-US" dirty="0" smtClean="0"/>
              <a:t>#PLAY2017</a:t>
            </a:r>
            <a:endParaRPr lang="en-US" dirty="0"/>
          </a:p>
        </p:txBody>
      </p:sp>
    </p:spTree>
    <p:extLst>
      <p:ext uri="{BB962C8B-B14F-4D97-AF65-F5344CB8AC3E}">
        <p14:creationId xmlns:p14="http://schemas.microsoft.com/office/powerpoint/2010/main" val="92296911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Subtitle Goes Here</a:t>
            </a:r>
            <a:endParaRPr lang="en-US" dirty="0"/>
          </a:p>
        </p:txBody>
      </p:sp>
      <p:sp>
        <p:nvSpPr>
          <p:cNvPr id="3" name="Slide Number Placeholder 2"/>
          <p:cNvSpPr>
            <a:spLocks noGrp="1"/>
          </p:cNvSpPr>
          <p:nvPr>
            <p:ph type="sldNum" sz="quarter" idx="10"/>
          </p:nvPr>
        </p:nvSpPr>
        <p:spPr/>
        <p:txBody>
          <a:bodyPr/>
          <a:lstStyle/>
          <a:p>
            <a:fld id="{A2912448-FEEC-49E8-9588-2DF1F90D57C2}" type="slidenum">
              <a:rPr lang="en-US" smtClean="0"/>
              <a:pPr/>
              <a:t>30</a:t>
            </a:fld>
            <a:endParaRPr lang="en-US" dirty="0"/>
          </a:p>
        </p:txBody>
      </p:sp>
      <p:sp>
        <p:nvSpPr>
          <p:cNvPr id="4" name="Text Placeholder 3"/>
          <p:cNvSpPr>
            <a:spLocks noGrp="1"/>
          </p:cNvSpPr>
          <p:nvPr>
            <p:ph type="body" sz="quarter" idx="14"/>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Nulla</a:t>
            </a:r>
            <a:r>
              <a:rPr lang="en-US" dirty="0"/>
              <a:t> </a:t>
            </a:r>
            <a:r>
              <a:rPr lang="en-US" dirty="0" err="1"/>
              <a:t>facilisis</a:t>
            </a:r>
            <a:r>
              <a:rPr lang="en-US" dirty="0"/>
              <a:t>, </a:t>
            </a:r>
            <a:r>
              <a:rPr lang="en-US" dirty="0" err="1"/>
              <a:t>diam</a:t>
            </a:r>
            <a:r>
              <a:rPr lang="en-US" dirty="0"/>
              <a:t> </a:t>
            </a:r>
            <a:r>
              <a:rPr lang="en-US" dirty="0" err="1"/>
              <a:t>quis</a:t>
            </a:r>
            <a:r>
              <a:rPr lang="en-US" dirty="0"/>
              <a:t> </a:t>
            </a:r>
            <a:r>
              <a:rPr lang="en-US" dirty="0" err="1"/>
              <a:t>ullamcorper</a:t>
            </a:r>
            <a:r>
              <a:rPr lang="en-US" dirty="0"/>
              <a:t> </a:t>
            </a:r>
            <a:r>
              <a:rPr lang="en-US" dirty="0" err="1"/>
              <a:t>accumsan</a:t>
            </a:r>
            <a:r>
              <a:rPr lang="en-US" dirty="0"/>
              <a:t>, </a:t>
            </a:r>
            <a:r>
              <a:rPr lang="en-US" dirty="0" err="1"/>
              <a:t>mauris</a:t>
            </a:r>
            <a:r>
              <a:rPr lang="en-US" dirty="0"/>
              <a:t> </a:t>
            </a:r>
            <a:r>
              <a:rPr lang="en-US" dirty="0" err="1"/>
              <a:t>augue</a:t>
            </a:r>
            <a:r>
              <a:rPr lang="en-US" dirty="0"/>
              <a:t> </a:t>
            </a:r>
            <a:r>
              <a:rPr lang="en-US" dirty="0" err="1"/>
              <a:t>ullamcorper</a:t>
            </a:r>
            <a:r>
              <a:rPr lang="en-US" dirty="0"/>
              <a:t> </a:t>
            </a:r>
            <a:r>
              <a:rPr lang="en-US" dirty="0" err="1"/>
              <a:t>leo</a:t>
            </a:r>
            <a:r>
              <a:rPr lang="en-US" dirty="0"/>
              <a:t>, </a:t>
            </a:r>
            <a:r>
              <a:rPr lang="en-US" dirty="0" err="1"/>
              <a:t>ornare</a:t>
            </a:r>
            <a:r>
              <a:rPr lang="en-US" dirty="0"/>
              <a:t> </a:t>
            </a:r>
            <a:r>
              <a:rPr lang="en-US" dirty="0" err="1"/>
              <a:t>condimentum</a:t>
            </a:r>
            <a:r>
              <a:rPr lang="en-US" dirty="0"/>
              <a:t> quam </a:t>
            </a:r>
            <a:r>
              <a:rPr lang="en-US" dirty="0" err="1"/>
              <a:t>metus</a:t>
            </a:r>
            <a:r>
              <a:rPr lang="en-US" dirty="0"/>
              <a:t> ac </a:t>
            </a:r>
            <a:r>
              <a:rPr lang="en-US" dirty="0" err="1"/>
              <a:t>eros</a:t>
            </a:r>
            <a:r>
              <a:rPr lang="en-US" dirty="0"/>
              <a:t>. </a:t>
            </a:r>
            <a:r>
              <a:rPr lang="en-US" dirty="0" err="1"/>
              <a:t>Praesent</a:t>
            </a:r>
            <a:r>
              <a:rPr lang="en-US" dirty="0"/>
              <a:t> </a:t>
            </a:r>
            <a:r>
              <a:rPr lang="en-US" dirty="0" err="1"/>
              <a:t>quis</a:t>
            </a:r>
            <a:r>
              <a:rPr lang="en-US" dirty="0"/>
              <a:t> nisi </a:t>
            </a:r>
            <a:r>
              <a:rPr lang="en-US" dirty="0" err="1"/>
              <a:t>finibus</a:t>
            </a:r>
            <a:r>
              <a:rPr lang="en-US" dirty="0"/>
              <a:t>, </a:t>
            </a:r>
            <a:r>
              <a:rPr lang="en-US" dirty="0" err="1"/>
              <a:t>maximus</a:t>
            </a:r>
            <a:r>
              <a:rPr lang="en-US" dirty="0"/>
              <a:t> </a:t>
            </a:r>
            <a:r>
              <a:rPr lang="en-US" dirty="0" err="1"/>
              <a:t>ipsum</a:t>
            </a:r>
            <a:r>
              <a:rPr lang="en-US" dirty="0"/>
              <a:t> </a:t>
            </a:r>
            <a:r>
              <a:rPr lang="en-US" dirty="0" err="1"/>
              <a:t>eget</a:t>
            </a:r>
            <a:r>
              <a:rPr lang="en-US" dirty="0"/>
              <a:t>, </a:t>
            </a:r>
            <a:r>
              <a:rPr lang="en-US" dirty="0" err="1"/>
              <a:t>porta</a:t>
            </a:r>
            <a:r>
              <a:rPr lang="en-US" dirty="0"/>
              <a:t> </a:t>
            </a:r>
            <a:r>
              <a:rPr lang="en-US" dirty="0" err="1"/>
              <a:t>erat</a:t>
            </a:r>
            <a:r>
              <a:rPr lang="en-US" dirty="0"/>
              <a:t>. </a:t>
            </a:r>
          </a:p>
          <a:p>
            <a:endParaRPr lang="en-US" dirty="0"/>
          </a:p>
        </p:txBody>
      </p:sp>
      <p:sp>
        <p:nvSpPr>
          <p:cNvPr id="5" name="Title 4"/>
          <p:cNvSpPr>
            <a:spLocks noGrp="1"/>
          </p:cNvSpPr>
          <p:nvPr>
            <p:ph type="title"/>
          </p:nvPr>
        </p:nvSpPr>
        <p:spPr/>
        <p:txBody>
          <a:bodyPr/>
          <a:lstStyle/>
          <a:p>
            <a:r>
              <a:rPr lang="en-US" dirty="0" smtClean="0"/>
              <a:t>Copy Block With Subtitle</a:t>
            </a:r>
            <a:endParaRPr lang="en-US" dirty="0"/>
          </a:p>
        </p:txBody>
      </p:sp>
    </p:spTree>
    <p:extLst>
      <p:ext uri="{BB962C8B-B14F-4D97-AF65-F5344CB8AC3E}">
        <p14:creationId xmlns:p14="http://schemas.microsoft.com/office/powerpoint/2010/main" val="147611649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smtClean="0"/>
              <a:t>Subtitle Goes Here</a:t>
            </a:r>
            <a:endParaRPr lang="en-US" dirty="0"/>
          </a:p>
        </p:txBody>
      </p:sp>
      <p:sp>
        <p:nvSpPr>
          <p:cNvPr id="3" name="Slide Number Placeholder 2"/>
          <p:cNvSpPr>
            <a:spLocks noGrp="1"/>
          </p:cNvSpPr>
          <p:nvPr>
            <p:ph type="sldNum" sz="quarter" idx="10"/>
          </p:nvPr>
        </p:nvSpPr>
        <p:spPr/>
        <p:txBody>
          <a:bodyPr/>
          <a:lstStyle/>
          <a:p>
            <a:fld id="{A2912448-FEEC-49E8-9588-2DF1F90D57C2}" type="slidenum">
              <a:rPr lang="en-US" smtClean="0"/>
              <a:pPr/>
              <a:t>31</a:t>
            </a:fld>
            <a:endParaRPr lang="en-US" dirty="0"/>
          </a:p>
        </p:txBody>
      </p:sp>
      <p:sp>
        <p:nvSpPr>
          <p:cNvPr id="4" name="Title 3"/>
          <p:cNvSpPr>
            <a:spLocks noGrp="1"/>
          </p:cNvSpPr>
          <p:nvPr>
            <p:ph type="title"/>
          </p:nvPr>
        </p:nvSpPr>
        <p:spPr>
          <a:xfrm>
            <a:off x="685799" y="617220"/>
            <a:ext cx="5777089" cy="740203"/>
          </a:xfrm>
        </p:spPr>
        <p:txBody>
          <a:bodyPr/>
          <a:lstStyle/>
          <a:p>
            <a:r>
              <a:rPr lang="en-US" dirty="0"/>
              <a:t>Copy Block: Two </a:t>
            </a:r>
            <a:r>
              <a:rPr lang="en-US" dirty="0" smtClean="0"/>
              <a:t>Column with Subtitle</a:t>
            </a:r>
            <a:endParaRPr lang="en-US" dirty="0"/>
          </a:p>
        </p:txBody>
      </p:sp>
      <p:sp>
        <p:nvSpPr>
          <p:cNvPr id="5" name="Text Placeholder 4"/>
          <p:cNvSpPr>
            <a:spLocks noGrp="1"/>
          </p:cNvSpPr>
          <p:nvPr>
            <p:ph type="body" sz="quarter" idx="16"/>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Nulla</a:t>
            </a:r>
            <a:r>
              <a:rPr lang="en-US" dirty="0"/>
              <a:t> </a:t>
            </a:r>
            <a:r>
              <a:rPr lang="en-US" dirty="0" err="1"/>
              <a:t>facilisis</a:t>
            </a:r>
            <a:r>
              <a:rPr lang="en-US" dirty="0"/>
              <a:t>, </a:t>
            </a:r>
            <a:r>
              <a:rPr lang="en-US" dirty="0" err="1"/>
              <a:t>diam</a:t>
            </a:r>
            <a:r>
              <a:rPr lang="en-US" dirty="0"/>
              <a:t> </a:t>
            </a:r>
            <a:r>
              <a:rPr lang="en-US" dirty="0" err="1"/>
              <a:t>quis</a:t>
            </a:r>
            <a:r>
              <a:rPr lang="en-US" dirty="0"/>
              <a:t> </a:t>
            </a:r>
            <a:r>
              <a:rPr lang="en-US" dirty="0" err="1"/>
              <a:t>ullamcorper</a:t>
            </a:r>
            <a:r>
              <a:rPr lang="en-US" dirty="0"/>
              <a:t> </a:t>
            </a:r>
            <a:r>
              <a:rPr lang="en-US" dirty="0" err="1"/>
              <a:t>accumsan</a:t>
            </a:r>
            <a:r>
              <a:rPr lang="en-US" dirty="0"/>
              <a:t>, </a:t>
            </a:r>
            <a:r>
              <a:rPr lang="en-US" dirty="0" err="1"/>
              <a:t>mauris</a:t>
            </a:r>
            <a:r>
              <a:rPr lang="en-US" dirty="0"/>
              <a:t> </a:t>
            </a:r>
            <a:r>
              <a:rPr lang="en-US" dirty="0" err="1"/>
              <a:t>augue</a:t>
            </a:r>
            <a:r>
              <a:rPr lang="en-US" dirty="0"/>
              <a:t> </a:t>
            </a:r>
            <a:r>
              <a:rPr lang="en-US" dirty="0" err="1"/>
              <a:t>ullamcorper</a:t>
            </a:r>
            <a:r>
              <a:rPr lang="en-US" dirty="0"/>
              <a:t> </a:t>
            </a:r>
            <a:r>
              <a:rPr lang="en-US" dirty="0" err="1"/>
              <a:t>leo</a:t>
            </a:r>
            <a:r>
              <a:rPr lang="en-US" dirty="0"/>
              <a:t>, </a:t>
            </a:r>
            <a:r>
              <a:rPr lang="en-US" dirty="0" err="1"/>
              <a:t>ornare</a:t>
            </a:r>
            <a:r>
              <a:rPr lang="en-US" dirty="0"/>
              <a:t> </a:t>
            </a:r>
            <a:r>
              <a:rPr lang="en-US" dirty="0" err="1"/>
              <a:t>condimentum</a:t>
            </a:r>
            <a:r>
              <a:rPr lang="en-US" dirty="0"/>
              <a:t> quam </a:t>
            </a:r>
            <a:r>
              <a:rPr lang="en-US" dirty="0" err="1"/>
              <a:t>metus</a:t>
            </a:r>
            <a:r>
              <a:rPr lang="en-US" dirty="0"/>
              <a:t> ac </a:t>
            </a:r>
            <a:r>
              <a:rPr lang="en-US" dirty="0" err="1"/>
              <a:t>eros</a:t>
            </a:r>
            <a:r>
              <a:rPr lang="en-US" dirty="0"/>
              <a:t>. </a:t>
            </a:r>
            <a:r>
              <a:rPr lang="en-US" dirty="0" err="1"/>
              <a:t>Praesent</a:t>
            </a:r>
            <a:r>
              <a:rPr lang="en-US" dirty="0"/>
              <a:t> </a:t>
            </a:r>
            <a:r>
              <a:rPr lang="en-US" dirty="0" err="1"/>
              <a:t>quis</a:t>
            </a:r>
            <a:r>
              <a:rPr lang="en-US" dirty="0"/>
              <a:t> nisi </a:t>
            </a:r>
            <a:r>
              <a:rPr lang="en-US" dirty="0" err="1"/>
              <a:t>finibus</a:t>
            </a:r>
            <a:r>
              <a:rPr lang="en-US" dirty="0"/>
              <a:t>, </a:t>
            </a:r>
            <a:r>
              <a:rPr lang="en-US" dirty="0" err="1"/>
              <a:t>maximus</a:t>
            </a:r>
            <a:r>
              <a:rPr lang="en-US" dirty="0"/>
              <a:t> </a:t>
            </a:r>
            <a:r>
              <a:rPr lang="en-US" dirty="0" err="1"/>
              <a:t>ipsum</a:t>
            </a:r>
            <a:r>
              <a:rPr lang="en-US" dirty="0"/>
              <a:t> </a:t>
            </a:r>
            <a:r>
              <a:rPr lang="en-US" dirty="0" err="1"/>
              <a:t>eget</a:t>
            </a:r>
            <a:r>
              <a:rPr lang="en-US" dirty="0"/>
              <a:t>, </a:t>
            </a:r>
            <a:r>
              <a:rPr lang="en-US" dirty="0" err="1"/>
              <a:t>porta</a:t>
            </a:r>
            <a:r>
              <a:rPr lang="en-US" dirty="0"/>
              <a:t> </a:t>
            </a:r>
            <a:r>
              <a:rPr lang="en-US" dirty="0" err="1"/>
              <a:t>erat</a:t>
            </a:r>
            <a:r>
              <a:rPr lang="en-US" dirty="0"/>
              <a:t>. </a:t>
            </a:r>
          </a:p>
          <a:p>
            <a:pPr marL="171450" indent="-171450">
              <a:buFont typeface="Arial"/>
              <a:buChar char="•"/>
            </a:pPr>
            <a:r>
              <a:rPr lang="en-US" dirty="0" err="1"/>
              <a:t>Nunc</a:t>
            </a:r>
            <a:r>
              <a:rPr lang="en-US" dirty="0"/>
              <a:t> </a:t>
            </a:r>
            <a:r>
              <a:rPr lang="en-US" dirty="0" err="1"/>
              <a:t>imperdiet</a:t>
            </a:r>
            <a:r>
              <a:rPr lang="en-US" dirty="0"/>
              <a:t> </a:t>
            </a:r>
            <a:r>
              <a:rPr lang="en-US" dirty="0" err="1"/>
              <a:t>risus</a:t>
            </a:r>
            <a:r>
              <a:rPr lang="en-US" dirty="0"/>
              <a:t> id </a:t>
            </a:r>
            <a:r>
              <a:rPr lang="en-US" dirty="0" err="1"/>
              <a:t>metus</a:t>
            </a:r>
            <a:r>
              <a:rPr lang="en-US" dirty="0"/>
              <a:t> </a:t>
            </a:r>
            <a:r>
              <a:rPr lang="en-US" dirty="0" err="1"/>
              <a:t>efficitur</a:t>
            </a:r>
            <a:r>
              <a:rPr lang="en-US" dirty="0"/>
              <a:t>, </a:t>
            </a:r>
            <a:r>
              <a:rPr lang="en-US" dirty="0" err="1"/>
              <a:t>eu</a:t>
            </a:r>
            <a:r>
              <a:rPr lang="en-US" dirty="0"/>
              <a:t> </a:t>
            </a:r>
            <a:r>
              <a:rPr lang="en-US" dirty="0" err="1"/>
              <a:t>lobortis</a:t>
            </a:r>
            <a:r>
              <a:rPr lang="en-US" dirty="0"/>
              <a:t> magna </a:t>
            </a:r>
            <a:r>
              <a:rPr lang="en-US" dirty="0" err="1"/>
              <a:t>pretium</a:t>
            </a:r>
            <a:r>
              <a:rPr lang="en-US" dirty="0"/>
              <a:t>. </a:t>
            </a:r>
          </a:p>
          <a:p>
            <a:pPr marL="171450" indent="-171450">
              <a:buFont typeface="Arial"/>
              <a:buChar char="•"/>
            </a:pPr>
            <a:r>
              <a:rPr lang="en-US" dirty="0"/>
              <a:t>Integer </a:t>
            </a:r>
            <a:r>
              <a:rPr lang="en-US" dirty="0" err="1"/>
              <a:t>consectetur</a:t>
            </a:r>
            <a:r>
              <a:rPr lang="en-US" dirty="0"/>
              <a:t>, </a:t>
            </a:r>
            <a:r>
              <a:rPr lang="en-US" dirty="0" err="1"/>
              <a:t>erat</a:t>
            </a:r>
            <a:r>
              <a:rPr lang="en-US" dirty="0"/>
              <a:t> at </a:t>
            </a:r>
            <a:r>
              <a:rPr lang="en-US" dirty="0" err="1"/>
              <a:t>tristique</a:t>
            </a:r>
            <a:r>
              <a:rPr lang="en-US" dirty="0"/>
              <a:t> </a:t>
            </a:r>
            <a:r>
              <a:rPr lang="en-US" dirty="0" err="1"/>
              <a:t>lacinia</a:t>
            </a:r>
            <a:r>
              <a:rPr lang="en-US" dirty="0"/>
              <a:t>, mi </a:t>
            </a:r>
            <a:r>
              <a:rPr lang="en-US" dirty="0" err="1"/>
              <a:t>eros</a:t>
            </a:r>
            <a:r>
              <a:rPr lang="en-US" dirty="0"/>
              <a:t> </a:t>
            </a:r>
            <a:r>
              <a:rPr lang="en-US" dirty="0" err="1"/>
              <a:t>placerat</a:t>
            </a:r>
            <a:r>
              <a:rPr lang="en-US" dirty="0"/>
              <a:t> </a:t>
            </a:r>
            <a:r>
              <a:rPr lang="en-US" dirty="0" err="1"/>
              <a:t>purus</a:t>
            </a:r>
            <a:r>
              <a:rPr lang="en-US" dirty="0"/>
              <a:t>, id </a:t>
            </a:r>
            <a:r>
              <a:rPr lang="en-US" dirty="0" err="1"/>
              <a:t>pulvinar</a:t>
            </a:r>
            <a:r>
              <a:rPr lang="en-US" dirty="0"/>
              <a:t> </a:t>
            </a:r>
            <a:r>
              <a:rPr lang="en-US" dirty="0" err="1"/>
              <a:t>lorem</a:t>
            </a:r>
            <a:r>
              <a:rPr lang="en-US" dirty="0"/>
              <a:t> </a:t>
            </a:r>
            <a:r>
              <a:rPr lang="en-US" dirty="0" err="1"/>
              <a:t>neque</a:t>
            </a:r>
            <a:r>
              <a:rPr lang="en-US" dirty="0"/>
              <a:t> sit </a:t>
            </a:r>
            <a:r>
              <a:rPr lang="en-US" dirty="0" err="1"/>
              <a:t>amet</a:t>
            </a:r>
            <a:r>
              <a:rPr lang="en-US" dirty="0"/>
              <a:t> </a:t>
            </a:r>
            <a:r>
              <a:rPr lang="en-US" dirty="0" err="1"/>
              <a:t>turpis</a:t>
            </a:r>
            <a:endParaRPr lang="en-US" dirty="0"/>
          </a:p>
        </p:txBody>
      </p:sp>
      <p:sp>
        <p:nvSpPr>
          <p:cNvPr id="6" name="Text Placeholder 5"/>
          <p:cNvSpPr>
            <a:spLocks noGrp="1"/>
          </p:cNvSpPr>
          <p:nvPr>
            <p:ph type="body" sz="quarter" idx="15"/>
          </p:nvPr>
        </p:nvSpPr>
        <p:spPr/>
        <p:txBody>
          <a:body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Nulla</a:t>
            </a:r>
            <a:r>
              <a:rPr lang="en-US" dirty="0"/>
              <a:t> </a:t>
            </a:r>
            <a:r>
              <a:rPr lang="en-US" dirty="0" err="1"/>
              <a:t>facilisis</a:t>
            </a:r>
            <a:r>
              <a:rPr lang="en-US" dirty="0"/>
              <a:t>, </a:t>
            </a:r>
            <a:r>
              <a:rPr lang="en-US" dirty="0" err="1"/>
              <a:t>diam</a:t>
            </a:r>
            <a:r>
              <a:rPr lang="en-US" dirty="0"/>
              <a:t> </a:t>
            </a:r>
            <a:r>
              <a:rPr lang="en-US" dirty="0" err="1"/>
              <a:t>quis</a:t>
            </a:r>
            <a:r>
              <a:rPr lang="en-US" dirty="0"/>
              <a:t> </a:t>
            </a:r>
            <a:r>
              <a:rPr lang="en-US" dirty="0" err="1"/>
              <a:t>ullamcorper</a:t>
            </a:r>
            <a:r>
              <a:rPr lang="en-US" dirty="0"/>
              <a:t> </a:t>
            </a:r>
            <a:r>
              <a:rPr lang="en-US" dirty="0" err="1"/>
              <a:t>accumsan</a:t>
            </a:r>
            <a:r>
              <a:rPr lang="en-US" dirty="0"/>
              <a:t>, </a:t>
            </a:r>
            <a:r>
              <a:rPr lang="en-US" dirty="0" err="1"/>
              <a:t>mauris</a:t>
            </a:r>
            <a:r>
              <a:rPr lang="en-US" dirty="0"/>
              <a:t> </a:t>
            </a:r>
            <a:r>
              <a:rPr lang="en-US" dirty="0" err="1"/>
              <a:t>augue</a:t>
            </a:r>
            <a:r>
              <a:rPr lang="en-US" dirty="0"/>
              <a:t> </a:t>
            </a:r>
            <a:r>
              <a:rPr lang="en-US" dirty="0" err="1"/>
              <a:t>ullamcorper</a:t>
            </a:r>
            <a:r>
              <a:rPr lang="en-US" dirty="0"/>
              <a:t> </a:t>
            </a:r>
            <a:r>
              <a:rPr lang="en-US" dirty="0" err="1"/>
              <a:t>leo</a:t>
            </a:r>
            <a:r>
              <a:rPr lang="en-US" dirty="0"/>
              <a:t>, </a:t>
            </a:r>
            <a:r>
              <a:rPr lang="en-US" dirty="0" err="1"/>
              <a:t>ornare</a:t>
            </a:r>
            <a:r>
              <a:rPr lang="en-US" dirty="0"/>
              <a:t> </a:t>
            </a:r>
            <a:r>
              <a:rPr lang="en-US" dirty="0" err="1"/>
              <a:t>condimentum</a:t>
            </a:r>
            <a:r>
              <a:rPr lang="en-US" dirty="0"/>
              <a:t> quam </a:t>
            </a:r>
            <a:r>
              <a:rPr lang="en-US" dirty="0" err="1"/>
              <a:t>metus</a:t>
            </a:r>
            <a:r>
              <a:rPr lang="en-US" dirty="0"/>
              <a:t> ac </a:t>
            </a:r>
            <a:r>
              <a:rPr lang="en-US" dirty="0" err="1"/>
              <a:t>eros</a:t>
            </a:r>
            <a:r>
              <a:rPr lang="en-US" dirty="0"/>
              <a:t>. </a:t>
            </a:r>
            <a:r>
              <a:rPr lang="en-US" dirty="0" err="1"/>
              <a:t>Praesent</a:t>
            </a:r>
            <a:r>
              <a:rPr lang="en-US" dirty="0"/>
              <a:t> </a:t>
            </a:r>
            <a:r>
              <a:rPr lang="en-US" dirty="0" err="1"/>
              <a:t>quis</a:t>
            </a:r>
            <a:r>
              <a:rPr lang="en-US" dirty="0"/>
              <a:t> nisi </a:t>
            </a:r>
            <a:r>
              <a:rPr lang="en-US" dirty="0" err="1"/>
              <a:t>finibus</a:t>
            </a:r>
            <a:r>
              <a:rPr lang="en-US" dirty="0"/>
              <a:t>, </a:t>
            </a:r>
            <a:r>
              <a:rPr lang="en-US" dirty="0" err="1"/>
              <a:t>maximus</a:t>
            </a:r>
            <a:r>
              <a:rPr lang="en-US" dirty="0"/>
              <a:t> </a:t>
            </a:r>
            <a:r>
              <a:rPr lang="en-US" dirty="0" err="1"/>
              <a:t>ipsum</a:t>
            </a:r>
            <a:r>
              <a:rPr lang="en-US" dirty="0"/>
              <a:t> </a:t>
            </a:r>
            <a:r>
              <a:rPr lang="en-US" dirty="0" err="1"/>
              <a:t>eget</a:t>
            </a:r>
            <a:r>
              <a:rPr lang="en-US" dirty="0"/>
              <a:t>, </a:t>
            </a:r>
            <a:r>
              <a:rPr lang="en-US" dirty="0" err="1"/>
              <a:t>porta</a:t>
            </a:r>
            <a:r>
              <a:rPr lang="en-US" dirty="0"/>
              <a:t> </a:t>
            </a:r>
            <a:r>
              <a:rPr lang="en-US" dirty="0" err="1"/>
              <a:t>erat</a:t>
            </a:r>
            <a:r>
              <a:rPr lang="en-US" dirty="0"/>
              <a:t>. </a:t>
            </a:r>
          </a:p>
          <a:p>
            <a:pPr marL="171450" indent="-171450">
              <a:buFont typeface="Arial"/>
              <a:buChar char="•"/>
            </a:pPr>
            <a:r>
              <a:rPr lang="en-US" dirty="0" err="1"/>
              <a:t>Nunc</a:t>
            </a:r>
            <a:r>
              <a:rPr lang="en-US" dirty="0"/>
              <a:t> </a:t>
            </a:r>
            <a:r>
              <a:rPr lang="en-US" dirty="0" err="1"/>
              <a:t>imperdiet</a:t>
            </a:r>
            <a:r>
              <a:rPr lang="en-US" dirty="0"/>
              <a:t> </a:t>
            </a:r>
            <a:r>
              <a:rPr lang="en-US" dirty="0" err="1"/>
              <a:t>risus</a:t>
            </a:r>
            <a:r>
              <a:rPr lang="en-US" dirty="0"/>
              <a:t> id </a:t>
            </a:r>
            <a:r>
              <a:rPr lang="en-US" dirty="0" err="1"/>
              <a:t>metus</a:t>
            </a:r>
            <a:r>
              <a:rPr lang="en-US" dirty="0"/>
              <a:t> </a:t>
            </a:r>
            <a:r>
              <a:rPr lang="en-US" dirty="0" err="1"/>
              <a:t>efficitur</a:t>
            </a:r>
            <a:r>
              <a:rPr lang="en-US" dirty="0"/>
              <a:t>, </a:t>
            </a:r>
            <a:r>
              <a:rPr lang="en-US" dirty="0" err="1"/>
              <a:t>eu</a:t>
            </a:r>
            <a:r>
              <a:rPr lang="en-US" dirty="0"/>
              <a:t> </a:t>
            </a:r>
            <a:r>
              <a:rPr lang="en-US" dirty="0" err="1"/>
              <a:t>lobortis</a:t>
            </a:r>
            <a:r>
              <a:rPr lang="en-US" dirty="0"/>
              <a:t> magna </a:t>
            </a:r>
            <a:r>
              <a:rPr lang="en-US" dirty="0" err="1"/>
              <a:t>pretium</a:t>
            </a:r>
            <a:r>
              <a:rPr lang="en-US" dirty="0"/>
              <a:t>. </a:t>
            </a:r>
          </a:p>
          <a:p>
            <a:pPr marL="171450" indent="-171450">
              <a:buFont typeface="Arial"/>
              <a:buChar char="•"/>
            </a:pPr>
            <a:r>
              <a:rPr lang="en-US" dirty="0"/>
              <a:t>Integer </a:t>
            </a:r>
            <a:r>
              <a:rPr lang="en-US" dirty="0" err="1"/>
              <a:t>consectetur</a:t>
            </a:r>
            <a:r>
              <a:rPr lang="en-US" dirty="0"/>
              <a:t>, </a:t>
            </a:r>
            <a:r>
              <a:rPr lang="en-US" dirty="0" err="1"/>
              <a:t>erat</a:t>
            </a:r>
            <a:r>
              <a:rPr lang="en-US" dirty="0"/>
              <a:t> at </a:t>
            </a:r>
            <a:r>
              <a:rPr lang="en-US" dirty="0" err="1"/>
              <a:t>tristique</a:t>
            </a:r>
            <a:r>
              <a:rPr lang="en-US" dirty="0"/>
              <a:t> </a:t>
            </a:r>
            <a:r>
              <a:rPr lang="en-US" dirty="0" err="1"/>
              <a:t>lacinia</a:t>
            </a:r>
            <a:r>
              <a:rPr lang="en-US" dirty="0"/>
              <a:t>, mi </a:t>
            </a:r>
            <a:r>
              <a:rPr lang="en-US" dirty="0" err="1"/>
              <a:t>eros</a:t>
            </a:r>
            <a:r>
              <a:rPr lang="en-US" dirty="0"/>
              <a:t> </a:t>
            </a:r>
            <a:r>
              <a:rPr lang="en-US" dirty="0" err="1"/>
              <a:t>placerat</a:t>
            </a:r>
            <a:r>
              <a:rPr lang="en-US" dirty="0"/>
              <a:t> </a:t>
            </a:r>
            <a:r>
              <a:rPr lang="en-US" dirty="0" err="1"/>
              <a:t>purus</a:t>
            </a:r>
            <a:r>
              <a:rPr lang="en-US" dirty="0"/>
              <a:t>, id </a:t>
            </a:r>
            <a:r>
              <a:rPr lang="en-US" dirty="0" err="1"/>
              <a:t>pulvinar</a:t>
            </a:r>
            <a:r>
              <a:rPr lang="en-US" dirty="0"/>
              <a:t> </a:t>
            </a:r>
            <a:r>
              <a:rPr lang="en-US" dirty="0" err="1"/>
              <a:t>lorem</a:t>
            </a:r>
            <a:r>
              <a:rPr lang="en-US" dirty="0"/>
              <a:t> </a:t>
            </a:r>
            <a:r>
              <a:rPr lang="en-US" dirty="0" err="1"/>
              <a:t>neque</a:t>
            </a:r>
            <a:r>
              <a:rPr lang="en-US" dirty="0"/>
              <a:t> sit </a:t>
            </a:r>
            <a:r>
              <a:rPr lang="en-US" dirty="0" err="1"/>
              <a:t>amet</a:t>
            </a:r>
            <a:r>
              <a:rPr lang="en-US" dirty="0"/>
              <a:t> </a:t>
            </a:r>
            <a:r>
              <a:rPr lang="en-US" dirty="0" err="1"/>
              <a:t>turpis</a:t>
            </a:r>
            <a:r>
              <a:rPr lang="en-US" dirty="0" smtClean="0"/>
              <a:t>.</a:t>
            </a:r>
            <a:endParaRPr lang="en-US" dirty="0"/>
          </a:p>
          <a:p>
            <a:endParaRPr lang="en-US" dirty="0"/>
          </a:p>
        </p:txBody>
      </p:sp>
    </p:spTree>
    <p:extLst>
      <p:ext uri="{BB962C8B-B14F-4D97-AF65-F5344CB8AC3E}">
        <p14:creationId xmlns:p14="http://schemas.microsoft.com/office/powerpoint/2010/main" val="355963435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32</a:t>
            </a:fld>
            <a:endParaRPr lang="en-US" dirty="0"/>
          </a:p>
        </p:txBody>
      </p:sp>
      <p:sp>
        <p:nvSpPr>
          <p:cNvPr id="3" name="Text Placeholder 2"/>
          <p:cNvSpPr>
            <a:spLocks noGrp="1"/>
          </p:cNvSpPr>
          <p:nvPr>
            <p:ph type="body" sz="quarter" idx="11"/>
          </p:nvPr>
        </p:nvSpPr>
        <p:spPr>
          <a:xfrm>
            <a:off x="1317847" y="1929286"/>
            <a:ext cx="6508310" cy="577073"/>
          </a:xfrm>
        </p:spPr>
        <p:txBody>
          <a:bodyPr/>
          <a:lstStyle/>
          <a:p>
            <a:r>
              <a:rPr lang="en-US" dirty="0" smtClean="0"/>
              <a:t>Section Title</a:t>
            </a:r>
            <a:endParaRPr lang="en-US" dirty="0"/>
          </a:p>
        </p:txBody>
      </p:sp>
    </p:spTree>
    <p:extLst>
      <p:ext uri="{BB962C8B-B14F-4D97-AF65-F5344CB8AC3E}">
        <p14:creationId xmlns:p14="http://schemas.microsoft.com/office/powerpoint/2010/main" val="296674490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33</a:t>
            </a:fld>
            <a:endParaRPr lang="en-US" dirty="0"/>
          </a:p>
        </p:txBody>
      </p:sp>
      <p:sp>
        <p:nvSpPr>
          <p:cNvPr id="3" name="Text Placeholder 2"/>
          <p:cNvSpPr>
            <a:spLocks noGrp="1"/>
          </p:cNvSpPr>
          <p:nvPr>
            <p:ph type="body" sz="quarter" idx="11"/>
          </p:nvPr>
        </p:nvSpPr>
        <p:spPr>
          <a:xfrm>
            <a:off x="1317847" y="1929286"/>
            <a:ext cx="6508310" cy="577073"/>
          </a:xfrm>
        </p:spPr>
        <p:txBody>
          <a:bodyPr/>
          <a:lstStyle/>
          <a:p>
            <a:r>
              <a:rPr lang="en-US" dirty="0" smtClean="0"/>
              <a:t>Section Title</a:t>
            </a:r>
            <a:endParaRPr lang="en-US" dirty="0"/>
          </a:p>
        </p:txBody>
      </p:sp>
    </p:spTree>
    <p:extLst>
      <p:ext uri="{BB962C8B-B14F-4D97-AF65-F5344CB8AC3E}">
        <p14:creationId xmlns:p14="http://schemas.microsoft.com/office/powerpoint/2010/main" val="320029721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34</a:t>
            </a:fld>
            <a:endParaRPr lang="en-US" dirty="0"/>
          </a:p>
        </p:txBody>
      </p:sp>
      <p:sp>
        <p:nvSpPr>
          <p:cNvPr id="3" name="Text Placeholder 2"/>
          <p:cNvSpPr>
            <a:spLocks noGrp="1"/>
          </p:cNvSpPr>
          <p:nvPr>
            <p:ph type="body" sz="quarter" idx="11"/>
          </p:nvPr>
        </p:nvSpPr>
        <p:spPr>
          <a:xfrm>
            <a:off x="1317847" y="1929286"/>
            <a:ext cx="6508310" cy="577073"/>
          </a:xfrm>
        </p:spPr>
        <p:txBody>
          <a:bodyPr/>
          <a:lstStyle/>
          <a:p>
            <a:r>
              <a:rPr lang="en-US" dirty="0" smtClean="0"/>
              <a:t>Section Title</a:t>
            </a:r>
            <a:endParaRPr lang="en-US" dirty="0"/>
          </a:p>
        </p:txBody>
      </p:sp>
    </p:spTree>
    <p:extLst>
      <p:ext uri="{BB962C8B-B14F-4D97-AF65-F5344CB8AC3E}">
        <p14:creationId xmlns:p14="http://schemas.microsoft.com/office/powerpoint/2010/main" val="377011668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35</a:t>
            </a:fld>
            <a:endParaRPr lang="en-US" dirty="0"/>
          </a:p>
        </p:txBody>
      </p:sp>
      <p:sp>
        <p:nvSpPr>
          <p:cNvPr id="3" name="Text Placeholder 2"/>
          <p:cNvSpPr>
            <a:spLocks noGrp="1"/>
          </p:cNvSpPr>
          <p:nvPr>
            <p:ph type="body" sz="quarter" idx="11"/>
          </p:nvPr>
        </p:nvSpPr>
        <p:spPr>
          <a:xfrm>
            <a:off x="1317847" y="1929286"/>
            <a:ext cx="6508310" cy="577073"/>
          </a:xfrm>
        </p:spPr>
        <p:txBody>
          <a:bodyPr/>
          <a:lstStyle/>
          <a:p>
            <a:r>
              <a:rPr lang="en-US" dirty="0" smtClean="0"/>
              <a:t>Section Title</a:t>
            </a:r>
            <a:endParaRPr lang="en-US" dirty="0"/>
          </a:p>
        </p:txBody>
      </p:sp>
    </p:spTree>
    <p:extLst>
      <p:ext uri="{BB962C8B-B14F-4D97-AF65-F5344CB8AC3E}">
        <p14:creationId xmlns:p14="http://schemas.microsoft.com/office/powerpoint/2010/main" val="374031731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36</a:t>
            </a:fld>
            <a:endParaRPr lang="en-US" dirty="0"/>
          </a:p>
        </p:txBody>
      </p:sp>
      <p:sp>
        <p:nvSpPr>
          <p:cNvPr id="3" name="Text Placeholder 2"/>
          <p:cNvSpPr>
            <a:spLocks noGrp="1"/>
          </p:cNvSpPr>
          <p:nvPr>
            <p:ph type="body" sz="quarter" idx="11"/>
          </p:nvPr>
        </p:nvSpPr>
        <p:spPr>
          <a:xfrm>
            <a:off x="1317847" y="1929286"/>
            <a:ext cx="6508310" cy="577073"/>
          </a:xfrm>
        </p:spPr>
        <p:txBody>
          <a:bodyPr/>
          <a:lstStyle/>
          <a:p>
            <a:r>
              <a:rPr lang="en-US" dirty="0" smtClean="0"/>
              <a:t>Section Title</a:t>
            </a:r>
            <a:endParaRPr lang="en-US" dirty="0"/>
          </a:p>
        </p:txBody>
      </p:sp>
    </p:spTree>
    <p:extLst>
      <p:ext uri="{BB962C8B-B14F-4D97-AF65-F5344CB8AC3E}">
        <p14:creationId xmlns:p14="http://schemas.microsoft.com/office/powerpoint/2010/main" val="109584367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37</a:t>
            </a:fld>
            <a:endParaRPr lang="en-US" dirty="0"/>
          </a:p>
        </p:txBody>
      </p:sp>
      <p:sp>
        <p:nvSpPr>
          <p:cNvPr id="3" name="Text Placeholder 2"/>
          <p:cNvSpPr>
            <a:spLocks noGrp="1"/>
          </p:cNvSpPr>
          <p:nvPr>
            <p:ph type="body" sz="quarter" idx="11"/>
          </p:nvPr>
        </p:nvSpPr>
        <p:spPr>
          <a:xfrm>
            <a:off x="1317847" y="1929286"/>
            <a:ext cx="6508310" cy="577073"/>
          </a:xfrm>
        </p:spPr>
        <p:txBody>
          <a:bodyPr/>
          <a:lstStyle/>
          <a:p>
            <a:r>
              <a:rPr lang="en-US" dirty="0" smtClean="0"/>
              <a:t>Section Title</a:t>
            </a:r>
            <a:endParaRPr lang="en-US" dirty="0"/>
          </a:p>
        </p:txBody>
      </p:sp>
    </p:spTree>
    <p:extLst>
      <p:ext uri="{BB962C8B-B14F-4D97-AF65-F5344CB8AC3E}">
        <p14:creationId xmlns:p14="http://schemas.microsoft.com/office/powerpoint/2010/main" val="157079543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912448-FEEC-49E8-9588-2DF1F90D57C2}" type="slidenum">
              <a:rPr lang="en-US" smtClean="0"/>
              <a:t>38</a:t>
            </a:fld>
            <a:endParaRPr lang="en-US"/>
          </a:p>
        </p:txBody>
      </p:sp>
      <p:sp>
        <p:nvSpPr>
          <p:cNvPr id="3" name="Text Placeholder 2"/>
          <p:cNvSpPr>
            <a:spLocks noGrp="1"/>
          </p:cNvSpPr>
          <p:nvPr>
            <p:ph type="body" sz="quarter" idx="11"/>
          </p:nvPr>
        </p:nvSpPr>
        <p:spPr/>
        <p:txBody>
          <a:bodyPr/>
          <a:lstStyle/>
          <a:p>
            <a:r>
              <a:rPr lang="en-US" dirty="0" smtClean="0"/>
              <a:t>Thank you!</a:t>
            </a:r>
            <a:endParaRPr lang="en-US" dirty="0"/>
          </a:p>
        </p:txBody>
      </p:sp>
      <p:sp>
        <p:nvSpPr>
          <p:cNvPr id="4" name="Text Placeholder 3"/>
          <p:cNvSpPr>
            <a:spLocks noGrp="1"/>
          </p:cNvSpPr>
          <p:nvPr>
            <p:ph type="body" sz="quarter" idx="13"/>
          </p:nvPr>
        </p:nvSpPr>
        <p:spPr/>
        <p:txBody>
          <a:bodyPr/>
          <a:lstStyle/>
          <a:p>
            <a:r>
              <a:rPr lang="en-US" dirty="0" smtClean="0"/>
              <a:t>Matt Boles| #PLAY2017</a:t>
            </a:r>
            <a:endParaRPr lang="en-US" dirty="0"/>
          </a:p>
        </p:txBody>
      </p:sp>
    </p:spTree>
    <p:extLst>
      <p:ext uri="{BB962C8B-B14F-4D97-AF65-F5344CB8AC3E}">
        <p14:creationId xmlns:p14="http://schemas.microsoft.com/office/powerpoint/2010/main" val="3051368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4</a:t>
            </a:fld>
            <a:endParaRPr lang="en-US" dirty="0"/>
          </a:p>
        </p:txBody>
      </p:sp>
      <p:sp>
        <p:nvSpPr>
          <p:cNvPr id="3" name="Text Placeholder 2"/>
          <p:cNvSpPr>
            <a:spLocks noGrp="1"/>
          </p:cNvSpPr>
          <p:nvPr>
            <p:ph type="body" sz="quarter" idx="14"/>
          </p:nvPr>
        </p:nvSpPr>
        <p:spPr>
          <a:xfrm>
            <a:off x="685800" y="1200150"/>
            <a:ext cx="7766490" cy="3326130"/>
          </a:xfrm>
        </p:spPr>
        <p:txBody>
          <a:bodyPr/>
          <a:lstStyle/>
          <a:p>
            <a:pPr marL="285750" indent="-285750">
              <a:buFont typeface="Arial"/>
              <a:buChar char="•"/>
            </a:pPr>
            <a:r>
              <a:rPr lang="en-US" sz="1400" dirty="0"/>
              <a:t>Madeline Hunter (Mastery Learning) and Benjamin Bloom  (Taxonomy of Learning) are giants in the history of learning and teaching. Both created foundations on which much of how we learn and teach today in America is still in use.</a:t>
            </a:r>
          </a:p>
          <a:p>
            <a:pPr marL="171450" indent="-171450">
              <a:buFont typeface="Arial"/>
              <a:buChar char="•"/>
            </a:pPr>
            <a:r>
              <a:rPr lang="en-US" sz="1000" dirty="0"/>
              <a:t>Madeline Cheek Hunter defined teaching as a series of decisions that take place in three realms: content, learning behaviors of students, and teacher behaviors. Content refers to the specific information, skill, or process that is appropriate for students at a particular time.</a:t>
            </a:r>
          </a:p>
          <a:p>
            <a:pPr marL="171450" indent="-171450">
              <a:buFont typeface="Arial"/>
              <a:buChar char="•"/>
            </a:pPr>
            <a:r>
              <a:rPr lang="en-US" sz="900" dirty="0"/>
              <a:t>In 1956, Benjamin Bloom with collaborators published a framework for categorizing educational goals: Taxonomy of Educational Objectives. Familiarly known as Bloom’s Taxonomy, this framework has been applied by generations of K-12 teachers and college instructors in their teaching.</a:t>
            </a:r>
          </a:p>
          <a:p>
            <a:pPr marL="171450" indent="-171450">
              <a:buFont typeface="Arial"/>
              <a:buChar char="•"/>
            </a:pPr>
            <a:r>
              <a:rPr lang="en-US" sz="800" dirty="0"/>
              <a:t>The framework elaborated by Bloom and his collaborators consisted of six major categories: Knowledge, Comprehension, Application, Analysis, Synthesis, and Evaluation. The categories after Knowledge were presented as “skills and abilities,” with the understanding that knowledge was the necessary precondition for putting these skills and abilities into practice.</a:t>
            </a:r>
          </a:p>
          <a:p>
            <a:pPr marL="171450" indent="-171450">
              <a:buFont typeface="Arial"/>
              <a:buChar char="•"/>
            </a:pPr>
            <a:r>
              <a:rPr lang="en-US" sz="500" dirty="0"/>
              <a:t>In order to successfully implement Hunter's methods, teachers undergo extensive professional development that conveys the types of decisions they must make. Training includes viewing </a:t>
            </a:r>
            <a:r>
              <a:rPr lang="en-US" sz="500" dirty="0" smtClean="0"/>
              <a:t>tapes </a:t>
            </a:r>
            <a:r>
              <a:rPr lang="en-US" sz="500" dirty="0"/>
              <a:t>that demonstrate effective decision-making in the </a:t>
            </a:r>
            <a:r>
              <a:rPr lang="en-US" sz="500" dirty="0" err="1" smtClean="0"/>
              <a:t>classroom.ching</a:t>
            </a:r>
            <a:r>
              <a:rPr lang="en-US" sz="500" dirty="0" smtClean="0"/>
              <a:t> Appraisal for Instructional Improvement Instrument (TAIII), administered by a trained observer or coach, which diagnoses and prescribes teacher behaviors to increase the likelihood of student learning.</a:t>
            </a:r>
          </a:p>
          <a:p>
            <a:pPr marL="171450" indent="-171450">
              <a:buFont typeface="Arial"/>
              <a:buChar char="•"/>
            </a:pPr>
            <a:r>
              <a:rPr lang="en-US" sz="500" dirty="0" smtClean="0"/>
              <a:t>A group of cognitive psychologists, curriculum theorists and instructional researchers, and testing and assessment specialists published in 2001 a revision of Bloom’s Taxonomy with the title A Taxonomy for Teaching, Learning, and Assessment. This title draws attention away from the somewhat static notion of “educational objectives” (in Bloom’s original title) and points to a more dynamic conception of classification.</a:t>
            </a:r>
            <a:endParaRPr lang="en-US" dirty="0"/>
          </a:p>
        </p:txBody>
      </p:sp>
      <p:sp>
        <p:nvSpPr>
          <p:cNvPr id="4" name="Title 3"/>
          <p:cNvSpPr>
            <a:spLocks noGrp="1"/>
          </p:cNvSpPr>
          <p:nvPr>
            <p:ph type="title"/>
          </p:nvPr>
        </p:nvSpPr>
        <p:spPr/>
        <p:txBody>
          <a:bodyPr/>
          <a:lstStyle/>
          <a:p>
            <a:r>
              <a:rPr lang="en-US" dirty="0"/>
              <a:t>A Touch of Learning Theory</a:t>
            </a:r>
          </a:p>
        </p:txBody>
      </p:sp>
    </p:spTree>
    <p:extLst>
      <p:ext uri="{BB962C8B-B14F-4D97-AF65-F5344CB8AC3E}">
        <p14:creationId xmlns:p14="http://schemas.microsoft.com/office/powerpoint/2010/main" val="1909861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 Always Help Clarify</a:t>
            </a:r>
            <a:endParaRPr lang="en-US" dirty="0"/>
          </a:p>
        </p:txBody>
      </p:sp>
      <p:sp>
        <p:nvSpPr>
          <p:cNvPr id="5" name="Slide Number Placeholder 4"/>
          <p:cNvSpPr>
            <a:spLocks noGrp="1"/>
          </p:cNvSpPr>
          <p:nvPr>
            <p:ph type="sldNum" sz="quarter" idx="11"/>
          </p:nvPr>
        </p:nvSpPr>
        <p:spPr/>
        <p:txBody>
          <a:bodyPr/>
          <a:lstStyle/>
          <a:p>
            <a:fld id="{B831CC6F-F8EE-304A-8D68-5BE304DB80EE}" type="slidenum">
              <a:rPr lang="en-US" smtClean="0"/>
              <a:pPr/>
              <a:t>5</a:t>
            </a:fld>
            <a:r>
              <a:rPr lang="en-US" dirty="0" smtClean="0"/>
              <a:t> |</a:t>
            </a:r>
            <a:endParaRPr lang="en-US" dirty="0"/>
          </a:p>
        </p:txBody>
      </p:sp>
      <p:pic>
        <p:nvPicPr>
          <p:cNvPr id="8" name="Content Placeholder 7"/>
          <p:cNvPicPr>
            <a:picLocks noGrp="1" noChangeAspect="1"/>
          </p:cNvPicPr>
          <p:nvPr>
            <p:ph idx="1"/>
          </p:nvPr>
        </p:nvPicPr>
        <p:blipFill>
          <a:blip r:embed="rId3"/>
          <a:srcRect l="-28264" r="-28264"/>
          <a:stretch>
            <a:fillRect/>
          </a:stretch>
        </p:blipFill>
        <p:spPr>
          <a:xfrm>
            <a:off x="285676" y="802520"/>
            <a:ext cx="8378769" cy="3900347"/>
          </a:xfrm>
        </p:spPr>
      </p:pic>
    </p:spTree>
    <p:extLst>
      <p:ext uri="{BB962C8B-B14F-4D97-AF65-F5344CB8AC3E}">
        <p14:creationId xmlns:p14="http://schemas.microsoft.com/office/powerpoint/2010/main" val="8532660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6</a:t>
            </a:fld>
            <a:endParaRPr lang="en-US" dirty="0"/>
          </a:p>
        </p:txBody>
      </p:sp>
      <p:sp>
        <p:nvSpPr>
          <p:cNvPr id="3" name="Text Placeholder 2"/>
          <p:cNvSpPr>
            <a:spLocks noGrp="1"/>
          </p:cNvSpPr>
          <p:nvPr>
            <p:ph type="body" sz="quarter" idx="11"/>
          </p:nvPr>
        </p:nvSpPr>
        <p:spPr>
          <a:xfrm>
            <a:off x="1317847" y="1929286"/>
            <a:ext cx="6508310" cy="577073"/>
          </a:xfrm>
        </p:spPr>
        <p:txBody>
          <a:bodyPr/>
          <a:lstStyle/>
          <a:p>
            <a:r>
              <a:rPr lang="en-US" dirty="0" smtClean="0"/>
              <a:t>Introducing the Session</a:t>
            </a:r>
            <a:endParaRPr lang="en-US" dirty="0"/>
          </a:p>
        </p:txBody>
      </p:sp>
    </p:spTree>
    <p:extLst>
      <p:ext uri="{BB962C8B-B14F-4D97-AF65-F5344CB8AC3E}">
        <p14:creationId xmlns:p14="http://schemas.microsoft.com/office/powerpoint/2010/main" val="32634669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Points</a:t>
            </a:r>
            <a:endParaRPr lang="en-US" dirty="0"/>
          </a:p>
        </p:txBody>
      </p:sp>
      <p:sp>
        <p:nvSpPr>
          <p:cNvPr id="3" name="Content Placeholder 2"/>
          <p:cNvSpPr>
            <a:spLocks noGrp="1"/>
          </p:cNvSpPr>
          <p:nvPr>
            <p:ph idx="1"/>
          </p:nvPr>
        </p:nvSpPr>
        <p:spPr>
          <a:xfrm>
            <a:off x="2514946" y="1641374"/>
            <a:ext cx="5889290" cy="2297937"/>
          </a:xfrm>
        </p:spPr>
        <p:txBody>
          <a:bodyPr/>
          <a:lstStyle/>
          <a:p>
            <a:r>
              <a:rPr lang="en-US" sz="2000" dirty="0"/>
              <a:t>Session </a:t>
            </a:r>
            <a:r>
              <a:rPr lang="en-US" sz="2000" dirty="0" smtClean="0"/>
              <a:t>attendees will learn guidelines on how to</a:t>
            </a:r>
          </a:p>
          <a:p>
            <a:pPr lvl="1"/>
            <a:r>
              <a:rPr lang="en-US" sz="1600" dirty="0"/>
              <a:t>Create slides that don't annoy an </a:t>
            </a:r>
            <a:r>
              <a:rPr lang="en-US" sz="1600" dirty="0" smtClean="0"/>
              <a:t>audience</a:t>
            </a:r>
          </a:p>
          <a:p>
            <a:pPr lvl="1"/>
            <a:r>
              <a:rPr lang="en-US" sz="1600" dirty="0" smtClean="0"/>
              <a:t>Structure presentation to help audience learn</a:t>
            </a:r>
          </a:p>
          <a:p>
            <a:pPr lvl="1"/>
            <a:r>
              <a:rPr lang="en-US" sz="1600" dirty="0" smtClean="0"/>
              <a:t>Determine appropriate amount of content</a:t>
            </a:r>
          </a:p>
          <a:p>
            <a:pPr lvl="1"/>
            <a:r>
              <a:rPr lang="en-US" sz="1600" dirty="0" smtClean="0"/>
              <a:t>Turn theory into practice</a:t>
            </a:r>
          </a:p>
          <a:p>
            <a:pPr lvl="2"/>
            <a:r>
              <a:rPr lang="en-US" sz="1400" dirty="0" smtClean="0"/>
              <a:t>“How does this help me write my PLAY presentation</a:t>
            </a:r>
            <a:r>
              <a:rPr lang="en-US" sz="1000" dirty="0" smtClean="0"/>
              <a:t>”</a:t>
            </a:r>
          </a:p>
        </p:txBody>
      </p:sp>
      <p:sp>
        <p:nvSpPr>
          <p:cNvPr id="5" name="Slide Number Placeholder 4"/>
          <p:cNvSpPr>
            <a:spLocks noGrp="1"/>
          </p:cNvSpPr>
          <p:nvPr>
            <p:ph type="sldNum" sz="quarter" idx="11"/>
          </p:nvPr>
        </p:nvSpPr>
        <p:spPr/>
        <p:txBody>
          <a:bodyPr/>
          <a:lstStyle/>
          <a:p>
            <a:fld id="{B831CC6F-F8EE-304A-8D68-5BE304DB80EE}" type="slidenum">
              <a:rPr lang="en-US" smtClean="0"/>
              <a:pPr/>
              <a:t>7</a:t>
            </a:fld>
            <a:r>
              <a:rPr lang="en-US" dirty="0" smtClean="0"/>
              <a:t> |</a:t>
            </a:r>
            <a:endParaRPr lang="en-US" dirty="0"/>
          </a:p>
        </p:txBody>
      </p:sp>
      <p:pic>
        <p:nvPicPr>
          <p:cNvPr id="4" name="Picture 3" descr="on-targ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40" y="1762560"/>
            <a:ext cx="2309013" cy="1827360"/>
          </a:xfrm>
          <a:prstGeom prst="rect">
            <a:avLst/>
          </a:prstGeom>
        </p:spPr>
      </p:pic>
    </p:spTree>
    <p:extLst>
      <p:ext uri="{BB962C8B-B14F-4D97-AF65-F5344CB8AC3E}">
        <p14:creationId xmlns:p14="http://schemas.microsoft.com/office/powerpoint/2010/main" val="115934158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8</a:t>
            </a:fld>
            <a:endParaRPr lang="en-US" dirty="0"/>
          </a:p>
        </p:txBody>
      </p:sp>
      <p:sp>
        <p:nvSpPr>
          <p:cNvPr id="3" name="Text Placeholder 2"/>
          <p:cNvSpPr>
            <a:spLocks noGrp="1"/>
          </p:cNvSpPr>
          <p:nvPr>
            <p:ph type="body" sz="quarter" idx="11"/>
          </p:nvPr>
        </p:nvSpPr>
        <p:spPr>
          <a:xfrm>
            <a:off x="541000" y="968804"/>
            <a:ext cx="6508310" cy="2816148"/>
          </a:xfrm>
        </p:spPr>
        <p:txBody>
          <a:bodyPr/>
          <a:lstStyle/>
          <a:p>
            <a:r>
              <a:rPr lang="en-US" dirty="0" smtClean="0"/>
              <a:t>Create Slides that Don’t Annoy an Audience</a:t>
            </a:r>
          </a:p>
          <a:p>
            <a:endParaRPr lang="en-US" dirty="0" smtClean="0"/>
          </a:p>
          <a:p>
            <a:endParaRPr lang="en-US" dirty="0"/>
          </a:p>
          <a:p>
            <a:endParaRPr lang="en-US" dirty="0"/>
          </a:p>
          <a:p>
            <a:pPr algn="l"/>
            <a:r>
              <a:rPr lang="en-US" sz="1800" dirty="0" smtClean="0"/>
              <a:t>Long lists of bullet points is NOT the answer</a:t>
            </a:r>
            <a:endParaRPr lang="en-US" sz="1800" dirty="0"/>
          </a:p>
        </p:txBody>
      </p:sp>
      <p:pic>
        <p:nvPicPr>
          <p:cNvPr id="4" name="Picture 3"/>
          <p:cNvPicPr>
            <a:picLocks noChangeAspect="1"/>
          </p:cNvPicPr>
          <p:nvPr/>
        </p:nvPicPr>
        <p:blipFill>
          <a:blip r:embed="rId2"/>
          <a:stretch>
            <a:fillRect/>
          </a:stretch>
        </p:blipFill>
        <p:spPr>
          <a:xfrm>
            <a:off x="5949414" y="2458564"/>
            <a:ext cx="2665992" cy="2217031"/>
          </a:xfrm>
          <a:prstGeom prst="rect">
            <a:avLst/>
          </a:prstGeom>
        </p:spPr>
      </p:pic>
    </p:spTree>
    <p:extLst>
      <p:ext uri="{BB962C8B-B14F-4D97-AF65-F5344CB8AC3E}">
        <p14:creationId xmlns:p14="http://schemas.microsoft.com/office/powerpoint/2010/main" val="37500300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2912448-FEEC-49E8-9588-2DF1F90D57C2}" type="slidenum">
              <a:rPr lang="en-US" smtClean="0"/>
              <a:pPr/>
              <a:t>9</a:t>
            </a:fld>
            <a:endParaRPr lang="en-US" dirty="0"/>
          </a:p>
        </p:txBody>
      </p:sp>
      <p:sp>
        <p:nvSpPr>
          <p:cNvPr id="4" name="Title 3"/>
          <p:cNvSpPr>
            <a:spLocks noGrp="1"/>
          </p:cNvSpPr>
          <p:nvPr>
            <p:ph type="title"/>
          </p:nvPr>
        </p:nvSpPr>
        <p:spPr>
          <a:xfrm>
            <a:off x="685800" y="617220"/>
            <a:ext cx="5657336" cy="684290"/>
          </a:xfrm>
        </p:spPr>
        <p:txBody>
          <a:bodyPr/>
          <a:lstStyle/>
          <a:p>
            <a:r>
              <a:rPr lang="en-US" sz="2200" dirty="0" smtClean="0"/>
              <a:t>2015 Annoying PowerPoint Survey Results</a:t>
            </a:r>
            <a:endParaRPr lang="en-US" sz="2200" dirty="0"/>
          </a:p>
        </p:txBody>
      </p:sp>
      <p:sp>
        <p:nvSpPr>
          <p:cNvPr id="5" name="Text Placeholder 4"/>
          <p:cNvSpPr>
            <a:spLocks noGrp="1"/>
          </p:cNvSpPr>
          <p:nvPr>
            <p:ph type="body" sz="quarter" idx="14"/>
          </p:nvPr>
        </p:nvSpPr>
        <p:spPr/>
        <p:txBody>
          <a:bodyPr/>
          <a:lstStyle/>
          <a:p>
            <a:endParaRPr lang="en-US" dirty="0"/>
          </a:p>
        </p:txBody>
      </p:sp>
      <p:pic>
        <p:nvPicPr>
          <p:cNvPr id="7" name="Picture 6"/>
          <p:cNvPicPr>
            <a:picLocks noChangeAspect="1"/>
          </p:cNvPicPr>
          <p:nvPr/>
        </p:nvPicPr>
        <p:blipFill>
          <a:blip r:embed="rId2"/>
          <a:stretch>
            <a:fillRect/>
          </a:stretch>
        </p:blipFill>
        <p:spPr>
          <a:xfrm>
            <a:off x="1349970" y="1158288"/>
            <a:ext cx="7148728" cy="3367992"/>
          </a:xfrm>
          <a:prstGeom prst="rect">
            <a:avLst/>
          </a:prstGeom>
        </p:spPr>
      </p:pic>
    </p:spTree>
    <p:extLst>
      <p:ext uri="{BB962C8B-B14F-4D97-AF65-F5344CB8AC3E}">
        <p14:creationId xmlns:p14="http://schemas.microsoft.com/office/powerpoint/2010/main" val="11796973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BC-2016">
      <a:dk1>
        <a:srgbClr val="3F4140"/>
      </a:dk1>
      <a:lt1>
        <a:srgbClr val="FFFFFF"/>
      </a:lt1>
      <a:dk2>
        <a:srgbClr val="3F4140"/>
      </a:dk2>
      <a:lt2>
        <a:srgbClr val="FFFFFF"/>
      </a:lt2>
      <a:accent1>
        <a:srgbClr val="A5C13F"/>
      </a:accent1>
      <a:accent2>
        <a:srgbClr val="F67E33"/>
      </a:accent2>
      <a:accent3>
        <a:srgbClr val="D32781"/>
      </a:accent3>
      <a:accent4>
        <a:srgbClr val="409CA9"/>
      </a:accent4>
      <a:accent5>
        <a:srgbClr val="32488A"/>
      </a:accent5>
      <a:accent6>
        <a:srgbClr val="A0A0A0"/>
      </a:accent6>
      <a:hlink>
        <a:srgbClr val="3AB2C2"/>
      </a:hlink>
      <a:folHlink>
        <a:srgbClr val="337D8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1759</TotalTime>
  <Words>1500</Words>
  <Application>Microsoft Macintosh PowerPoint</Application>
  <PresentationFormat>On-screen Show (16:9)</PresentationFormat>
  <Paragraphs>201</Paragraphs>
  <Slides>38</Slides>
  <Notes>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Default Theme</vt:lpstr>
      <vt:lpstr>PowerPoint Presentation</vt:lpstr>
      <vt:lpstr>What We Do Not Want</vt:lpstr>
      <vt:lpstr>PowerPoint Presentation</vt:lpstr>
      <vt:lpstr>A Touch of Learning Theory</vt:lpstr>
      <vt:lpstr>Diagrams Always Help Clarify</vt:lpstr>
      <vt:lpstr>PowerPoint Presentation</vt:lpstr>
      <vt:lpstr>Learning Points</vt:lpstr>
      <vt:lpstr>PowerPoint Presentation</vt:lpstr>
      <vt:lpstr>2015 Annoying PowerPoint Survey Results</vt:lpstr>
      <vt:lpstr>Presentation Tips from Apple</vt:lpstr>
      <vt:lpstr>PowerPoint Presentation</vt:lpstr>
      <vt:lpstr>Presentation Structure Increases Learning</vt:lpstr>
      <vt:lpstr>But for us …</vt:lpstr>
      <vt:lpstr>Use “Signposts” for Shifts in Topics</vt:lpstr>
      <vt:lpstr>PowerPoint Presentation</vt:lpstr>
      <vt:lpstr>The Learning Pyramid</vt:lpstr>
      <vt:lpstr>The Learning Pyramid Concept Is Not New</vt:lpstr>
      <vt:lpstr>When it comes to timing of your presentation …</vt:lpstr>
      <vt:lpstr>PowerPoint Presentation</vt:lpstr>
      <vt:lpstr>Major Sections for a Play Presentation</vt:lpstr>
      <vt:lpstr>Share Knowledge to Solve the Learning Puzzle</vt:lpstr>
      <vt:lpstr>Please Apply What You Have Learned</vt:lpstr>
      <vt:lpstr>PowerPoint Presentation</vt:lpstr>
      <vt:lpstr>Don’t Create Annoying Slides</vt:lpstr>
      <vt:lpstr>Structure Presentation to Help Audience Learn</vt:lpstr>
      <vt:lpstr>Determine Appropriate Amount of Content</vt:lpstr>
      <vt:lpstr>Moving Forward</vt:lpstr>
      <vt:lpstr>PowerPoint Presentation</vt:lpstr>
      <vt:lpstr>Copy Block: Two Column</vt:lpstr>
      <vt:lpstr>Copy Block With Subtitle</vt:lpstr>
      <vt:lpstr>Copy Block: Two Column with Subtitle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Kristian Carey</dc:creator>
  <cp:lastModifiedBy>Matthew Boles</cp:lastModifiedBy>
  <cp:revision>84</cp:revision>
  <dcterms:created xsi:type="dcterms:W3CDTF">2016-03-01T20:57:33Z</dcterms:created>
  <dcterms:modified xsi:type="dcterms:W3CDTF">2017-02-23T18:54:02Z</dcterms:modified>
</cp:coreProperties>
</file>