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4" r:id="rId15"/>
    <p:sldId id="275" r:id="rId16"/>
    <p:sldId id="276" r:id="rId17"/>
    <p:sldId id="271" r:id="rId18"/>
    <p:sldId id="270" r:id="rId19"/>
    <p:sldId id="277" r:id="rId20"/>
    <p:sldId id="269" r:id="rId21"/>
    <p:sldId id="268" r:id="rId22"/>
  </p:sldIdLst>
  <p:sldSz cx="12192000" cy="6858000"/>
  <p:notesSz cx="9144000" cy="6858000"/>
  <p:defaultTextStyle>
    <a:defPPr>
      <a:defRPr lang="en-US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8" userDrawn="1">
          <p15:clr>
            <a:srgbClr val="A4A3A4"/>
          </p15:clr>
        </p15:guide>
        <p15:guide id="4" pos="7032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1296" userDrawn="1">
          <p15:clr>
            <a:srgbClr val="A4A3A4"/>
          </p15:clr>
        </p15:guide>
        <p15:guide id="8" orient="horz" pos="1584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orient="horz" pos="3648" userDrawn="1">
          <p15:clr>
            <a:srgbClr val="A4A3A4"/>
          </p15:clr>
        </p15:guide>
        <p15:guide id="11" pos="6720" userDrawn="1">
          <p15:clr>
            <a:srgbClr val="A4A3A4"/>
          </p15:clr>
        </p15:guide>
        <p15:guide id="12" orient="horz" pos="10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il Lieberma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C534"/>
    <a:srgbClr val="FDCE3A"/>
    <a:srgbClr val="D5257C"/>
    <a:srgbClr val="95C039"/>
    <a:srgbClr val="EF6B2A"/>
    <a:srgbClr val="0052AD"/>
    <a:srgbClr val="B9CE11"/>
    <a:srgbClr val="0DC5DE"/>
    <a:srgbClr val="464A4C"/>
    <a:srgbClr val="34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0607" autoAdjust="0"/>
  </p:normalViewPr>
  <p:slideViewPr>
    <p:cSldViewPr snapToGrid="0" snapToObjects="1" showGuides="1">
      <p:cViewPr>
        <p:scale>
          <a:sx n="150" d="100"/>
          <a:sy n="150" d="100"/>
        </p:scale>
        <p:origin x="-1280" y="-80"/>
      </p:cViewPr>
      <p:guideLst>
        <p:guide orient="horz" pos="2160"/>
        <p:guide orient="horz" pos="3888"/>
        <p:guide orient="horz" pos="432"/>
        <p:guide orient="horz" pos="1296"/>
        <p:guide orient="horz" pos="1584"/>
        <p:guide orient="horz" pos="3648"/>
        <p:guide orient="horz" pos="1059"/>
        <p:guide pos="3840"/>
        <p:guide pos="648"/>
        <p:guide pos="7032"/>
        <p:guide pos="960"/>
        <p:guide pos="6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6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1611B-4602-B248-8EE9-7E6C905C8188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039C0-1372-A942-AB14-F5F637F83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826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64F44-63C3-4F9C-B932-DA6182F56DC7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67D3A-53C5-436C-98E7-077C76BA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7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tif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6" Type="http://schemas.openxmlformats.org/officeDocument/2006/relationships/image" Target="../media/image11.tiff"/><Relationship Id="rId7" Type="http://schemas.openxmlformats.org/officeDocument/2006/relationships/image" Target="../media/image12.tiff"/><Relationship Id="rId8" Type="http://schemas.openxmlformats.org/officeDocument/2006/relationships/image" Target="../media/image13.tiff"/><Relationship Id="rId9" Type="http://schemas.openxmlformats.org/officeDocument/2006/relationships/image" Target="../media/image6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5" Type="http://schemas.openxmlformats.org/officeDocument/2006/relationships/image" Target="../media/image17.tiff"/><Relationship Id="rId6" Type="http://schemas.openxmlformats.org/officeDocument/2006/relationships/image" Target="../media/image18.tiff"/><Relationship Id="rId7" Type="http://schemas.openxmlformats.org/officeDocument/2006/relationships/image" Target="../media/image19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tif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Picture Placeholder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05841" y="914405"/>
            <a:ext cx="3069940" cy="369322"/>
          </a:xfrm>
          <a:prstGeom prst="rect">
            <a:avLst/>
          </a:prstGeom>
          <a:solidFill>
            <a:schemeClr val="accent4"/>
          </a:solidFill>
        </p:spPr>
        <p:txBody>
          <a:bodyPr vert="horz" wrap="none" lIns="91431" tIns="45715" rIns="91431" bIns="45715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 cap="all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AGENDA (CLICK TO EDIT)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14398" y="1828802"/>
            <a:ext cx="5034476" cy="4241798"/>
          </a:xfrm>
        </p:spPr>
        <p:txBody>
          <a:bodyPr anchor="t">
            <a:noAutofit/>
          </a:bodyPr>
          <a:lstStyle>
            <a:lvl1pPr marL="285750" indent="-285750">
              <a:buFont typeface="Arial"/>
              <a:buChar char="•"/>
              <a:defRPr sz="2400"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91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57128" y="2239980"/>
            <a:ext cx="8677746" cy="1434229"/>
          </a:xfrm>
          <a:prstGeom prst="rect">
            <a:avLst/>
          </a:prstGeom>
        </p:spPr>
        <p:txBody>
          <a:bodyPr vert="horz" wrap="square" lIns="91431" tIns="45715" rIns="91431" bIns="45715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b="1" spc="-150" baseline="0">
                <a:solidFill>
                  <a:srgbClr val="3F4140"/>
                </a:solidFill>
              </a:defRPr>
            </a:lvl1pPr>
          </a:lstStyle>
          <a:p>
            <a:pPr lvl="0"/>
            <a:r>
              <a:rPr lang="en-US" dirty="0" smtClean="0"/>
              <a:t>Click to add short section title or quote</a:t>
            </a:r>
          </a:p>
        </p:txBody>
      </p:sp>
    </p:spTree>
    <p:extLst>
      <p:ext uri="{BB962C8B-B14F-4D97-AF65-F5344CB8AC3E}">
        <p14:creationId xmlns:p14="http://schemas.microsoft.com/office/powerpoint/2010/main" val="264294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C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57128" y="2239975"/>
            <a:ext cx="8677746" cy="1434239"/>
          </a:xfrm>
          <a:prstGeom prst="rect">
            <a:avLst/>
          </a:prstGeom>
        </p:spPr>
        <p:txBody>
          <a:bodyPr vert="horz" wrap="square" lIns="91431" tIns="45715" rIns="91431" bIns="45715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b="1" spc="-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short section title or quote</a:t>
            </a:r>
          </a:p>
        </p:txBody>
      </p:sp>
    </p:spTree>
    <p:extLst>
      <p:ext uri="{BB962C8B-B14F-4D97-AF65-F5344CB8AC3E}">
        <p14:creationId xmlns:p14="http://schemas.microsoft.com/office/powerpoint/2010/main" val="253866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2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>
              <a:solidFill>
                <a:srgbClr val="D5257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57128" y="2239975"/>
            <a:ext cx="8677746" cy="1434239"/>
          </a:xfrm>
          <a:prstGeom prst="rect">
            <a:avLst/>
          </a:prstGeom>
        </p:spPr>
        <p:txBody>
          <a:bodyPr vert="horz" wrap="square" lIns="91431" tIns="45715" rIns="91431" bIns="45715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b="1" spc="-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short section title or quote</a:t>
            </a:r>
          </a:p>
        </p:txBody>
      </p:sp>
    </p:spTree>
    <p:extLst>
      <p:ext uri="{BB962C8B-B14F-4D97-AF65-F5344CB8AC3E}">
        <p14:creationId xmlns:p14="http://schemas.microsoft.com/office/powerpoint/2010/main" val="4035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57128" y="2239975"/>
            <a:ext cx="8677746" cy="1434239"/>
          </a:xfrm>
          <a:prstGeom prst="rect">
            <a:avLst/>
          </a:prstGeom>
        </p:spPr>
        <p:txBody>
          <a:bodyPr vert="horz" wrap="square" lIns="91431" tIns="45715" rIns="91431" bIns="45715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b="1" spc="-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short section title or quote</a:t>
            </a:r>
          </a:p>
        </p:txBody>
      </p:sp>
    </p:spTree>
    <p:extLst>
      <p:ext uri="{BB962C8B-B14F-4D97-AF65-F5344CB8AC3E}">
        <p14:creationId xmlns:p14="http://schemas.microsoft.com/office/powerpoint/2010/main" val="398205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57128" y="2239975"/>
            <a:ext cx="8677746" cy="1434239"/>
          </a:xfrm>
          <a:prstGeom prst="rect">
            <a:avLst/>
          </a:prstGeom>
        </p:spPr>
        <p:txBody>
          <a:bodyPr vert="horz" wrap="square" lIns="91431" tIns="45715" rIns="91431" bIns="45715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b="1" spc="-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short section title or quote</a:t>
            </a:r>
          </a:p>
        </p:txBody>
      </p:sp>
    </p:spTree>
    <p:extLst>
      <p:ext uri="{BB962C8B-B14F-4D97-AF65-F5344CB8AC3E}">
        <p14:creationId xmlns:p14="http://schemas.microsoft.com/office/powerpoint/2010/main" val="67866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 lIns="91431" tIns="45715" rIns="91431" bIns="45715"/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2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C Logo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152" y="2211653"/>
            <a:ext cx="5772726" cy="12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6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C Logo /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087" y="5252410"/>
            <a:ext cx="1597350" cy="2934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636" y="5249167"/>
            <a:ext cx="981657" cy="293461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4011" y="5252410"/>
            <a:ext cx="981657" cy="293461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6242" y="5249167"/>
            <a:ext cx="1368335" cy="293461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4653" y="5249167"/>
            <a:ext cx="1280873" cy="364813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9823" y="5260264"/>
            <a:ext cx="1214124" cy="293461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777" y="5252410"/>
            <a:ext cx="1249800" cy="293461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152" y="2211653"/>
            <a:ext cx="5772726" cy="1288001"/>
          </a:xfrm>
          <a:prstGeom prst="rect">
            <a:avLst/>
          </a:prstGeom>
        </p:spPr>
      </p:pic>
      <p:sp>
        <p:nvSpPr>
          <p:cNvPr id="151" name="TextBox 150"/>
          <p:cNvSpPr txBox="1"/>
          <p:nvPr userDrawn="1"/>
        </p:nvSpPr>
        <p:spPr>
          <a:xfrm>
            <a:off x="624758" y="5630914"/>
            <a:ext cx="2046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The Complete Video Hosting </a:t>
            </a:r>
          </a:p>
          <a:p>
            <a:pPr algn="ctr"/>
            <a:r>
              <a:rPr lang="en-US" sz="800" dirty="0">
                <a:latin typeface="Arial"/>
                <a:cs typeface="Arial"/>
              </a:rPr>
              <a:t>&amp; Publishing Platform</a:t>
            </a:r>
          </a:p>
        </p:txBody>
      </p:sp>
      <p:sp>
        <p:nvSpPr>
          <p:cNvPr id="152" name="TextBox 151"/>
          <p:cNvSpPr txBox="1"/>
          <p:nvPr userDrawn="1"/>
        </p:nvSpPr>
        <p:spPr>
          <a:xfrm>
            <a:off x="2198711" y="5630914"/>
            <a:ext cx="205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Cloud Based Ad </a:t>
            </a:r>
            <a:r>
              <a:rPr lang="en-US" sz="800" dirty="0">
                <a:latin typeface="Arial"/>
                <a:cs typeface="Arial"/>
              </a:rPr>
              <a:t>Insertion </a:t>
            </a:r>
            <a:br>
              <a:rPr lang="en-US" sz="800" dirty="0">
                <a:latin typeface="Arial"/>
                <a:cs typeface="Arial"/>
              </a:rPr>
            </a:br>
            <a:r>
              <a:rPr lang="en-US" sz="800" dirty="0">
                <a:latin typeface="Arial"/>
                <a:cs typeface="Arial"/>
              </a:rPr>
              <a:t>&amp; Stream Stitching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3799508" y="5630914"/>
            <a:ext cx="149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cs typeface="Arial"/>
              </a:rPr>
              <a:t>Defeat Ad </a:t>
            </a:r>
            <a:r>
              <a:rPr lang="en-US" sz="800" dirty="0" smtClean="0">
                <a:cs typeface="Arial"/>
              </a:rPr>
              <a:t>Blockers </a:t>
            </a:r>
          </a:p>
          <a:p>
            <a:pPr algn="ctr"/>
            <a:r>
              <a:rPr lang="en-US" sz="800" dirty="0" smtClean="0">
                <a:cs typeface="Arial"/>
              </a:rPr>
              <a:t>&amp; Maximize </a:t>
            </a:r>
            <a:r>
              <a:rPr lang="en-US" sz="800" dirty="0">
                <a:cs typeface="Arial"/>
              </a:rPr>
              <a:t>Revenue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54" name="TextBox 153"/>
          <p:cNvSpPr txBox="1"/>
          <p:nvPr userDrawn="1"/>
        </p:nvSpPr>
        <p:spPr>
          <a:xfrm>
            <a:off x="5288220" y="5630914"/>
            <a:ext cx="1347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The Leader in Live </a:t>
            </a:r>
            <a:r>
              <a:rPr lang="en-US" sz="800" dirty="0" smtClean="0">
                <a:latin typeface="Arial"/>
                <a:cs typeface="Arial"/>
              </a:rPr>
              <a:t>&amp; </a:t>
            </a:r>
          </a:p>
          <a:p>
            <a:pPr algn="ctr"/>
            <a:r>
              <a:rPr lang="en-US" sz="800" dirty="0" smtClean="0">
                <a:latin typeface="Arial"/>
                <a:cs typeface="Arial"/>
              </a:rPr>
              <a:t>Cloud Encoding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8313848" y="5630914"/>
            <a:ext cx="174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Beautiful, Customized Video Portals in Minutes</a:t>
            </a: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9737252" y="5630914"/>
            <a:ext cx="198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Create &amp; Manage Video </a:t>
            </a:r>
          </a:p>
          <a:p>
            <a:pPr algn="ctr"/>
            <a:r>
              <a:rPr lang="en-US" sz="800" dirty="0">
                <a:latin typeface="Arial"/>
                <a:cs typeface="Arial"/>
              </a:rPr>
              <a:t>Player Experiences</a:t>
            </a: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6838669" y="5630914"/>
            <a:ext cx="150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Launch Your Multi-Platform OTT Service </a:t>
            </a:r>
            <a:r>
              <a:rPr lang="en-US" sz="800" smtClean="0"/>
              <a:t>With Ease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13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Placeholder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C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ChangeArrowheads="1"/>
          </p:cNvSpPr>
          <p:nvPr userDrawn="1"/>
        </p:nvSpPr>
        <p:spPr bwMode="auto">
          <a:xfrm>
            <a:off x="8332483" y="909601"/>
            <a:ext cx="3308647" cy="4983072"/>
          </a:xfrm>
          <a:custGeom>
            <a:avLst/>
            <a:gdLst>
              <a:gd name="T0" fmla="*/ 260 w 8347"/>
              <a:gd name="T1" fmla="*/ 12572 h 12573"/>
              <a:gd name="T2" fmla="*/ 8086 w 8347"/>
              <a:gd name="T3" fmla="*/ 12572 h 12573"/>
              <a:gd name="T4" fmla="*/ 8086 w 8347"/>
              <a:gd name="T5" fmla="*/ 12572 h 12573"/>
              <a:gd name="T6" fmla="*/ 8135 w 8347"/>
              <a:gd name="T7" fmla="*/ 12567 h 12573"/>
              <a:gd name="T8" fmla="*/ 8183 w 8347"/>
              <a:gd name="T9" fmla="*/ 12550 h 12573"/>
              <a:gd name="T10" fmla="*/ 8227 w 8347"/>
              <a:gd name="T11" fmla="*/ 12529 h 12573"/>
              <a:gd name="T12" fmla="*/ 8270 w 8347"/>
              <a:gd name="T13" fmla="*/ 12496 h 12573"/>
              <a:gd name="T14" fmla="*/ 8297 w 8347"/>
              <a:gd name="T15" fmla="*/ 12458 h 12573"/>
              <a:gd name="T16" fmla="*/ 8324 w 8347"/>
              <a:gd name="T17" fmla="*/ 12410 h 12573"/>
              <a:gd name="T18" fmla="*/ 8340 w 8347"/>
              <a:gd name="T19" fmla="*/ 12361 h 12573"/>
              <a:gd name="T20" fmla="*/ 8346 w 8347"/>
              <a:gd name="T21" fmla="*/ 12312 h 12573"/>
              <a:gd name="T22" fmla="*/ 8346 w 8347"/>
              <a:gd name="T23" fmla="*/ 261 h 12573"/>
              <a:gd name="T24" fmla="*/ 8346 w 8347"/>
              <a:gd name="T25" fmla="*/ 261 h 12573"/>
              <a:gd name="T26" fmla="*/ 8340 w 8347"/>
              <a:gd name="T27" fmla="*/ 212 h 12573"/>
              <a:gd name="T28" fmla="*/ 8324 w 8347"/>
              <a:gd name="T29" fmla="*/ 163 h 12573"/>
              <a:gd name="T30" fmla="*/ 8297 w 8347"/>
              <a:gd name="T31" fmla="*/ 119 h 12573"/>
              <a:gd name="T32" fmla="*/ 8270 w 8347"/>
              <a:gd name="T33" fmla="*/ 81 h 12573"/>
              <a:gd name="T34" fmla="*/ 8227 w 8347"/>
              <a:gd name="T35" fmla="*/ 49 h 12573"/>
              <a:gd name="T36" fmla="*/ 8183 w 8347"/>
              <a:gd name="T37" fmla="*/ 22 h 12573"/>
              <a:gd name="T38" fmla="*/ 8135 w 8347"/>
              <a:gd name="T39" fmla="*/ 6 h 12573"/>
              <a:gd name="T40" fmla="*/ 8086 w 8347"/>
              <a:gd name="T41" fmla="*/ 0 h 12573"/>
              <a:gd name="T42" fmla="*/ 260 w 8347"/>
              <a:gd name="T43" fmla="*/ 0 h 12573"/>
              <a:gd name="T44" fmla="*/ 260 w 8347"/>
              <a:gd name="T45" fmla="*/ 0 h 12573"/>
              <a:gd name="T46" fmla="*/ 206 w 8347"/>
              <a:gd name="T47" fmla="*/ 6 h 12573"/>
              <a:gd name="T48" fmla="*/ 157 w 8347"/>
              <a:gd name="T49" fmla="*/ 22 h 12573"/>
              <a:gd name="T50" fmla="*/ 113 w 8347"/>
              <a:gd name="T51" fmla="*/ 49 h 12573"/>
              <a:gd name="T52" fmla="*/ 76 w 8347"/>
              <a:gd name="T53" fmla="*/ 81 h 12573"/>
              <a:gd name="T54" fmla="*/ 43 w 8347"/>
              <a:gd name="T55" fmla="*/ 119 h 12573"/>
              <a:gd name="T56" fmla="*/ 21 w 8347"/>
              <a:gd name="T57" fmla="*/ 163 h 12573"/>
              <a:gd name="T58" fmla="*/ 5 w 8347"/>
              <a:gd name="T59" fmla="*/ 212 h 12573"/>
              <a:gd name="T60" fmla="*/ 0 w 8347"/>
              <a:gd name="T61" fmla="*/ 261 h 12573"/>
              <a:gd name="T62" fmla="*/ 0 w 8347"/>
              <a:gd name="T63" fmla="*/ 12312 h 12573"/>
              <a:gd name="T64" fmla="*/ 0 w 8347"/>
              <a:gd name="T65" fmla="*/ 12312 h 12573"/>
              <a:gd name="T66" fmla="*/ 5 w 8347"/>
              <a:gd name="T67" fmla="*/ 12361 h 12573"/>
              <a:gd name="T68" fmla="*/ 21 w 8347"/>
              <a:gd name="T69" fmla="*/ 12410 h 12573"/>
              <a:gd name="T70" fmla="*/ 43 w 8347"/>
              <a:gd name="T71" fmla="*/ 12458 h 12573"/>
              <a:gd name="T72" fmla="*/ 76 w 8347"/>
              <a:gd name="T73" fmla="*/ 12496 h 12573"/>
              <a:gd name="T74" fmla="*/ 113 w 8347"/>
              <a:gd name="T75" fmla="*/ 12529 h 12573"/>
              <a:gd name="T76" fmla="*/ 157 w 8347"/>
              <a:gd name="T77" fmla="*/ 12550 h 12573"/>
              <a:gd name="T78" fmla="*/ 206 w 8347"/>
              <a:gd name="T79" fmla="*/ 12567 h 12573"/>
              <a:gd name="T80" fmla="*/ 260 w 8347"/>
              <a:gd name="T81" fmla="*/ 12572 h 12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347" h="12573">
                <a:moveTo>
                  <a:pt x="260" y="12572"/>
                </a:moveTo>
                <a:lnTo>
                  <a:pt x="8086" y="12572"/>
                </a:lnTo>
                <a:lnTo>
                  <a:pt x="8086" y="12572"/>
                </a:lnTo>
                <a:lnTo>
                  <a:pt x="8135" y="12567"/>
                </a:lnTo>
                <a:lnTo>
                  <a:pt x="8183" y="12550"/>
                </a:lnTo>
                <a:lnTo>
                  <a:pt x="8227" y="12529"/>
                </a:lnTo>
                <a:lnTo>
                  <a:pt x="8270" y="12496"/>
                </a:lnTo>
                <a:lnTo>
                  <a:pt x="8297" y="12458"/>
                </a:lnTo>
                <a:lnTo>
                  <a:pt x="8324" y="12410"/>
                </a:lnTo>
                <a:lnTo>
                  <a:pt x="8340" y="12361"/>
                </a:lnTo>
                <a:lnTo>
                  <a:pt x="8346" y="12312"/>
                </a:lnTo>
                <a:lnTo>
                  <a:pt x="8346" y="261"/>
                </a:lnTo>
                <a:lnTo>
                  <a:pt x="8346" y="261"/>
                </a:lnTo>
                <a:lnTo>
                  <a:pt x="8340" y="212"/>
                </a:lnTo>
                <a:lnTo>
                  <a:pt x="8324" y="163"/>
                </a:lnTo>
                <a:lnTo>
                  <a:pt x="8297" y="119"/>
                </a:lnTo>
                <a:lnTo>
                  <a:pt x="8270" y="81"/>
                </a:lnTo>
                <a:lnTo>
                  <a:pt x="8227" y="49"/>
                </a:lnTo>
                <a:lnTo>
                  <a:pt x="8183" y="22"/>
                </a:lnTo>
                <a:lnTo>
                  <a:pt x="8135" y="6"/>
                </a:lnTo>
                <a:lnTo>
                  <a:pt x="8086" y="0"/>
                </a:lnTo>
                <a:lnTo>
                  <a:pt x="260" y="0"/>
                </a:lnTo>
                <a:lnTo>
                  <a:pt x="260" y="0"/>
                </a:lnTo>
                <a:lnTo>
                  <a:pt x="206" y="6"/>
                </a:lnTo>
                <a:lnTo>
                  <a:pt x="157" y="22"/>
                </a:lnTo>
                <a:lnTo>
                  <a:pt x="113" y="49"/>
                </a:lnTo>
                <a:lnTo>
                  <a:pt x="76" y="81"/>
                </a:lnTo>
                <a:lnTo>
                  <a:pt x="43" y="119"/>
                </a:lnTo>
                <a:lnTo>
                  <a:pt x="21" y="163"/>
                </a:lnTo>
                <a:lnTo>
                  <a:pt x="5" y="212"/>
                </a:lnTo>
                <a:lnTo>
                  <a:pt x="0" y="261"/>
                </a:lnTo>
                <a:lnTo>
                  <a:pt x="0" y="12312"/>
                </a:lnTo>
                <a:lnTo>
                  <a:pt x="0" y="12312"/>
                </a:lnTo>
                <a:lnTo>
                  <a:pt x="5" y="12361"/>
                </a:lnTo>
                <a:lnTo>
                  <a:pt x="21" y="12410"/>
                </a:lnTo>
                <a:lnTo>
                  <a:pt x="43" y="12458"/>
                </a:lnTo>
                <a:lnTo>
                  <a:pt x="76" y="12496"/>
                </a:lnTo>
                <a:lnTo>
                  <a:pt x="113" y="12529"/>
                </a:lnTo>
                <a:lnTo>
                  <a:pt x="157" y="12550"/>
                </a:lnTo>
                <a:lnTo>
                  <a:pt x="206" y="12567"/>
                </a:lnTo>
                <a:lnTo>
                  <a:pt x="260" y="1257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Freeform 1"/>
          <p:cNvSpPr>
            <a:spLocks noChangeArrowheads="1"/>
          </p:cNvSpPr>
          <p:nvPr userDrawn="1"/>
        </p:nvSpPr>
        <p:spPr bwMode="auto">
          <a:xfrm>
            <a:off x="542927" y="909602"/>
            <a:ext cx="2413758" cy="2417254"/>
          </a:xfrm>
          <a:custGeom>
            <a:avLst/>
            <a:gdLst>
              <a:gd name="T0" fmla="*/ 260 w 6091"/>
              <a:gd name="T1" fmla="*/ 6096 h 6097"/>
              <a:gd name="T2" fmla="*/ 5830 w 6091"/>
              <a:gd name="T3" fmla="*/ 6096 h 6097"/>
              <a:gd name="T4" fmla="*/ 5830 w 6091"/>
              <a:gd name="T5" fmla="*/ 6096 h 6097"/>
              <a:gd name="T6" fmla="*/ 5884 w 6091"/>
              <a:gd name="T7" fmla="*/ 6092 h 6097"/>
              <a:gd name="T8" fmla="*/ 5933 w 6091"/>
              <a:gd name="T9" fmla="*/ 6075 h 6097"/>
              <a:gd name="T10" fmla="*/ 5976 w 6091"/>
              <a:gd name="T11" fmla="*/ 6048 h 6097"/>
              <a:gd name="T12" fmla="*/ 6014 w 6091"/>
              <a:gd name="T13" fmla="*/ 6015 h 6097"/>
              <a:gd name="T14" fmla="*/ 6047 w 6091"/>
              <a:gd name="T15" fmla="*/ 5977 h 6097"/>
              <a:gd name="T16" fmla="*/ 6069 w 6091"/>
              <a:gd name="T17" fmla="*/ 5934 h 6097"/>
              <a:gd name="T18" fmla="*/ 6085 w 6091"/>
              <a:gd name="T19" fmla="*/ 5885 h 6097"/>
              <a:gd name="T20" fmla="*/ 6090 w 6091"/>
              <a:gd name="T21" fmla="*/ 5836 h 6097"/>
              <a:gd name="T22" fmla="*/ 6090 w 6091"/>
              <a:gd name="T23" fmla="*/ 261 h 6097"/>
              <a:gd name="T24" fmla="*/ 6090 w 6091"/>
              <a:gd name="T25" fmla="*/ 261 h 6097"/>
              <a:gd name="T26" fmla="*/ 6085 w 6091"/>
              <a:gd name="T27" fmla="*/ 211 h 6097"/>
              <a:gd name="T28" fmla="*/ 6069 w 6091"/>
              <a:gd name="T29" fmla="*/ 163 h 6097"/>
              <a:gd name="T30" fmla="*/ 6047 w 6091"/>
              <a:gd name="T31" fmla="*/ 119 h 6097"/>
              <a:gd name="T32" fmla="*/ 6014 w 6091"/>
              <a:gd name="T33" fmla="*/ 76 h 6097"/>
              <a:gd name="T34" fmla="*/ 5976 w 6091"/>
              <a:gd name="T35" fmla="*/ 49 h 6097"/>
              <a:gd name="T36" fmla="*/ 5933 w 6091"/>
              <a:gd name="T37" fmla="*/ 22 h 6097"/>
              <a:gd name="T38" fmla="*/ 5884 w 6091"/>
              <a:gd name="T39" fmla="*/ 6 h 6097"/>
              <a:gd name="T40" fmla="*/ 5830 w 6091"/>
              <a:gd name="T41" fmla="*/ 0 h 6097"/>
              <a:gd name="T42" fmla="*/ 260 w 6091"/>
              <a:gd name="T43" fmla="*/ 0 h 6097"/>
              <a:gd name="T44" fmla="*/ 260 w 6091"/>
              <a:gd name="T45" fmla="*/ 0 h 6097"/>
              <a:gd name="T46" fmla="*/ 206 w 6091"/>
              <a:gd name="T47" fmla="*/ 6 h 6097"/>
              <a:gd name="T48" fmla="*/ 157 w 6091"/>
              <a:gd name="T49" fmla="*/ 22 h 6097"/>
              <a:gd name="T50" fmla="*/ 114 w 6091"/>
              <a:gd name="T51" fmla="*/ 49 h 6097"/>
              <a:gd name="T52" fmla="*/ 76 w 6091"/>
              <a:gd name="T53" fmla="*/ 76 h 6097"/>
              <a:gd name="T54" fmla="*/ 44 w 6091"/>
              <a:gd name="T55" fmla="*/ 119 h 6097"/>
              <a:gd name="T56" fmla="*/ 22 w 6091"/>
              <a:gd name="T57" fmla="*/ 163 h 6097"/>
              <a:gd name="T58" fmla="*/ 6 w 6091"/>
              <a:gd name="T59" fmla="*/ 211 h 6097"/>
              <a:gd name="T60" fmla="*/ 0 w 6091"/>
              <a:gd name="T61" fmla="*/ 261 h 6097"/>
              <a:gd name="T62" fmla="*/ 0 w 6091"/>
              <a:gd name="T63" fmla="*/ 5836 h 6097"/>
              <a:gd name="T64" fmla="*/ 0 w 6091"/>
              <a:gd name="T65" fmla="*/ 5836 h 6097"/>
              <a:gd name="T66" fmla="*/ 6 w 6091"/>
              <a:gd name="T67" fmla="*/ 5885 h 6097"/>
              <a:gd name="T68" fmla="*/ 22 w 6091"/>
              <a:gd name="T69" fmla="*/ 5934 h 6097"/>
              <a:gd name="T70" fmla="*/ 44 w 6091"/>
              <a:gd name="T71" fmla="*/ 5977 h 6097"/>
              <a:gd name="T72" fmla="*/ 76 w 6091"/>
              <a:gd name="T73" fmla="*/ 6015 h 6097"/>
              <a:gd name="T74" fmla="*/ 114 w 6091"/>
              <a:gd name="T75" fmla="*/ 6048 h 6097"/>
              <a:gd name="T76" fmla="*/ 157 w 6091"/>
              <a:gd name="T77" fmla="*/ 6075 h 6097"/>
              <a:gd name="T78" fmla="*/ 206 w 6091"/>
              <a:gd name="T79" fmla="*/ 6092 h 6097"/>
              <a:gd name="T80" fmla="*/ 260 w 6091"/>
              <a:gd name="T81" fmla="*/ 6096 h 6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91" h="6097">
                <a:moveTo>
                  <a:pt x="260" y="6096"/>
                </a:moveTo>
                <a:lnTo>
                  <a:pt x="5830" y="6096"/>
                </a:lnTo>
                <a:lnTo>
                  <a:pt x="5830" y="6096"/>
                </a:lnTo>
                <a:lnTo>
                  <a:pt x="5884" y="6092"/>
                </a:lnTo>
                <a:lnTo>
                  <a:pt x="5933" y="6075"/>
                </a:lnTo>
                <a:lnTo>
                  <a:pt x="5976" y="6048"/>
                </a:lnTo>
                <a:lnTo>
                  <a:pt x="6014" y="6015"/>
                </a:lnTo>
                <a:lnTo>
                  <a:pt x="6047" y="5977"/>
                </a:lnTo>
                <a:lnTo>
                  <a:pt x="6069" y="5934"/>
                </a:lnTo>
                <a:lnTo>
                  <a:pt x="6085" y="5885"/>
                </a:lnTo>
                <a:lnTo>
                  <a:pt x="6090" y="5836"/>
                </a:lnTo>
                <a:lnTo>
                  <a:pt x="6090" y="261"/>
                </a:lnTo>
                <a:lnTo>
                  <a:pt x="6090" y="261"/>
                </a:lnTo>
                <a:lnTo>
                  <a:pt x="6085" y="211"/>
                </a:lnTo>
                <a:lnTo>
                  <a:pt x="6069" y="163"/>
                </a:lnTo>
                <a:lnTo>
                  <a:pt x="6047" y="119"/>
                </a:lnTo>
                <a:lnTo>
                  <a:pt x="6014" y="76"/>
                </a:lnTo>
                <a:lnTo>
                  <a:pt x="5976" y="49"/>
                </a:lnTo>
                <a:lnTo>
                  <a:pt x="5933" y="22"/>
                </a:lnTo>
                <a:lnTo>
                  <a:pt x="5884" y="6"/>
                </a:lnTo>
                <a:lnTo>
                  <a:pt x="5830" y="0"/>
                </a:lnTo>
                <a:lnTo>
                  <a:pt x="260" y="0"/>
                </a:lnTo>
                <a:lnTo>
                  <a:pt x="260" y="0"/>
                </a:lnTo>
                <a:lnTo>
                  <a:pt x="206" y="6"/>
                </a:lnTo>
                <a:lnTo>
                  <a:pt x="157" y="22"/>
                </a:lnTo>
                <a:lnTo>
                  <a:pt x="114" y="49"/>
                </a:lnTo>
                <a:lnTo>
                  <a:pt x="76" y="76"/>
                </a:lnTo>
                <a:lnTo>
                  <a:pt x="44" y="119"/>
                </a:lnTo>
                <a:lnTo>
                  <a:pt x="22" y="163"/>
                </a:lnTo>
                <a:lnTo>
                  <a:pt x="6" y="211"/>
                </a:lnTo>
                <a:lnTo>
                  <a:pt x="0" y="261"/>
                </a:lnTo>
                <a:lnTo>
                  <a:pt x="0" y="5836"/>
                </a:lnTo>
                <a:lnTo>
                  <a:pt x="0" y="5836"/>
                </a:lnTo>
                <a:lnTo>
                  <a:pt x="6" y="5885"/>
                </a:lnTo>
                <a:lnTo>
                  <a:pt x="22" y="5934"/>
                </a:lnTo>
                <a:lnTo>
                  <a:pt x="44" y="5977"/>
                </a:lnTo>
                <a:lnTo>
                  <a:pt x="76" y="6015"/>
                </a:lnTo>
                <a:lnTo>
                  <a:pt x="114" y="6048"/>
                </a:lnTo>
                <a:lnTo>
                  <a:pt x="157" y="6075"/>
                </a:lnTo>
                <a:lnTo>
                  <a:pt x="206" y="6092"/>
                </a:lnTo>
                <a:lnTo>
                  <a:pt x="260" y="60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7" name="Freeform 2"/>
          <p:cNvSpPr>
            <a:spLocks noChangeArrowheads="1"/>
          </p:cNvSpPr>
          <p:nvPr userDrawn="1"/>
        </p:nvSpPr>
        <p:spPr bwMode="auto">
          <a:xfrm>
            <a:off x="5735741" y="909602"/>
            <a:ext cx="2375305" cy="2417254"/>
          </a:xfrm>
          <a:custGeom>
            <a:avLst/>
            <a:gdLst>
              <a:gd name="T0" fmla="*/ 261 w 5993"/>
              <a:gd name="T1" fmla="*/ 6096 h 6097"/>
              <a:gd name="T2" fmla="*/ 5732 w 5993"/>
              <a:gd name="T3" fmla="*/ 6096 h 6097"/>
              <a:gd name="T4" fmla="*/ 5732 w 5993"/>
              <a:gd name="T5" fmla="*/ 6096 h 6097"/>
              <a:gd name="T6" fmla="*/ 5786 w 5993"/>
              <a:gd name="T7" fmla="*/ 6092 h 6097"/>
              <a:gd name="T8" fmla="*/ 5835 w 5993"/>
              <a:gd name="T9" fmla="*/ 6075 h 6097"/>
              <a:gd name="T10" fmla="*/ 5878 w 5993"/>
              <a:gd name="T11" fmla="*/ 6048 h 6097"/>
              <a:gd name="T12" fmla="*/ 5916 w 5993"/>
              <a:gd name="T13" fmla="*/ 6015 h 6097"/>
              <a:gd name="T14" fmla="*/ 5949 w 5993"/>
              <a:gd name="T15" fmla="*/ 5977 h 6097"/>
              <a:gd name="T16" fmla="*/ 5970 w 5993"/>
              <a:gd name="T17" fmla="*/ 5934 h 6097"/>
              <a:gd name="T18" fmla="*/ 5987 w 5993"/>
              <a:gd name="T19" fmla="*/ 5885 h 6097"/>
              <a:gd name="T20" fmla="*/ 5992 w 5993"/>
              <a:gd name="T21" fmla="*/ 5836 h 6097"/>
              <a:gd name="T22" fmla="*/ 5992 w 5993"/>
              <a:gd name="T23" fmla="*/ 261 h 6097"/>
              <a:gd name="T24" fmla="*/ 5992 w 5993"/>
              <a:gd name="T25" fmla="*/ 261 h 6097"/>
              <a:gd name="T26" fmla="*/ 5987 w 5993"/>
              <a:gd name="T27" fmla="*/ 211 h 6097"/>
              <a:gd name="T28" fmla="*/ 5970 w 5993"/>
              <a:gd name="T29" fmla="*/ 163 h 6097"/>
              <a:gd name="T30" fmla="*/ 5949 w 5993"/>
              <a:gd name="T31" fmla="*/ 119 h 6097"/>
              <a:gd name="T32" fmla="*/ 5916 w 5993"/>
              <a:gd name="T33" fmla="*/ 76 h 6097"/>
              <a:gd name="T34" fmla="*/ 5878 w 5993"/>
              <a:gd name="T35" fmla="*/ 49 h 6097"/>
              <a:gd name="T36" fmla="*/ 5835 w 5993"/>
              <a:gd name="T37" fmla="*/ 22 h 6097"/>
              <a:gd name="T38" fmla="*/ 5786 w 5993"/>
              <a:gd name="T39" fmla="*/ 6 h 6097"/>
              <a:gd name="T40" fmla="*/ 5732 w 5993"/>
              <a:gd name="T41" fmla="*/ 0 h 6097"/>
              <a:gd name="T42" fmla="*/ 261 w 5993"/>
              <a:gd name="T43" fmla="*/ 0 h 6097"/>
              <a:gd name="T44" fmla="*/ 261 w 5993"/>
              <a:gd name="T45" fmla="*/ 0 h 6097"/>
              <a:gd name="T46" fmla="*/ 206 w 5993"/>
              <a:gd name="T47" fmla="*/ 6 h 6097"/>
              <a:gd name="T48" fmla="*/ 158 w 5993"/>
              <a:gd name="T49" fmla="*/ 22 h 6097"/>
              <a:gd name="T50" fmla="*/ 114 w 5993"/>
              <a:gd name="T51" fmla="*/ 49 h 6097"/>
              <a:gd name="T52" fmla="*/ 77 w 5993"/>
              <a:gd name="T53" fmla="*/ 76 h 6097"/>
              <a:gd name="T54" fmla="*/ 44 w 5993"/>
              <a:gd name="T55" fmla="*/ 119 h 6097"/>
              <a:gd name="T56" fmla="*/ 22 w 5993"/>
              <a:gd name="T57" fmla="*/ 163 h 6097"/>
              <a:gd name="T58" fmla="*/ 6 w 5993"/>
              <a:gd name="T59" fmla="*/ 211 h 6097"/>
              <a:gd name="T60" fmla="*/ 0 w 5993"/>
              <a:gd name="T61" fmla="*/ 261 h 6097"/>
              <a:gd name="T62" fmla="*/ 0 w 5993"/>
              <a:gd name="T63" fmla="*/ 5836 h 6097"/>
              <a:gd name="T64" fmla="*/ 0 w 5993"/>
              <a:gd name="T65" fmla="*/ 5836 h 6097"/>
              <a:gd name="T66" fmla="*/ 6 w 5993"/>
              <a:gd name="T67" fmla="*/ 5885 h 6097"/>
              <a:gd name="T68" fmla="*/ 22 w 5993"/>
              <a:gd name="T69" fmla="*/ 5934 h 6097"/>
              <a:gd name="T70" fmla="*/ 44 w 5993"/>
              <a:gd name="T71" fmla="*/ 5977 h 6097"/>
              <a:gd name="T72" fmla="*/ 77 w 5993"/>
              <a:gd name="T73" fmla="*/ 6015 h 6097"/>
              <a:gd name="T74" fmla="*/ 114 w 5993"/>
              <a:gd name="T75" fmla="*/ 6048 h 6097"/>
              <a:gd name="T76" fmla="*/ 158 w 5993"/>
              <a:gd name="T77" fmla="*/ 6075 h 6097"/>
              <a:gd name="T78" fmla="*/ 206 w 5993"/>
              <a:gd name="T79" fmla="*/ 6092 h 6097"/>
              <a:gd name="T80" fmla="*/ 261 w 5993"/>
              <a:gd name="T81" fmla="*/ 6096 h 6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993" h="6097">
                <a:moveTo>
                  <a:pt x="261" y="6096"/>
                </a:moveTo>
                <a:lnTo>
                  <a:pt x="5732" y="6096"/>
                </a:lnTo>
                <a:lnTo>
                  <a:pt x="5732" y="6096"/>
                </a:lnTo>
                <a:lnTo>
                  <a:pt x="5786" y="6092"/>
                </a:lnTo>
                <a:lnTo>
                  <a:pt x="5835" y="6075"/>
                </a:lnTo>
                <a:lnTo>
                  <a:pt x="5878" y="6048"/>
                </a:lnTo>
                <a:lnTo>
                  <a:pt x="5916" y="6015"/>
                </a:lnTo>
                <a:lnTo>
                  <a:pt x="5949" y="5977"/>
                </a:lnTo>
                <a:lnTo>
                  <a:pt x="5970" y="5934"/>
                </a:lnTo>
                <a:lnTo>
                  <a:pt x="5987" y="5885"/>
                </a:lnTo>
                <a:lnTo>
                  <a:pt x="5992" y="5836"/>
                </a:lnTo>
                <a:lnTo>
                  <a:pt x="5992" y="261"/>
                </a:lnTo>
                <a:lnTo>
                  <a:pt x="5992" y="261"/>
                </a:lnTo>
                <a:lnTo>
                  <a:pt x="5987" y="211"/>
                </a:lnTo>
                <a:lnTo>
                  <a:pt x="5970" y="163"/>
                </a:lnTo>
                <a:lnTo>
                  <a:pt x="5949" y="119"/>
                </a:lnTo>
                <a:lnTo>
                  <a:pt x="5916" y="76"/>
                </a:lnTo>
                <a:lnTo>
                  <a:pt x="5878" y="49"/>
                </a:lnTo>
                <a:lnTo>
                  <a:pt x="5835" y="22"/>
                </a:lnTo>
                <a:lnTo>
                  <a:pt x="5786" y="6"/>
                </a:lnTo>
                <a:lnTo>
                  <a:pt x="5732" y="0"/>
                </a:lnTo>
                <a:lnTo>
                  <a:pt x="261" y="0"/>
                </a:lnTo>
                <a:lnTo>
                  <a:pt x="261" y="0"/>
                </a:lnTo>
                <a:lnTo>
                  <a:pt x="206" y="6"/>
                </a:lnTo>
                <a:lnTo>
                  <a:pt x="158" y="22"/>
                </a:lnTo>
                <a:lnTo>
                  <a:pt x="114" y="49"/>
                </a:lnTo>
                <a:lnTo>
                  <a:pt x="77" y="76"/>
                </a:lnTo>
                <a:lnTo>
                  <a:pt x="44" y="119"/>
                </a:lnTo>
                <a:lnTo>
                  <a:pt x="22" y="163"/>
                </a:lnTo>
                <a:lnTo>
                  <a:pt x="6" y="211"/>
                </a:lnTo>
                <a:lnTo>
                  <a:pt x="0" y="261"/>
                </a:lnTo>
                <a:lnTo>
                  <a:pt x="0" y="5836"/>
                </a:lnTo>
                <a:lnTo>
                  <a:pt x="0" y="5836"/>
                </a:lnTo>
                <a:lnTo>
                  <a:pt x="6" y="5885"/>
                </a:lnTo>
                <a:lnTo>
                  <a:pt x="22" y="5934"/>
                </a:lnTo>
                <a:lnTo>
                  <a:pt x="44" y="5977"/>
                </a:lnTo>
                <a:lnTo>
                  <a:pt x="77" y="6015"/>
                </a:lnTo>
                <a:lnTo>
                  <a:pt x="114" y="6048"/>
                </a:lnTo>
                <a:lnTo>
                  <a:pt x="158" y="6075"/>
                </a:lnTo>
                <a:lnTo>
                  <a:pt x="206" y="6092"/>
                </a:lnTo>
                <a:lnTo>
                  <a:pt x="261" y="60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Freeform 3"/>
          <p:cNvSpPr>
            <a:spLocks noChangeArrowheads="1"/>
          </p:cNvSpPr>
          <p:nvPr userDrawn="1"/>
        </p:nvSpPr>
        <p:spPr bwMode="auto">
          <a:xfrm>
            <a:off x="3138461" y="909602"/>
            <a:ext cx="2389287" cy="2417254"/>
          </a:xfrm>
          <a:custGeom>
            <a:avLst/>
            <a:gdLst>
              <a:gd name="T0" fmla="*/ 260 w 6026"/>
              <a:gd name="T1" fmla="*/ 6096 h 6097"/>
              <a:gd name="T2" fmla="*/ 5765 w 6026"/>
              <a:gd name="T3" fmla="*/ 6096 h 6097"/>
              <a:gd name="T4" fmla="*/ 5765 w 6026"/>
              <a:gd name="T5" fmla="*/ 6096 h 6097"/>
              <a:gd name="T6" fmla="*/ 5814 w 6026"/>
              <a:gd name="T7" fmla="*/ 6092 h 6097"/>
              <a:gd name="T8" fmla="*/ 5863 w 6026"/>
              <a:gd name="T9" fmla="*/ 6075 h 6097"/>
              <a:gd name="T10" fmla="*/ 5906 w 6026"/>
              <a:gd name="T11" fmla="*/ 6048 h 6097"/>
              <a:gd name="T12" fmla="*/ 5950 w 6026"/>
              <a:gd name="T13" fmla="*/ 6015 h 6097"/>
              <a:gd name="T14" fmla="*/ 5977 w 6026"/>
              <a:gd name="T15" fmla="*/ 5977 h 6097"/>
              <a:gd name="T16" fmla="*/ 6004 w 6026"/>
              <a:gd name="T17" fmla="*/ 5934 h 6097"/>
              <a:gd name="T18" fmla="*/ 6020 w 6026"/>
              <a:gd name="T19" fmla="*/ 5885 h 6097"/>
              <a:gd name="T20" fmla="*/ 6025 w 6026"/>
              <a:gd name="T21" fmla="*/ 5836 h 6097"/>
              <a:gd name="T22" fmla="*/ 6025 w 6026"/>
              <a:gd name="T23" fmla="*/ 261 h 6097"/>
              <a:gd name="T24" fmla="*/ 6025 w 6026"/>
              <a:gd name="T25" fmla="*/ 261 h 6097"/>
              <a:gd name="T26" fmla="*/ 6020 w 6026"/>
              <a:gd name="T27" fmla="*/ 211 h 6097"/>
              <a:gd name="T28" fmla="*/ 6004 w 6026"/>
              <a:gd name="T29" fmla="*/ 163 h 6097"/>
              <a:gd name="T30" fmla="*/ 5977 w 6026"/>
              <a:gd name="T31" fmla="*/ 119 h 6097"/>
              <a:gd name="T32" fmla="*/ 5950 w 6026"/>
              <a:gd name="T33" fmla="*/ 76 h 6097"/>
              <a:gd name="T34" fmla="*/ 5906 w 6026"/>
              <a:gd name="T35" fmla="*/ 49 h 6097"/>
              <a:gd name="T36" fmla="*/ 5863 w 6026"/>
              <a:gd name="T37" fmla="*/ 22 h 6097"/>
              <a:gd name="T38" fmla="*/ 5814 w 6026"/>
              <a:gd name="T39" fmla="*/ 6 h 6097"/>
              <a:gd name="T40" fmla="*/ 5765 w 6026"/>
              <a:gd name="T41" fmla="*/ 0 h 6097"/>
              <a:gd name="T42" fmla="*/ 260 w 6026"/>
              <a:gd name="T43" fmla="*/ 0 h 6097"/>
              <a:gd name="T44" fmla="*/ 260 w 6026"/>
              <a:gd name="T45" fmla="*/ 0 h 6097"/>
              <a:gd name="T46" fmla="*/ 206 w 6026"/>
              <a:gd name="T47" fmla="*/ 6 h 6097"/>
              <a:gd name="T48" fmla="*/ 158 w 6026"/>
              <a:gd name="T49" fmla="*/ 22 h 6097"/>
              <a:gd name="T50" fmla="*/ 114 w 6026"/>
              <a:gd name="T51" fmla="*/ 49 h 6097"/>
              <a:gd name="T52" fmla="*/ 76 w 6026"/>
              <a:gd name="T53" fmla="*/ 76 h 6097"/>
              <a:gd name="T54" fmla="*/ 44 w 6026"/>
              <a:gd name="T55" fmla="*/ 119 h 6097"/>
              <a:gd name="T56" fmla="*/ 22 w 6026"/>
              <a:gd name="T57" fmla="*/ 163 h 6097"/>
              <a:gd name="T58" fmla="*/ 6 w 6026"/>
              <a:gd name="T59" fmla="*/ 211 h 6097"/>
              <a:gd name="T60" fmla="*/ 0 w 6026"/>
              <a:gd name="T61" fmla="*/ 261 h 6097"/>
              <a:gd name="T62" fmla="*/ 0 w 6026"/>
              <a:gd name="T63" fmla="*/ 5836 h 6097"/>
              <a:gd name="T64" fmla="*/ 0 w 6026"/>
              <a:gd name="T65" fmla="*/ 5836 h 6097"/>
              <a:gd name="T66" fmla="*/ 6 w 6026"/>
              <a:gd name="T67" fmla="*/ 5885 h 6097"/>
              <a:gd name="T68" fmla="*/ 22 w 6026"/>
              <a:gd name="T69" fmla="*/ 5934 h 6097"/>
              <a:gd name="T70" fmla="*/ 44 w 6026"/>
              <a:gd name="T71" fmla="*/ 5977 h 6097"/>
              <a:gd name="T72" fmla="*/ 76 w 6026"/>
              <a:gd name="T73" fmla="*/ 6015 h 6097"/>
              <a:gd name="T74" fmla="*/ 114 w 6026"/>
              <a:gd name="T75" fmla="*/ 6048 h 6097"/>
              <a:gd name="T76" fmla="*/ 158 w 6026"/>
              <a:gd name="T77" fmla="*/ 6075 h 6097"/>
              <a:gd name="T78" fmla="*/ 206 w 6026"/>
              <a:gd name="T79" fmla="*/ 6092 h 6097"/>
              <a:gd name="T80" fmla="*/ 260 w 6026"/>
              <a:gd name="T81" fmla="*/ 6096 h 6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26" h="6097">
                <a:moveTo>
                  <a:pt x="260" y="6096"/>
                </a:moveTo>
                <a:lnTo>
                  <a:pt x="5765" y="6096"/>
                </a:lnTo>
                <a:lnTo>
                  <a:pt x="5765" y="6096"/>
                </a:lnTo>
                <a:lnTo>
                  <a:pt x="5814" y="6092"/>
                </a:lnTo>
                <a:lnTo>
                  <a:pt x="5863" y="6075"/>
                </a:lnTo>
                <a:lnTo>
                  <a:pt x="5906" y="6048"/>
                </a:lnTo>
                <a:lnTo>
                  <a:pt x="5950" y="6015"/>
                </a:lnTo>
                <a:lnTo>
                  <a:pt x="5977" y="5977"/>
                </a:lnTo>
                <a:lnTo>
                  <a:pt x="6004" y="5934"/>
                </a:lnTo>
                <a:lnTo>
                  <a:pt x="6020" y="5885"/>
                </a:lnTo>
                <a:lnTo>
                  <a:pt x="6025" y="5836"/>
                </a:lnTo>
                <a:lnTo>
                  <a:pt x="6025" y="261"/>
                </a:lnTo>
                <a:lnTo>
                  <a:pt x="6025" y="261"/>
                </a:lnTo>
                <a:lnTo>
                  <a:pt x="6020" y="211"/>
                </a:lnTo>
                <a:lnTo>
                  <a:pt x="6004" y="163"/>
                </a:lnTo>
                <a:lnTo>
                  <a:pt x="5977" y="119"/>
                </a:lnTo>
                <a:lnTo>
                  <a:pt x="5950" y="76"/>
                </a:lnTo>
                <a:lnTo>
                  <a:pt x="5906" y="49"/>
                </a:lnTo>
                <a:lnTo>
                  <a:pt x="5863" y="22"/>
                </a:lnTo>
                <a:lnTo>
                  <a:pt x="5814" y="6"/>
                </a:lnTo>
                <a:lnTo>
                  <a:pt x="5765" y="0"/>
                </a:lnTo>
                <a:lnTo>
                  <a:pt x="260" y="0"/>
                </a:lnTo>
                <a:lnTo>
                  <a:pt x="260" y="0"/>
                </a:lnTo>
                <a:lnTo>
                  <a:pt x="206" y="6"/>
                </a:lnTo>
                <a:lnTo>
                  <a:pt x="158" y="22"/>
                </a:lnTo>
                <a:lnTo>
                  <a:pt x="114" y="49"/>
                </a:lnTo>
                <a:lnTo>
                  <a:pt x="76" y="76"/>
                </a:lnTo>
                <a:lnTo>
                  <a:pt x="44" y="119"/>
                </a:lnTo>
                <a:lnTo>
                  <a:pt x="22" y="163"/>
                </a:lnTo>
                <a:lnTo>
                  <a:pt x="6" y="211"/>
                </a:lnTo>
                <a:lnTo>
                  <a:pt x="0" y="261"/>
                </a:lnTo>
                <a:lnTo>
                  <a:pt x="0" y="5836"/>
                </a:lnTo>
                <a:lnTo>
                  <a:pt x="0" y="5836"/>
                </a:lnTo>
                <a:lnTo>
                  <a:pt x="6" y="5885"/>
                </a:lnTo>
                <a:lnTo>
                  <a:pt x="22" y="5934"/>
                </a:lnTo>
                <a:lnTo>
                  <a:pt x="44" y="5977"/>
                </a:lnTo>
                <a:lnTo>
                  <a:pt x="76" y="6015"/>
                </a:lnTo>
                <a:lnTo>
                  <a:pt x="114" y="6048"/>
                </a:lnTo>
                <a:lnTo>
                  <a:pt x="158" y="6075"/>
                </a:lnTo>
                <a:lnTo>
                  <a:pt x="206" y="6092"/>
                </a:lnTo>
                <a:lnTo>
                  <a:pt x="260" y="60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4461570" y="3531350"/>
            <a:ext cx="3673945" cy="2371810"/>
          </a:xfrm>
          <a:custGeom>
            <a:avLst/>
            <a:gdLst>
              <a:gd name="T0" fmla="*/ 261 w 9269"/>
              <a:gd name="T1" fmla="*/ 5982 h 5983"/>
              <a:gd name="T2" fmla="*/ 9007 w 9269"/>
              <a:gd name="T3" fmla="*/ 5982 h 5983"/>
              <a:gd name="T4" fmla="*/ 9007 w 9269"/>
              <a:gd name="T5" fmla="*/ 5982 h 5983"/>
              <a:gd name="T6" fmla="*/ 9061 w 9269"/>
              <a:gd name="T7" fmla="*/ 5977 h 5983"/>
              <a:gd name="T8" fmla="*/ 9111 w 9269"/>
              <a:gd name="T9" fmla="*/ 5960 h 5983"/>
              <a:gd name="T10" fmla="*/ 9154 w 9269"/>
              <a:gd name="T11" fmla="*/ 5939 h 5983"/>
              <a:gd name="T12" fmla="*/ 9192 w 9269"/>
              <a:gd name="T13" fmla="*/ 5906 h 5983"/>
              <a:gd name="T14" fmla="*/ 9224 w 9269"/>
              <a:gd name="T15" fmla="*/ 5868 h 5983"/>
              <a:gd name="T16" fmla="*/ 9251 w 9269"/>
              <a:gd name="T17" fmla="*/ 5820 h 5983"/>
              <a:gd name="T18" fmla="*/ 9262 w 9269"/>
              <a:gd name="T19" fmla="*/ 5771 h 5983"/>
              <a:gd name="T20" fmla="*/ 9268 w 9269"/>
              <a:gd name="T21" fmla="*/ 5722 h 5983"/>
              <a:gd name="T22" fmla="*/ 9268 w 9269"/>
              <a:gd name="T23" fmla="*/ 260 h 5983"/>
              <a:gd name="T24" fmla="*/ 9268 w 9269"/>
              <a:gd name="T25" fmla="*/ 260 h 5983"/>
              <a:gd name="T26" fmla="*/ 9262 w 9269"/>
              <a:gd name="T27" fmla="*/ 206 h 5983"/>
              <a:gd name="T28" fmla="*/ 9251 w 9269"/>
              <a:gd name="T29" fmla="*/ 157 h 5983"/>
              <a:gd name="T30" fmla="*/ 9224 w 9269"/>
              <a:gd name="T31" fmla="*/ 113 h 5983"/>
              <a:gd name="T32" fmla="*/ 9192 w 9269"/>
              <a:gd name="T33" fmla="*/ 75 h 5983"/>
              <a:gd name="T34" fmla="*/ 9154 w 9269"/>
              <a:gd name="T35" fmla="*/ 43 h 5983"/>
              <a:gd name="T36" fmla="*/ 9111 w 9269"/>
              <a:gd name="T37" fmla="*/ 16 h 5983"/>
              <a:gd name="T38" fmla="*/ 9061 w 9269"/>
              <a:gd name="T39" fmla="*/ 5 h 5983"/>
              <a:gd name="T40" fmla="*/ 9007 w 9269"/>
              <a:gd name="T41" fmla="*/ 0 h 5983"/>
              <a:gd name="T42" fmla="*/ 261 w 9269"/>
              <a:gd name="T43" fmla="*/ 0 h 5983"/>
              <a:gd name="T44" fmla="*/ 261 w 9269"/>
              <a:gd name="T45" fmla="*/ 0 h 5983"/>
              <a:gd name="T46" fmla="*/ 206 w 9269"/>
              <a:gd name="T47" fmla="*/ 5 h 5983"/>
              <a:gd name="T48" fmla="*/ 158 w 9269"/>
              <a:gd name="T49" fmla="*/ 16 h 5983"/>
              <a:gd name="T50" fmla="*/ 114 w 9269"/>
              <a:gd name="T51" fmla="*/ 43 h 5983"/>
              <a:gd name="T52" fmla="*/ 77 w 9269"/>
              <a:gd name="T53" fmla="*/ 75 h 5983"/>
              <a:gd name="T54" fmla="*/ 44 w 9269"/>
              <a:gd name="T55" fmla="*/ 113 h 5983"/>
              <a:gd name="T56" fmla="*/ 17 w 9269"/>
              <a:gd name="T57" fmla="*/ 157 h 5983"/>
              <a:gd name="T58" fmla="*/ 0 w 9269"/>
              <a:gd name="T59" fmla="*/ 206 h 5983"/>
              <a:gd name="T60" fmla="*/ 0 w 9269"/>
              <a:gd name="T61" fmla="*/ 260 h 5983"/>
              <a:gd name="T62" fmla="*/ 0 w 9269"/>
              <a:gd name="T63" fmla="*/ 5722 h 5983"/>
              <a:gd name="T64" fmla="*/ 0 w 9269"/>
              <a:gd name="T65" fmla="*/ 5722 h 5983"/>
              <a:gd name="T66" fmla="*/ 0 w 9269"/>
              <a:gd name="T67" fmla="*/ 5771 h 5983"/>
              <a:gd name="T68" fmla="*/ 17 w 9269"/>
              <a:gd name="T69" fmla="*/ 5820 h 5983"/>
              <a:gd name="T70" fmla="*/ 44 w 9269"/>
              <a:gd name="T71" fmla="*/ 5868 h 5983"/>
              <a:gd name="T72" fmla="*/ 77 w 9269"/>
              <a:gd name="T73" fmla="*/ 5906 h 5983"/>
              <a:gd name="T74" fmla="*/ 114 w 9269"/>
              <a:gd name="T75" fmla="*/ 5939 h 5983"/>
              <a:gd name="T76" fmla="*/ 158 w 9269"/>
              <a:gd name="T77" fmla="*/ 5960 h 5983"/>
              <a:gd name="T78" fmla="*/ 206 w 9269"/>
              <a:gd name="T79" fmla="*/ 5977 h 5983"/>
              <a:gd name="T80" fmla="*/ 261 w 9269"/>
              <a:gd name="T81" fmla="*/ 5982 h 5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269" h="5983">
                <a:moveTo>
                  <a:pt x="261" y="5982"/>
                </a:moveTo>
                <a:lnTo>
                  <a:pt x="9007" y="5982"/>
                </a:lnTo>
                <a:lnTo>
                  <a:pt x="9007" y="5982"/>
                </a:lnTo>
                <a:lnTo>
                  <a:pt x="9061" y="5977"/>
                </a:lnTo>
                <a:lnTo>
                  <a:pt x="9111" y="5960"/>
                </a:lnTo>
                <a:lnTo>
                  <a:pt x="9154" y="5939"/>
                </a:lnTo>
                <a:lnTo>
                  <a:pt x="9192" y="5906"/>
                </a:lnTo>
                <a:lnTo>
                  <a:pt x="9224" y="5868"/>
                </a:lnTo>
                <a:lnTo>
                  <a:pt x="9251" y="5820"/>
                </a:lnTo>
                <a:lnTo>
                  <a:pt x="9262" y="5771"/>
                </a:lnTo>
                <a:lnTo>
                  <a:pt x="9268" y="5722"/>
                </a:lnTo>
                <a:lnTo>
                  <a:pt x="9268" y="260"/>
                </a:lnTo>
                <a:lnTo>
                  <a:pt x="9268" y="260"/>
                </a:lnTo>
                <a:lnTo>
                  <a:pt x="9262" y="206"/>
                </a:lnTo>
                <a:lnTo>
                  <a:pt x="9251" y="157"/>
                </a:lnTo>
                <a:lnTo>
                  <a:pt x="9224" y="113"/>
                </a:lnTo>
                <a:lnTo>
                  <a:pt x="9192" y="75"/>
                </a:lnTo>
                <a:lnTo>
                  <a:pt x="9154" y="43"/>
                </a:lnTo>
                <a:lnTo>
                  <a:pt x="9111" y="16"/>
                </a:lnTo>
                <a:lnTo>
                  <a:pt x="9061" y="5"/>
                </a:lnTo>
                <a:lnTo>
                  <a:pt x="9007" y="0"/>
                </a:lnTo>
                <a:lnTo>
                  <a:pt x="261" y="0"/>
                </a:lnTo>
                <a:lnTo>
                  <a:pt x="261" y="0"/>
                </a:lnTo>
                <a:lnTo>
                  <a:pt x="206" y="5"/>
                </a:lnTo>
                <a:lnTo>
                  <a:pt x="158" y="16"/>
                </a:lnTo>
                <a:lnTo>
                  <a:pt x="114" y="43"/>
                </a:lnTo>
                <a:lnTo>
                  <a:pt x="77" y="75"/>
                </a:lnTo>
                <a:lnTo>
                  <a:pt x="44" y="113"/>
                </a:lnTo>
                <a:lnTo>
                  <a:pt x="17" y="157"/>
                </a:lnTo>
                <a:lnTo>
                  <a:pt x="0" y="206"/>
                </a:lnTo>
                <a:lnTo>
                  <a:pt x="0" y="260"/>
                </a:lnTo>
                <a:lnTo>
                  <a:pt x="0" y="5722"/>
                </a:lnTo>
                <a:lnTo>
                  <a:pt x="0" y="5722"/>
                </a:lnTo>
                <a:lnTo>
                  <a:pt x="0" y="5771"/>
                </a:lnTo>
                <a:lnTo>
                  <a:pt x="17" y="5820"/>
                </a:lnTo>
                <a:lnTo>
                  <a:pt x="44" y="5868"/>
                </a:lnTo>
                <a:lnTo>
                  <a:pt x="77" y="5906"/>
                </a:lnTo>
                <a:lnTo>
                  <a:pt x="114" y="5939"/>
                </a:lnTo>
                <a:lnTo>
                  <a:pt x="158" y="5960"/>
                </a:lnTo>
                <a:lnTo>
                  <a:pt x="206" y="5977"/>
                </a:lnTo>
                <a:lnTo>
                  <a:pt x="261" y="598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542928" y="3540091"/>
            <a:ext cx="3714146" cy="2371809"/>
          </a:xfrm>
          <a:custGeom>
            <a:avLst/>
            <a:gdLst>
              <a:gd name="T0" fmla="*/ 260 w 9372"/>
              <a:gd name="T1" fmla="*/ 5983 h 5984"/>
              <a:gd name="T2" fmla="*/ 9111 w 9372"/>
              <a:gd name="T3" fmla="*/ 5983 h 5984"/>
              <a:gd name="T4" fmla="*/ 9111 w 9372"/>
              <a:gd name="T5" fmla="*/ 5983 h 5984"/>
              <a:gd name="T6" fmla="*/ 9165 w 9372"/>
              <a:gd name="T7" fmla="*/ 5977 h 5984"/>
              <a:gd name="T8" fmla="*/ 9214 w 9372"/>
              <a:gd name="T9" fmla="*/ 5961 h 5984"/>
              <a:gd name="T10" fmla="*/ 9258 w 9372"/>
              <a:gd name="T11" fmla="*/ 5939 h 5984"/>
              <a:gd name="T12" fmla="*/ 9296 w 9372"/>
              <a:gd name="T13" fmla="*/ 5907 h 5984"/>
              <a:gd name="T14" fmla="*/ 9328 w 9372"/>
              <a:gd name="T15" fmla="*/ 5869 h 5984"/>
              <a:gd name="T16" fmla="*/ 9350 w 9372"/>
              <a:gd name="T17" fmla="*/ 5820 h 5984"/>
              <a:gd name="T18" fmla="*/ 9366 w 9372"/>
              <a:gd name="T19" fmla="*/ 5772 h 5984"/>
              <a:gd name="T20" fmla="*/ 9371 w 9372"/>
              <a:gd name="T21" fmla="*/ 5722 h 5984"/>
              <a:gd name="T22" fmla="*/ 9371 w 9372"/>
              <a:gd name="T23" fmla="*/ 260 h 5984"/>
              <a:gd name="T24" fmla="*/ 9371 w 9372"/>
              <a:gd name="T25" fmla="*/ 260 h 5984"/>
              <a:gd name="T26" fmla="*/ 9366 w 9372"/>
              <a:gd name="T27" fmla="*/ 206 h 5984"/>
              <a:gd name="T28" fmla="*/ 9350 w 9372"/>
              <a:gd name="T29" fmla="*/ 158 h 5984"/>
              <a:gd name="T30" fmla="*/ 9328 w 9372"/>
              <a:gd name="T31" fmla="*/ 114 h 5984"/>
              <a:gd name="T32" fmla="*/ 9296 w 9372"/>
              <a:gd name="T33" fmla="*/ 76 h 5984"/>
              <a:gd name="T34" fmla="*/ 9258 w 9372"/>
              <a:gd name="T35" fmla="*/ 43 h 5984"/>
              <a:gd name="T36" fmla="*/ 9214 w 9372"/>
              <a:gd name="T37" fmla="*/ 16 h 5984"/>
              <a:gd name="T38" fmla="*/ 9165 w 9372"/>
              <a:gd name="T39" fmla="*/ 6 h 5984"/>
              <a:gd name="T40" fmla="*/ 9111 w 9372"/>
              <a:gd name="T41" fmla="*/ 0 h 5984"/>
              <a:gd name="T42" fmla="*/ 260 w 9372"/>
              <a:gd name="T43" fmla="*/ 0 h 5984"/>
              <a:gd name="T44" fmla="*/ 260 w 9372"/>
              <a:gd name="T45" fmla="*/ 0 h 5984"/>
              <a:gd name="T46" fmla="*/ 206 w 9372"/>
              <a:gd name="T47" fmla="*/ 6 h 5984"/>
              <a:gd name="T48" fmla="*/ 157 w 9372"/>
              <a:gd name="T49" fmla="*/ 16 h 5984"/>
              <a:gd name="T50" fmla="*/ 114 w 9372"/>
              <a:gd name="T51" fmla="*/ 43 h 5984"/>
              <a:gd name="T52" fmla="*/ 76 w 9372"/>
              <a:gd name="T53" fmla="*/ 76 h 5984"/>
              <a:gd name="T54" fmla="*/ 44 w 9372"/>
              <a:gd name="T55" fmla="*/ 114 h 5984"/>
              <a:gd name="T56" fmla="*/ 22 w 9372"/>
              <a:gd name="T57" fmla="*/ 158 h 5984"/>
              <a:gd name="T58" fmla="*/ 6 w 9372"/>
              <a:gd name="T59" fmla="*/ 206 h 5984"/>
              <a:gd name="T60" fmla="*/ 0 w 9372"/>
              <a:gd name="T61" fmla="*/ 260 h 5984"/>
              <a:gd name="T62" fmla="*/ 0 w 9372"/>
              <a:gd name="T63" fmla="*/ 5722 h 5984"/>
              <a:gd name="T64" fmla="*/ 0 w 9372"/>
              <a:gd name="T65" fmla="*/ 5722 h 5984"/>
              <a:gd name="T66" fmla="*/ 6 w 9372"/>
              <a:gd name="T67" fmla="*/ 5772 h 5984"/>
              <a:gd name="T68" fmla="*/ 22 w 9372"/>
              <a:gd name="T69" fmla="*/ 5820 h 5984"/>
              <a:gd name="T70" fmla="*/ 44 w 9372"/>
              <a:gd name="T71" fmla="*/ 5869 h 5984"/>
              <a:gd name="T72" fmla="*/ 76 w 9372"/>
              <a:gd name="T73" fmla="*/ 5907 h 5984"/>
              <a:gd name="T74" fmla="*/ 114 w 9372"/>
              <a:gd name="T75" fmla="*/ 5939 h 5984"/>
              <a:gd name="T76" fmla="*/ 157 w 9372"/>
              <a:gd name="T77" fmla="*/ 5961 h 5984"/>
              <a:gd name="T78" fmla="*/ 206 w 9372"/>
              <a:gd name="T79" fmla="*/ 5977 h 5984"/>
              <a:gd name="T80" fmla="*/ 260 w 9372"/>
              <a:gd name="T81" fmla="*/ 5983 h 5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372" h="5984">
                <a:moveTo>
                  <a:pt x="260" y="5983"/>
                </a:moveTo>
                <a:lnTo>
                  <a:pt x="9111" y="5983"/>
                </a:lnTo>
                <a:lnTo>
                  <a:pt x="9111" y="5983"/>
                </a:lnTo>
                <a:lnTo>
                  <a:pt x="9165" y="5977"/>
                </a:lnTo>
                <a:lnTo>
                  <a:pt x="9214" y="5961"/>
                </a:lnTo>
                <a:lnTo>
                  <a:pt x="9258" y="5939"/>
                </a:lnTo>
                <a:lnTo>
                  <a:pt x="9296" y="5907"/>
                </a:lnTo>
                <a:lnTo>
                  <a:pt x="9328" y="5869"/>
                </a:lnTo>
                <a:lnTo>
                  <a:pt x="9350" y="5820"/>
                </a:lnTo>
                <a:lnTo>
                  <a:pt x="9366" y="5772"/>
                </a:lnTo>
                <a:lnTo>
                  <a:pt x="9371" y="5722"/>
                </a:lnTo>
                <a:lnTo>
                  <a:pt x="9371" y="260"/>
                </a:lnTo>
                <a:lnTo>
                  <a:pt x="9371" y="260"/>
                </a:lnTo>
                <a:lnTo>
                  <a:pt x="9366" y="206"/>
                </a:lnTo>
                <a:lnTo>
                  <a:pt x="9350" y="158"/>
                </a:lnTo>
                <a:lnTo>
                  <a:pt x="9328" y="114"/>
                </a:lnTo>
                <a:lnTo>
                  <a:pt x="9296" y="76"/>
                </a:lnTo>
                <a:lnTo>
                  <a:pt x="9258" y="43"/>
                </a:lnTo>
                <a:lnTo>
                  <a:pt x="9214" y="16"/>
                </a:lnTo>
                <a:lnTo>
                  <a:pt x="9165" y="6"/>
                </a:lnTo>
                <a:lnTo>
                  <a:pt x="9111" y="0"/>
                </a:lnTo>
                <a:lnTo>
                  <a:pt x="260" y="0"/>
                </a:lnTo>
                <a:lnTo>
                  <a:pt x="260" y="0"/>
                </a:lnTo>
                <a:lnTo>
                  <a:pt x="206" y="6"/>
                </a:lnTo>
                <a:lnTo>
                  <a:pt x="157" y="16"/>
                </a:lnTo>
                <a:lnTo>
                  <a:pt x="114" y="43"/>
                </a:lnTo>
                <a:lnTo>
                  <a:pt x="76" y="76"/>
                </a:lnTo>
                <a:lnTo>
                  <a:pt x="44" y="114"/>
                </a:lnTo>
                <a:lnTo>
                  <a:pt x="22" y="158"/>
                </a:lnTo>
                <a:lnTo>
                  <a:pt x="6" y="206"/>
                </a:lnTo>
                <a:lnTo>
                  <a:pt x="0" y="260"/>
                </a:lnTo>
                <a:lnTo>
                  <a:pt x="0" y="5722"/>
                </a:lnTo>
                <a:lnTo>
                  <a:pt x="0" y="5722"/>
                </a:lnTo>
                <a:lnTo>
                  <a:pt x="6" y="5772"/>
                </a:lnTo>
                <a:lnTo>
                  <a:pt x="22" y="5820"/>
                </a:lnTo>
                <a:lnTo>
                  <a:pt x="44" y="5869"/>
                </a:lnTo>
                <a:lnTo>
                  <a:pt x="76" y="5907"/>
                </a:lnTo>
                <a:lnTo>
                  <a:pt x="114" y="5939"/>
                </a:lnTo>
                <a:lnTo>
                  <a:pt x="157" y="5961"/>
                </a:lnTo>
                <a:lnTo>
                  <a:pt x="206" y="5977"/>
                </a:lnTo>
                <a:lnTo>
                  <a:pt x="260" y="598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42927" y="914400"/>
            <a:ext cx="2413758" cy="400110"/>
          </a:xfrm>
          <a:prstGeom prst="rect">
            <a:avLst/>
          </a:prstGeom>
          <a:noFill/>
        </p:spPr>
        <p:txBody>
          <a:bodyPr wrap="square" lIns="182862" tIns="137146" rIns="91431" bIns="45715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FOUNDED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38460" y="915446"/>
            <a:ext cx="2384383" cy="400110"/>
          </a:xfrm>
          <a:prstGeom prst="rect">
            <a:avLst/>
          </a:prstGeom>
          <a:noFill/>
        </p:spPr>
        <p:txBody>
          <a:bodyPr wrap="square" lIns="182862" tIns="137146" rIns="91431" bIns="45715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HEADQUARTERS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35740" y="915446"/>
            <a:ext cx="2399774" cy="400110"/>
          </a:xfrm>
          <a:prstGeom prst="rect">
            <a:avLst/>
          </a:prstGeom>
          <a:noFill/>
        </p:spPr>
        <p:txBody>
          <a:bodyPr wrap="square" lIns="182862" tIns="137146" rIns="91431" bIns="45715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REVENUE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42927" y="3540090"/>
            <a:ext cx="2413758" cy="400110"/>
          </a:xfrm>
          <a:prstGeom prst="rect">
            <a:avLst/>
          </a:prstGeom>
          <a:noFill/>
        </p:spPr>
        <p:txBody>
          <a:bodyPr wrap="square" lIns="182862" tIns="137146" rIns="91431" bIns="45715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CUSTOMERS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461570" y="3531350"/>
            <a:ext cx="2413758" cy="400110"/>
          </a:xfrm>
          <a:prstGeom prst="rect">
            <a:avLst/>
          </a:prstGeom>
          <a:noFill/>
        </p:spPr>
        <p:txBody>
          <a:bodyPr wrap="square" lIns="182862" tIns="137146" rIns="91431" bIns="45715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SCALE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Freeform 18"/>
          <p:cNvSpPr>
            <a:spLocks noChangeArrowheads="1"/>
          </p:cNvSpPr>
          <p:nvPr userDrawn="1"/>
        </p:nvSpPr>
        <p:spPr bwMode="auto">
          <a:xfrm>
            <a:off x="7593400" y="1027150"/>
            <a:ext cx="384815" cy="287361"/>
          </a:xfrm>
          <a:custGeom>
            <a:avLst/>
            <a:gdLst>
              <a:gd name="T0" fmla="*/ 528 w 680"/>
              <a:gd name="T1" fmla="*/ 207 h 506"/>
              <a:gd name="T2" fmla="*/ 419 w 680"/>
              <a:gd name="T3" fmla="*/ 19 h 506"/>
              <a:gd name="T4" fmla="*/ 385 w 680"/>
              <a:gd name="T5" fmla="*/ 0 h 506"/>
              <a:gd name="T6" fmla="*/ 365 w 680"/>
              <a:gd name="T7" fmla="*/ 5 h 506"/>
              <a:gd name="T8" fmla="*/ 21 w 680"/>
              <a:gd name="T9" fmla="*/ 204 h 506"/>
              <a:gd name="T10" fmla="*/ 3 w 680"/>
              <a:gd name="T11" fmla="*/ 228 h 506"/>
              <a:gd name="T12" fmla="*/ 7 w 680"/>
              <a:gd name="T13" fmla="*/ 257 h 506"/>
              <a:gd name="T14" fmla="*/ 115 w 680"/>
              <a:gd name="T15" fmla="*/ 445 h 506"/>
              <a:gd name="T16" fmla="*/ 149 w 680"/>
              <a:gd name="T17" fmla="*/ 464 h 506"/>
              <a:gd name="T18" fmla="*/ 168 w 680"/>
              <a:gd name="T19" fmla="*/ 459 h 506"/>
              <a:gd name="T20" fmla="*/ 512 w 680"/>
              <a:gd name="T21" fmla="*/ 260 h 506"/>
              <a:gd name="T22" fmla="*/ 530 w 680"/>
              <a:gd name="T23" fmla="*/ 236 h 506"/>
              <a:gd name="T24" fmla="*/ 528 w 680"/>
              <a:gd name="T25" fmla="*/ 207 h 506"/>
              <a:gd name="T26" fmla="*/ 500 w 680"/>
              <a:gd name="T27" fmla="*/ 238 h 506"/>
              <a:gd name="T28" fmla="*/ 156 w 680"/>
              <a:gd name="T29" fmla="*/ 436 h 506"/>
              <a:gd name="T30" fmla="*/ 149 w 680"/>
              <a:gd name="T31" fmla="*/ 438 h 506"/>
              <a:gd name="T32" fmla="*/ 137 w 680"/>
              <a:gd name="T33" fmla="*/ 431 h 506"/>
              <a:gd name="T34" fmla="*/ 30 w 680"/>
              <a:gd name="T35" fmla="*/ 243 h 506"/>
              <a:gd name="T36" fmla="*/ 34 w 680"/>
              <a:gd name="T37" fmla="*/ 225 h 506"/>
              <a:gd name="T38" fmla="*/ 378 w 680"/>
              <a:gd name="T39" fmla="*/ 26 h 506"/>
              <a:gd name="T40" fmla="*/ 385 w 680"/>
              <a:gd name="T41" fmla="*/ 25 h 506"/>
              <a:gd name="T42" fmla="*/ 396 w 680"/>
              <a:gd name="T43" fmla="*/ 32 h 506"/>
              <a:gd name="T44" fmla="*/ 505 w 680"/>
              <a:gd name="T45" fmla="*/ 219 h 506"/>
              <a:gd name="T46" fmla="*/ 500 w 680"/>
              <a:gd name="T47" fmla="*/ 238 h 506"/>
              <a:gd name="T48" fmla="*/ 336 w 680"/>
              <a:gd name="T49" fmla="*/ 82 h 506"/>
              <a:gd name="T50" fmla="*/ 104 w 680"/>
              <a:gd name="T51" fmla="*/ 217 h 506"/>
              <a:gd name="T52" fmla="*/ 84 w 680"/>
              <a:gd name="T53" fmla="*/ 287 h 506"/>
              <a:gd name="T54" fmla="*/ 128 w 680"/>
              <a:gd name="T55" fmla="*/ 362 h 506"/>
              <a:gd name="T56" fmla="*/ 197 w 680"/>
              <a:gd name="T57" fmla="*/ 380 h 506"/>
              <a:gd name="T58" fmla="*/ 430 w 680"/>
              <a:gd name="T59" fmla="*/ 246 h 506"/>
              <a:gd name="T60" fmla="*/ 448 w 680"/>
              <a:gd name="T61" fmla="*/ 176 h 506"/>
              <a:gd name="T62" fmla="*/ 405 w 680"/>
              <a:gd name="T63" fmla="*/ 101 h 506"/>
              <a:gd name="T64" fmla="*/ 336 w 680"/>
              <a:gd name="T65" fmla="*/ 82 h 506"/>
              <a:gd name="T66" fmla="*/ 295 w 680"/>
              <a:gd name="T67" fmla="*/ 281 h 506"/>
              <a:gd name="T68" fmla="*/ 218 w 680"/>
              <a:gd name="T69" fmla="*/ 260 h 506"/>
              <a:gd name="T70" fmla="*/ 239 w 680"/>
              <a:gd name="T71" fmla="*/ 183 h 506"/>
              <a:gd name="T72" fmla="*/ 316 w 680"/>
              <a:gd name="T73" fmla="*/ 204 h 506"/>
              <a:gd name="T74" fmla="*/ 295 w 680"/>
              <a:gd name="T75" fmla="*/ 281 h 506"/>
              <a:gd name="T76" fmla="*/ 584 w 680"/>
              <a:gd name="T77" fmla="*/ 278 h 506"/>
              <a:gd name="T78" fmla="*/ 228 w 680"/>
              <a:gd name="T79" fmla="*/ 484 h 506"/>
              <a:gd name="T80" fmla="*/ 221 w 680"/>
              <a:gd name="T81" fmla="*/ 485 h 506"/>
              <a:gd name="T82" fmla="*/ 210 w 680"/>
              <a:gd name="T83" fmla="*/ 478 h 506"/>
              <a:gd name="T84" fmla="*/ 214 w 680"/>
              <a:gd name="T85" fmla="*/ 460 h 506"/>
              <a:gd name="T86" fmla="*/ 570 w 680"/>
              <a:gd name="T87" fmla="*/ 254 h 506"/>
              <a:gd name="T88" fmla="*/ 574 w 680"/>
              <a:gd name="T89" fmla="*/ 236 h 506"/>
              <a:gd name="T90" fmla="*/ 452 w 680"/>
              <a:gd name="T91" fmla="*/ 26 h 506"/>
              <a:gd name="T92" fmla="*/ 456 w 680"/>
              <a:gd name="T93" fmla="*/ 8 h 506"/>
              <a:gd name="T94" fmla="*/ 474 w 680"/>
              <a:gd name="T95" fmla="*/ 12 h 506"/>
              <a:gd name="T96" fmla="*/ 596 w 680"/>
              <a:gd name="T97" fmla="*/ 222 h 506"/>
              <a:gd name="T98" fmla="*/ 584 w 680"/>
              <a:gd name="T99" fmla="*/ 278 h 506"/>
              <a:gd name="T100" fmla="*/ 654 w 680"/>
              <a:gd name="T101" fmla="*/ 298 h 506"/>
              <a:gd name="T102" fmla="*/ 298 w 680"/>
              <a:gd name="T103" fmla="*/ 503 h 506"/>
              <a:gd name="T104" fmla="*/ 291 w 680"/>
              <a:gd name="T105" fmla="*/ 505 h 506"/>
              <a:gd name="T106" fmla="*/ 280 w 680"/>
              <a:gd name="T107" fmla="*/ 498 h 506"/>
              <a:gd name="T108" fmla="*/ 284 w 680"/>
              <a:gd name="T109" fmla="*/ 480 h 506"/>
              <a:gd name="T110" fmla="*/ 640 w 680"/>
              <a:gd name="T111" fmla="*/ 274 h 506"/>
              <a:gd name="T112" fmla="*/ 645 w 680"/>
              <a:gd name="T113" fmla="*/ 266 h 506"/>
              <a:gd name="T114" fmla="*/ 644 w 680"/>
              <a:gd name="T115" fmla="*/ 256 h 506"/>
              <a:gd name="T116" fmla="*/ 522 w 680"/>
              <a:gd name="T117" fmla="*/ 46 h 506"/>
              <a:gd name="T118" fmla="*/ 526 w 680"/>
              <a:gd name="T119" fmla="*/ 28 h 506"/>
              <a:gd name="T120" fmla="*/ 544 w 680"/>
              <a:gd name="T121" fmla="*/ 32 h 506"/>
              <a:gd name="T122" fmla="*/ 666 w 680"/>
              <a:gd name="T123" fmla="*/ 242 h 506"/>
              <a:gd name="T124" fmla="*/ 654 w 680"/>
              <a:gd name="T125" fmla="*/ 298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0" h="506">
                <a:moveTo>
                  <a:pt x="528" y="207"/>
                </a:moveTo>
                <a:lnTo>
                  <a:pt x="419" y="19"/>
                </a:lnTo>
                <a:cubicBezTo>
                  <a:pt x="412" y="7"/>
                  <a:pt x="399" y="0"/>
                  <a:pt x="385" y="0"/>
                </a:cubicBezTo>
                <a:cubicBezTo>
                  <a:pt x="378" y="0"/>
                  <a:pt x="371" y="1"/>
                  <a:pt x="365" y="5"/>
                </a:cubicBezTo>
                <a:lnTo>
                  <a:pt x="21" y="204"/>
                </a:lnTo>
                <a:cubicBezTo>
                  <a:pt x="13" y="210"/>
                  <a:pt x="6" y="218"/>
                  <a:pt x="3" y="228"/>
                </a:cubicBezTo>
                <a:cubicBezTo>
                  <a:pt x="0" y="238"/>
                  <a:pt x="2" y="249"/>
                  <a:pt x="7" y="257"/>
                </a:cubicBezTo>
                <a:lnTo>
                  <a:pt x="115" y="445"/>
                </a:lnTo>
                <a:cubicBezTo>
                  <a:pt x="122" y="457"/>
                  <a:pt x="135" y="464"/>
                  <a:pt x="149" y="464"/>
                </a:cubicBezTo>
                <a:cubicBezTo>
                  <a:pt x="156" y="464"/>
                  <a:pt x="163" y="463"/>
                  <a:pt x="168" y="459"/>
                </a:cubicBezTo>
                <a:lnTo>
                  <a:pt x="512" y="260"/>
                </a:lnTo>
                <a:cubicBezTo>
                  <a:pt x="521" y="254"/>
                  <a:pt x="528" y="246"/>
                  <a:pt x="530" y="236"/>
                </a:cubicBezTo>
                <a:cubicBezTo>
                  <a:pt x="533" y="226"/>
                  <a:pt x="532" y="215"/>
                  <a:pt x="528" y="207"/>
                </a:cubicBezTo>
                <a:close/>
                <a:moveTo>
                  <a:pt x="500" y="238"/>
                </a:moveTo>
                <a:lnTo>
                  <a:pt x="156" y="436"/>
                </a:lnTo>
                <a:cubicBezTo>
                  <a:pt x="154" y="438"/>
                  <a:pt x="151" y="438"/>
                  <a:pt x="149" y="438"/>
                </a:cubicBezTo>
                <a:cubicBezTo>
                  <a:pt x="144" y="438"/>
                  <a:pt x="140" y="435"/>
                  <a:pt x="137" y="431"/>
                </a:cubicBezTo>
                <a:lnTo>
                  <a:pt x="30" y="243"/>
                </a:lnTo>
                <a:cubicBezTo>
                  <a:pt x="25" y="238"/>
                  <a:pt x="28" y="229"/>
                  <a:pt x="34" y="225"/>
                </a:cubicBezTo>
                <a:lnTo>
                  <a:pt x="378" y="26"/>
                </a:lnTo>
                <a:cubicBezTo>
                  <a:pt x="379" y="25"/>
                  <a:pt x="382" y="25"/>
                  <a:pt x="385" y="25"/>
                </a:cubicBezTo>
                <a:cubicBezTo>
                  <a:pt x="389" y="25"/>
                  <a:pt x="393" y="28"/>
                  <a:pt x="396" y="32"/>
                </a:cubicBezTo>
                <a:lnTo>
                  <a:pt x="505" y="219"/>
                </a:lnTo>
                <a:cubicBezTo>
                  <a:pt x="508" y="226"/>
                  <a:pt x="507" y="233"/>
                  <a:pt x="500" y="238"/>
                </a:cubicBezTo>
                <a:close/>
                <a:moveTo>
                  <a:pt x="336" y="82"/>
                </a:moveTo>
                <a:lnTo>
                  <a:pt x="104" y="217"/>
                </a:lnTo>
                <a:cubicBezTo>
                  <a:pt x="118" y="242"/>
                  <a:pt x="109" y="273"/>
                  <a:pt x="84" y="287"/>
                </a:cubicBezTo>
                <a:lnTo>
                  <a:pt x="128" y="362"/>
                </a:lnTo>
                <a:cubicBezTo>
                  <a:pt x="153" y="348"/>
                  <a:pt x="184" y="357"/>
                  <a:pt x="197" y="380"/>
                </a:cubicBezTo>
                <a:lnTo>
                  <a:pt x="430" y="246"/>
                </a:lnTo>
                <a:cubicBezTo>
                  <a:pt x="416" y="221"/>
                  <a:pt x="424" y="190"/>
                  <a:pt x="448" y="176"/>
                </a:cubicBezTo>
                <a:lnTo>
                  <a:pt x="405" y="101"/>
                </a:lnTo>
                <a:cubicBezTo>
                  <a:pt x="382" y="115"/>
                  <a:pt x="350" y="106"/>
                  <a:pt x="336" y="82"/>
                </a:cubicBezTo>
                <a:close/>
                <a:moveTo>
                  <a:pt x="295" y="281"/>
                </a:moveTo>
                <a:cubicBezTo>
                  <a:pt x="269" y="296"/>
                  <a:pt x="234" y="288"/>
                  <a:pt x="218" y="260"/>
                </a:cubicBezTo>
                <a:cubicBezTo>
                  <a:pt x="203" y="233"/>
                  <a:pt x="211" y="198"/>
                  <a:pt x="239" y="183"/>
                </a:cubicBezTo>
                <a:cubicBezTo>
                  <a:pt x="266" y="168"/>
                  <a:pt x="301" y="176"/>
                  <a:pt x="316" y="204"/>
                </a:cubicBezTo>
                <a:cubicBezTo>
                  <a:pt x="332" y="231"/>
                  <a:pt x="322" y="266"/>
                  <a:pt x="295" y="281"/>
                </a:cubicBezTo>
                <a:close/>
                <a:moveTo>
                  <a:pt x="584" y="278"/>
                </a:moveTo>
                <a:lnTo>
                  <a:pt x="228" y="484"/>
                </a:lnTo>
                <a:cubicBezTo>
                  <a:pt x="227" y="485"/>
                  <a:pt x="224" y="485"/>
                  <a:pt x="221" y="485"/>
                </a:cubicBezTo>
                <a:cubicBezTo>
                  <a:pt x="217" y="485"/>
                  <a:pt x="213" y="482"/>
                  <a:pt x="210" y="478"/>
                </a:cubicBezTo>
                <a:cubicBezTo>
                  <a:pt x="206" y="473"/>
                  <a:pt x="209" y="464"/>
                  <a:pt x="214" y="460"/>
                </a:cubicBezTo>
                <a:lnTo>
                  <a:pt x="570" y="254"/>
                </a:lnTo>
                <a:cubicBezTo>
                  <a:pt x="575" y="250"/>
                  <a:pt x="578" y="243"/>
                  <a:pt x="574" y="236"/>
                </a:cubicBezTo>
                <a:lnTo>
                  <a:pt x="452" y="26"/>
                </a:lnTo>
                <a:cubicBezTo>
                  <a:pt x="448" y="21"/>
                  <a:pt x="451" y="12"/>
                  <a:pt x="456" y="8"/>
                </a:cubicBezTo>
                <a:cubicBezTo>
                  <a:pt x="462" y="4"/>
                  <a:pt x="470" y="7"/>
                  <a:pt x="474" y="12"/>
                </a:cubicBezTo>
                <a:lnTo>
                  <a:pt x="596" y="222"/>
                </a:lnTo>
                <a:cubicBezTo>
                  <a:pt x="609" y="245"/>
                  <a:pt x="602" y="268"/>
                  <a:pt x="584" y="278"/>
                </a:cubicBezTo>
                <a:close/>
                <a:moveTo>
                  <a:pt x="654" y="298"/>
                </a:moveTo>
                <a:lnTo>
                  <a:pt x="298" y="503"/>
                </a:lnTo>
                <a:cubicBezTo>
                  <a:pt x="297" y="505"/>
                  <a:pt x="294" y="505"/>
                  <a:pt x="291" y="505"/>
                </a:cubicBezTo>
                <a:cubicBezTo>
                  <a:pt x="287" y="505"/>
                  <a:pt x="283" y="502"/>
                  <a:pt x="280" y="498"/>
                </a:cubicBezTo>
                <a:cubicBezTo>
                  <a:pt x="276" y="492"/>
                  <a:pt x="279" y="484"/>
                  <a:pt x="284" y="480"/>
                </a:cubicBezTo>
                <a:lnTo>
                  <a:pt x="640" y="274"/>
                </a:lnTo>
                <a:cubicBezTo>
                  <a:pt x="642" y="273"/>
                  <a:pt x="645" y="270"/>
                  <a:pt x="645" y="266"/>
                </a:cubicBezTo>
                <a:cubicBezTo>
                  <a:pt x="647" y="263"/>
                  <a:pt x="645" y="259"/>
                  <a:pt x="644" y="256"/>
                </a:cubicBezTo>
                <a:lnTo>
                  <a:pt x="522" y="46"/>
                </a:lnTo>
                <a:cubicBezTo>
                  <a:pt x="518" y="40"/>
                  <a:pt x="521" y="32"/>
                  <a:pt x="526" y="28"/>
                </a:cubicBezTo>
                <a:cubicBezTo>
                  <a:pt x="532" y="24"/>
                  <a:pt x="540" y="26"/>
                  <a:pt x="544" y="32"/>
                </a:cubicBezTo>
                <a:lnTo>
                  <a:pt x="666" y="242"/>
                </a:lnTo>
                <a:cubicBezTo>
                  <a:pt x="679" y="263"/>
                  <a:pt x="672" y="287"/>
                  <a:pt x="654" y="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17" name="Freeform 29"/>
          <p:cNvSpPr>
            <a:spLocks noChangeArrowheads="1"/>
          </p:cNvSpPr>
          <p:nvPr userDrawn="1"/>
        </p:nvSpPr>
        <p:spPr bwMode="auto">
          <a:xfrm>
            <a:off x="7686536" y="3636367"/>
            <a:ext cx="249880" cy="289861"/>
          </a:xfrm>
          <a:custGeom>
            <a:avLst/>
            <a:gdLst>
              <a:gd name="T0" fmla="*/ 421 w 443"/>
              <a:gd name="T1" fmla="*/ 365 h 510"/>
              <a:gd name="T2" fmla="*/ 242 w 443"/>
              <a:gd name="T3" fmla="*/ 494 h 510"/>
              <a:gd name="T4" fmla="*/ 163 w 443"/>
              <a:gd name="T5" fmla="*/ 493 h 510"/>
              <a:gd name="T6" fmla="*/ 26 w 443"/>
              <a:gd name="T7" fmla="*/ 397 h 510"/>
              <a:gd name="T8" fmla="*/ 23 w 443"/>
              <a:gd name="T9" fmla="*/ 341 h 510"/>
              <a:gd name="T10" fmla="*/ 37 w 443"/>
              <a:gd name="T11" fmla="*/ 332 h 510"/>
              <a:gd name="T12" fmla="*/ 151 w 443"/>
              <a:gd name="T13" fmla="*/ 411 h 510"/>
              <a:gd name="T14" fmla="*/ 205 w 443"/>
              <a:gd name="T15" fmla="*/ 427 h 510"/>
              <a:gd name="T16" fmla="*/ 255 w 443"/>
              <a:gd name="T17" fmla="*/ 411 h 510"/>
              <a:gd name="T18" fmla="*/ 409 w 443"/>
              <a:gd name="T19" fmla="*/ 302 h 510"/>
              <a:gd name="T20" fmla="*/ 420 w 443"/>
              <a:gd name="T21" fmla="*/ 309 h 510"/>
              <a:gd name="T22" fmla="*/ 421 w 443"/>
              <a:gd name="T23" fmla="*/ 365 h 510"/>
              <a:gd name="T24" fmla="*/ 419 w 443"/>
              <a:gd name="T25" fmla="*/ 210 h 510"/>
              <a:gd name="T26" fmla="*/ 407 w 443"/>
              <a:gd name="T27" fmla="*/ 203 h 510"/>
              <a:gd name="T28" fmla="*/ 254 w 443"/>
              <a:gd name="T29" fmla="*/ 312 h 510"/>
              <a:gd name="T30" fmla="*/ 203 w 443"/>
              <a:gd name="T31" fmla="*/ 327 h 510"/>
              <a:gd name="T32" fmla="*/ 150 w 443"/>
              <a:gd name="T33" fmla="*/ 312 h 510"/>
              <a:gd name="T34" fmla="*/ 35 w 443"/>
              <a:gd name="T35" fmla="*/ 232 h 510"/>
              <a:gd name="T36" fmla="*/ 21 w 443"/>
              <a:gd name="T37" fmla="*/ 242 h 510"/>
              <a:gd name="T38" fmla="*/ 24 w 443"/>
              <a:gd name="T39" fmla="*/ 298 h 510"/>
              <a:gd name="T40" fmla="*/ 161 w 443"/>
              <a:gd name="T41" fmla="*/ 393 h 510"/>
              <a:gd name="T42" fmla="*/ 241 w 443"/>
              <a:gd name="T43" fmla="*/ 395 h 510"/>
              <a:gd name="T44" fmla="*/ 420 w 443"/>
              <a:gd name="T45" fmla="*/ 266 h 510"/>
              <a:gd name="T46" fmla="*/ 419 w 443"/>
              <a:gd name="T47" fmla="*/ 210 h 510"/>
              <a:gd name="T48" fmla="*/ 26 w 443"/>
              <a:gd name="T49" fmla="*/ 200 h 510"/>
              <a:gd name="T50" fmla="*/ 163 w 443"/>
              <a:gd name="T51" fmla="*/ 295 h 510"/>
              <a:gd name="T52" fmla="*/ 242 w 443"/>
              <a:gd name="T53" fmla="*/ 297 h 510"/>
              <a:gd name="T54" fmla="*/ 421 w 443"/>
              <a:gd name="T55" fmla="*/ 168 h 510"/>
              <a:gd name="T56" fmla="*/ 419 w 443"/>
              <a:gd name="T57" fmla="*/ 112 h 510"/>
              <a:gd name="T58" fmla="*/ 282 w 443"/>
              <a:gd name="T59" fmla="*/ 17 h 510"/>
              <a:gd name="T60" fmla="*/ 202 w 443"/>
              <a:gd name="T61" fmla="*/ 15 h 510"/>
              <a:gd name="T62" fmla="*/ 23 w 443"/>
              <a:gd name="T63" fmla="*/ 144 h 510"/>
              <a:gd name="T64" fmla="*/ 26 w 443"/>
              <a:gd name="T65" fmla="*/ 20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3" h="510">
                <a:moveTo>
                  <a:pt x="421" y="365"/>
                </a:moveTo>
                <a:lnTo>
                  <a:pt x="242" y="494"/>
                </a:lnTo>
                <a:cubicBezTo>
                  <a:pt x="221" y="509"/>
                  <a:pt x="185" y="509"/>
                  <a:pt x="163" y="493"/>
                </a:cubicBezTo>
                <a:lnTo>
                  <a:pt x="26" y="397"/>
                </a:lnTo>
                <a:cubicBezTo>
                  <a:pt x="3" y="382"/>
                  <a:pt x="2" y="357"/>
                  <a:pt x="23" y="341"/>
                </a:cubicBezTo>
                <a:lnTo>
                  <a:pt x="37" y="332"/>
                </a:lnTo>
                <a:lnTo>
                  <a:pt x="151" y="411"/>
                </a:lnTo>
                <a:cubicBezTo>
                  <a:pt x="165" y="421"/>
                  <a:pt x="185" y="427"/>
                  <a:pt x="205" y="427"/>
                </a:cubicBezTo>
                <a:cubicBezTo>
                  <a:pt x="224" y="427"/>
                  <a:pt x="241" y="421"/>
                  <a:pt x="255" y="411"/>
                </a:cubicBezTo>
                <a:lnTo>
                  <a:pt x="409" y="302"/>
                </a:lnTo>
                <a:lnTo>
                  <a:pt x="420" y="309"/>
                </a:lnTo>
                <a:cubicBezTo>
                  <a:pt x="441" y="325"/>
                  <a:pt x="442" y="350"/>
                  <a:pt x="421" y="365"/>
                </a:cubicBezTo>
                <a:close/>
                <a:moveTo>
                  <a:pt x="419" y="210"/>
                </a:moveTo>
                <a:lnTo>
                  <a:pt x="407" y="203"/>
                </a:lnTo>
                <a:lnTo>
                  <a:pt x="254" y="312"/>
                </a:lnTo>
                <a:cubicBezTo>
                  <a:pt x="240" y="322"/>
                  <a:pt x="223" y="327"/>
                  <a:pt x="203" y="327"/>
                </a:cubicBezTo>
                <a:cubicBezTo>
                  <a:pt x="184" y="327"/>
                  <a:pt x="165" y="322"/>
                  <a:pt x="150" y="312"/>
                </a:cubicBezTo>
                <a:lnTo>
                  <a:pt x="35" y="232"/>
                </a:lnTo>
                <a:lnTo>
                  <a:pt x="21" y="242"/>
                </a:lnTo>
                <a:cubicBezTo>
                  <a:pt x="0" y="258"/>
                  <a:pt x="2" y="283"/>
                  <a:pt x="24" y="298"/>
                </a:cubicBezTo>
                <a:lnTo>
                  <a:pt x="161" y="393"/>
                </a:lnTo>
                <a:cubicBezTo>
                  <a:pt x="184" y="409"/>
                  <a:pt x="220" y="410"/>
                  <a:pt x="241" y="395"/>
                </a:cubicBezTo>
                <a:lnTo>
                  <a:pt x="420" y="266"/>
                </a:lnTo>
                <a:cubicBezTo>
                  <a:pt x="442" y="252"/>
                  <a:pt x="441" y="227"/>
                  <a:pt x="419" y="210"/>
                </a:cubicBezTo>
                <a:close/>
                <a:moveTo>
                  <a:pt x="26" y="200"/>
                </a:moveTo>
                <a:lnTo>
                  <a:pt x="163" y="295"/>
                </a:lnTo>
                <a:cubicBezTo>
                  <a:pt x="185" y="311"/>
                  <a:pt x="221" y="312"/>
                  <a:pt x="242" y="297"/>
                </a:cubicBezTo>
                <a:lnTo>
                  <a:pt x="421" y="168"/>
                </a:lnTo>
                <a:cubicBezTo>
                  <a:pt x="442" y="153"/>
                  <a:pt x="441" y="127"/>
                  <a:pt x="419" y="112"/>
                </a:cubicBezTo>
                <a:lnTo>
                  <a:pt x="282" y="17"/>
                </a:lnTo>
                <a:cubicBezTo>
                  <a:pt x="259" y="2"/>
                  <a:pt x="223" y="0"/>
                  <a:pt x="202" y="15"/>
                </a:cubicBezTo>
                <a:lnTo>
                  <a:pt x="23" y="144"/>
                </a:lnTo>
                <a:cubicBezTo>
                  <a:pt x="0" y="160"/>
                  <a:pt x="2" y="185"/>
                  <a:pt x="26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18" name="Freeform 32"/>
          <p:cNvSpPr>
            <a:spLocks noChangeArrowheads="1"/>
          </p:cNvSpPr>
          <p:nvPr userDrawn="1"/>
        </p:nvSpPr>
        <p:spPr bwMode="auto">
          <a:xfrm>
            <a:off x="2528442" y="1067128"/>
            <a:ext cx="267371" cy="247382"/>
          </a:xfrm>
          <a:custGeom>
            <a:avLst/>
            <a:gdLst>
              <a:gd name="T0" fmla="*/ 283 w 472"/>
              <a:gd name="T1" fmla="*/ 26 h 436"/>
              <a:gd name="T2" fmla="*/ 0 w 472"/>
              <a:gd name="T3" fmla="*/ 26 h 436"/>
              <a:gd name="T4" fmla="*/ 27 w 472"/>
              <a:gd name="T5" fmla="*/ 435 h 436"/>
              <a:gd name="T6" fmla="*/ 116 w 472"/>
              <a:gd name="T7" fmla="*/ 361 h 436"/>
              <a:gd name="T8" fmla="*/ 171 w 472"/>
              <a:gd name="T9" fmla="*/ 361 h 436"/>
              <a:gd name="T10" fmla="*/ 260 w 472"/>
              <a:gd name="T11" fmla="*/ 435 h 436"/>
              <a:gd name="T12" fmla="*/ 471 w 472"/>
              <a:gd name="T13" fmla="*/ 189 h 436"/>
              <a:gd name="T14" fmla="*/ 83 w 472"/>
              <a:gd name="T15" fmla="*/ 321 h 436"/>
              <a:gd name="T16" fmla="*/ 38 w 472"/>
              <a:gd name="T17" fmla="*/ 276 h 436"/>
              <a:gd name="T18" fmla="*/ 92 w 472"/>
              <a:gd name="T19" fmla="*/ 276 h 436"/>
              <a:gd name="T20" fmla="*/ 83 w 472"/>
              <a:gd name="T21" fmla="*/ 244 h 436"/>
              <a:gd name="T22" fmla="*/ 38 w 472"/>
              <a:gd name="T23" fmla="*/ 199 h 436"/>
              <a:gd name="T24" fmla="*/ 92 w 472"/>
              <a:gd name="T25" fmla="*/ 199 h 436"/>
              <a:gd name="T26" fmla="*/ 83 w 472"/>
              <a:gd name="T27" fmla="*/ 167 h 436"/>
              <a:gd name="T28" fmla="*/ 38 w 472"/>
              <a:gd name="T29" fmla="*/ 122 h 436"/>
              <a:gd name="T30" fmla="*/ 92 w 472"/>
              <a:gd name="T31" fmla="*/ 122 h 436"/>
              <a:gd name="T32" fmla="*/ 83 w 472"/>
              <a:gd name="T33" fmla="*/ 90 h 436"/>
              <a:gd name="T34" fmla="*/ 38 w 472"/>
              <a:gd name="T35" fmla="*/ 45 h 436"/>
              <a:gd name="T36" fmla="*/ 92 w 472"/>
              <a:gd name="T37" fmla="*/ 45 h 436"/>
              <a:gd name="T38" fmla="*/ 159 w 472"/>
              <a:gd name="T39" fmla="*/ 321 h 436"/>
              <a:gd name="T40" fmla="*/ 115 w 472"/>
              <a:gd name="T41" fmla="*/ 276 h 436"/>
              <a:gd name="T42" fmla="*/ 169 w 472"/>
              <a:gd name="T43" fmla="*/ 276 h 436"/>
              <a:gd name="T44" fmla="*/ 159 w 472"/>
              <a:gd name="T45" fmla="*/ 244 h 436"/>
              <a:gd name="T46" fmla="*/ 115 w 472"/>
              <a:gd name="T47" fmla="*/ 199 h 436"/>
              <a:gd name="T48" fmla="*/ 169 w 472"/>
              <a:gd name="T49" fmla="*/ 199 h 436"/>
              <a:gd name="T50" fmla="*/ 159 w 472"/>
              <a:gd name="T51" fmla="*/ 167 h 436"/>
              <a:gd name="T52" fmla="*/ 115 w 472"/>
              <a:gd name="T53" fmla="*/ 122 h 436"/>
              <a:gd name="T54" fmla="*/ 169 w 472"/>
              <a:gd name="T55" fmla="*/ 122 h 436"/>
              <a:gd name="T56" fmla="*/ 159 w 472"/>
              <a:gd name="T57" fmla="*/ 90 h 436"/>
              <a:gd name="T58" fmla="*/ 115 w 472"/>
              <a:gd name="T59" fmla="*/ 45 h 436"/>
              <a:gd name="T60" fmla="*/ 169 w 472"/>
              <a:gd name="T61" fmla="*/ 45 h 436"/>
              <a:gd name="T62" fmla="*/ 236 w 472"/>
              <a:gd name="T63" fmla="*/ 321 h 436"/>
              <a:gd name="T64" fmla="*/ 192 w 472"/>
              <a:gd name="T65" fmla="*/ 276 h 436"/>
              <a:gd name="T66" fmla="*/ 246 w 472"/>
              <a:gd name="T67" fmla="*/ 276 h 436"/>
              <a:gd name="T68" fmla="*/ 236 w 472"/>
              <a:gd name="T69" fmla="*/ 244 h 436"/>
              <a:gd name="T70" fmla="*/ 192 w 472"/>
              <a:gd name="T71" fmla="*/ 199 h 436"/>
              <a:gd name="T72" fmla="*/ 246 w 472"/>
              <a:gd name="T73" fmla="*/ 199 h 436"/>
              <a:gd name="T74" fmla="*/ 236 w 472"/>
              <a:gd name="T75" fmla="*/ 167 h 436"/>
              <a:gd name="T76" fmla="*/ 192 w 472"/>
              <a:gd name="T77" fmla="*/ 122 h 436"/>
              <a:gd name="T78" fmla="*/ 246 w 472"/>
              <a:gd name="T79" fmla="*/ 122 h 436"/>
              <a:gd name="T80" fmla="*/ 236 w 472"/>
              <a:gd name="T81" fmla="*/ 90 h 436"/>
              <a:gd name="T82" fmla="*/ 192 w 472"/>
              <a:gd name="T83" fmla="*/ 45 h 436"/>
              <a:gd name="T84" fmla="*/ 246 w 472"/>
              <a:gd name="T85" fmla="*/ 45 h 436"/>
              <a:gd name="T86" fmla="*/ 353 w 472"/>
              <a:gd name="T87" fmla="*/ 321 h 436"/>
              <a:gd name="T88" fmla="*/ 308 w 472"/>
              <a:gd name="T89" fmla="*/ 276 h 436"/>
              <a:gd name="T90" fmla="*/ 362 w 472"/>
              <a:gd name="T91" fmla="*/ 276 h 436"/>
              <a:gd name="T92" fmla="*/ 353 w 472"/>
              <a:gd name="T93" fmla="*/ 244 h 436"/>
              <a:gd name="T94" fmla="*/ 308 w 472"/>
              <a:gd name="T95" fmla="*/ 199 h 436"/>
              <a:gd name="T96" fmla="*/ 362 w 472"/>
              <a:gd name="T97" fmla="*/ 199 h 436"/>
              <a:gd name="T98" fmla="*/ 429 w 472"/>
              <a:gd name="T99" fmla="*/ 321 h 436"/>
              <a:gd name="T100" fmla="*/ 385 w 472"/>
              <a:gd name="T101" fmla="*/ 276 h 436"/>
              <a:gd name="T102" fmla="*/ 439 w 472"/>
              <a:gd name="T103" fmla="*/ 276 h 436"/>
              <a:gd name="T104" fmla="*/ 429 w 472"/>
              <a:gd name="T105" fmla="*/ 244 h 436"/>
              <a:gd name="T106" fmla="*/ 385 w 472"/>
              <a:gd name="T107" fmla="*/ 199 h 436"/>
              <a:gd name="T108" fmla="*/ 439 w 472"/>
              <a:gd name="T109" fmla="*/ 19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72" h="436">
                <a:moveTo>
                  <a:pt x="443" y="165"/>
                </a:moveTo>
                <a:lnTo>
                  <a:pt x="283" y="165"/>
                </a:lnTo>
                <a:lnTo>
                  <a:pt x="283" y="26"/>
                </a:lnTo>
                <a:cubicBezTo>
                  <a:pt x="283" y="12"/>
                  <a:pt x="271" y="0"/>
                  <a:pt x="257" y="0"/>
                </a:cubicBezTo>
                <a:lnTo>
                  <a:pt x="25" y="0"/>
                </a:lnTo>
                <a:cubicBezTo>
                  <a:pt x="11" y="0"/>
                  <a:pt x="0" y="12"/>
                  <a:pt x="0" y="26"/>
                </a:cubicBezTo>
                <a:lnTo>
                  <a:pt x="0" y="410"/>
                </a:lnTo>
                <a:cubicBezTo>
                  <a:pt x="0" y="424"/>
                  <a:pt x="11" y="435"/>
                  <a:pt x="25" y="435"/>
                </a:cubicBezTo>
                <a:lnTo>
                  <a:pt x="27" y="435"/>
                </a:lnTo>
                <a:lnTo>
                  <a:pt x="36" y="435"/>
                </a:lnTo>
                <a:lnTo>
                  <a:pt x="116" y="435"/>
                </a:lnTo>
                <a:lnTo>
                  <a:pt x="116" y="361"/>
                </a:lnTo>
                <a:cubicBezTo>
                  <a:pt x="116" y="356"/>
                  <a:pt x="120" y="352"/>
                  <a:pt x="126" y="352"/>
                </a:cubicBezTo>
                <a:lnTo>
                  <a:pt x="161" y="352"/>
                </a:lnTo>
                <a:cubicBezTo>
                  <a:pt x="166" y="352"/>
                  <a:pt x="171" y="356"/>
                  <a:pt x="171" y="361"/>
                </a:cubicBezTo>
                <a:lnTo>
                  <a:pt x="171" y="435"/>
                </a:lnTo>
                <a:lnTo>
                  <a:pt x="256" y="435"/>
                </a:lnTo>
                <a:lnTo>
                  <a:pt x="260" y="435"/>
                </a:lnTo>
                <a:lnTo>
                  <a:pt x="446" y="435"/>
                </a:lnTo>
                <a:cubicBezTo>
                  <a:pt x="460" y="435"/>
                  <a:pt x="471" y="424"/>
                  <a:pt x="471" y="410"/>
                </a:cubicBezTo>
                <a:lnTo>
                  <a:pt x="471" y="189"/>
                </a:lnTo>
                <a:cubicBezTo>
                  <a:pt x="469" y="177"/>
                  <a:pt x="457" y="165"/>
                  <a:pt x="443" y="165"/>
                </a:cubicBezTo>
                <a:close/>
                <a:moveTo>
                  <a:pt x="92" y="311"/>
                </a:moveTo>
                <a:cubicBezTo>
                  <a:pt x="92" y="317"/>
                  <a:pt x="88" y="321"/>
                  <a:pt x="83" y="321"/>
                </a:cubicBezTo>
                <a:lnTo>
                  <a:pt x="48" y="321"/>
                </a:lnTo>
                <a:cubicBezTo>
                  <a:pt x="42" y="321"/>
                  <a:pt x="38" y="317"/>
                  <a:pt x="38" y="311"/>
                </a:cubicBezTo>
                <a:lnTo>
                  <a:pt x="38" y="276"/>
                </a:lnTo>
                <a:cubicBezTo>
                  <a:pt x="38" y="270"/>
                  <a:pt x="42" y="266"/>
                  <a:pt x="48" y="266"/>
                </a:cubicBezTo>
                <a:lnTo>
                  <a:pt x="83" y="266"/>
                </a:lnTo>
                <a:cubicBezTo>
                  <a:pt x="88" y="266"/>
                  <a:pt x="92" y="270"/>
                  <a:pt x="92" y="276"/>
                </a:cubicBezTo>
                <a:lnTo>
                  <a:pt x="92" y="311"/>
                </a:lnTo>
                <a:close/>
                <a:moveTo>
                  <a:pt x="92" y="234"/>
                </a:moveTo>
                <a:cubicBezTo>
                  <a:pt x="92" y="240"/>
                  <a:pt x="88" y="244"/>
                  <a:pt x="83" y="244"/>
                </a:cubicBezTo>
                <a:lnTo>
                  <a:pt x="48" y="244"/>
                </a:lnTo>
                <a:cubicBezTo>
                  <a:pt x="42" y="244"/>
                  <a:pt x="38" y="240"/>
                  <a:pt x="38" y="234"/>
                </a:cubicBezTo>
                <a:lnTo>
                  <a:pt x="38" y="199"/>
                </a:lnTo>
                <a:cubicBezTo>
                  <a:pt x="38" y="193"/>
                  <a:pt x="42" y="189"/>
                  <a:pt x="48" y="189"/>
                </a:cubicBezTo>
                <a:lnTo>
                  <a:pt x="83" y="189"/>
                </a:lnTo>
                <a:cubicBezTo>
                  <a:pt x="88" y="189"/>
                  <a:pt x="92" y="193"/>
                  <a:pt x="92" y="199"/>
                </a:cubicBezTo>
                <a:lnTo>
                  <a:pt x="92" y="234"/>
                </a:lnTo>
                <a:close/>
                <a:moveTo>
                  <a:pt x="92" y="157"/>
                </a:moveTo>
                <a:cubicBezTo>
                  <a:pt x="92" y="163"/>
                  <a:pt x="88" y="167"/>
                  <a:pt x="83" y="167"/>
                </a:cubicBezTo>
                <a:lnTo>
                  <a:pt x="48" y="167"/>
                </a:lnTo>
                <a:cubicBezTo>
                  <a:pt x="42" y="167"/>
                  <a:pt x="38" y="163"/>
                  <a:pt x="38" y="157"/>
                </a:cubicBezTo>
                <a:lnTo>
                  <a:pt x="38" y="122"/>
                </a:lnTo>
                <a:cubicBezTo>
                  <a:pt x="38" y="117"/>
                  <a:pt x="42" y="112"/>
                  <a:pt x="48" y="112"/>
                </a:cubicBezTo>
                <a:lnTo>
                  <a:pt x="83" y="112"/>
                </a:lnTo>
                <a:cubicBezTo>
                  <a:pt x="88" y="112"/>
                  <a:pt x="92" y="117"/>
                  <a:pt x="92" y="122"/>
                </a:cubicBezTo>
                <a:lnTo>
                  <a:pt x="92" y="157"/>
                </a:lnTo>
                <a:close/>
                <a:moveTo>
                  <a:pt x="92" y="80"/>
                </a:moveTo>
                <a:cubicBezTo>
                  <a:pt x="92" y="86"/>
                  <a:pt x="88" y="90"/>
                  <a:pt x="83" y="90"/>
                </a:cubicBezTo>
                <a:lnTo>
                  <a:pt x="48" y="90"/>
                </a:lnTo>
                <a:cubicBezTo>
                  <a:pt x="42" y="90"/>
                  <a:pt x="38" y="86"/>
                  <a:pt x="38" y="80"/>
                </a:cubicBezTo>
                <a:lnTo>
                  <a:pt x="38" y="45"/>
                </a:lnTo>
                <a:cubicBezTo>
                  <a:pt x="38" y="40"/>
                  <a:pt x="42" y="35"/>
                  <a:pt x="48" y="35"/>
                </a:cubicBezTo>
                <a:lnTo>
                  <a:pt x="83" y="35"/>
                </a:lnTo>
                <a:cubicBezTo>
                  <a:pt x="88" y="35"/>
                  <a:pt x="92" y="40"/>
                  <a:pt x="92" y="45"/>
                </a:cubicBezTo>
                <a:lnTo>
                  <a:pt x="92" y="80"/>
                </a:lnTo>
                <a:close/>
                <a:moveTo>
                  <a:pt x="169" y="311"/>
                </a:moveTo>
                <a:cubicBezTo>
                  <a:pt x="169" y="317"/>
                  <a:pt x="165" y="321"/>
                  <a:pt x="159" y="321"/>
                </a:cubicBezTo>
                <a:lnTo>
                  <a:pt x="124" y="321"/>
                </a:lnTo>
                <a:cubicBezTo>
                  <a:pt x="119" y="321"/>
                  <a:pt x="115" y="317"/>
                  <a:pt x="115" y="311"/>
                </a:cubicBezTo>
                <a:lnTo>
                  <a:pt x="115" y="276"/>
                </a:lnTo>
                <a:cubicBezTo>
                  <a:pt x="115" y="270"/>
                  <a:pt x="119" y="266"/>
                  <a:pt x="124" y="266"/>
                </a:cubicBezTo>
                <a:lnTo>
                  <a:pt x="159" y="266"/>
                </a:lnTo>
                <a:cubicBezTo>
                  <a:pt x="165" y="266"/>
                  <a:pt x="169" y="270"/>
                  <a:pt x="169" y="276"/>
                </a:cubicBezTo>
                <a:lnTo>
                  <a:pt x="169" y="311"/>
                </a:lnTo>
                <a:close/>
                <a:moveTo>
                  <a:pt x="169" y="234"/>
                </a:moveTo>
                <a:cubicBezTo>
                  <a:pt x="169" y="240"/>
                  <a:pt x="165" y="244"/>
                  <a:pt x="159" y="244"/>
                </a:cubicBezTo>
                <a:lnTo>
                  <a:pt x="124" y="244"/>
                </a:lnTo>
                <a:cubicBezTo>
                  <a:pt x="119" y="244"/>
                  <a:pt x="115" y="240"/>
                  <a:pt x="115" y="234"/>
                </a:cubicBezTo>
                <a:lnTo>
                  <a:pt x="115" y="199"/>
                </a:lnTo>
                <a:cubicBezTo>
                  <a:pt x="115" y="193"/>
                  <a:pt x="119" y="189"/>
                  <a:pt x="124" y="189"/>
                </a:cubicBezTo>
                <a:lnTo>
                  <a:pt x="159" y="189"/>
                </a:lnTo>
                <a:cubicBezTo>
                  <a:pt x="165" y="189"/>
                  <a:pt x="169" y="193"/>
                  <a:pt x="169" y="199"/>
                </a:cubicBezTo>
                <a:lnTo>
                  <a:pt x="169" y="234"/>
                </a:lnTo>
                <a:close/>
                <a:moveTo>
                  <a:pt x="169" y="157"/>
                </a:moveTo>
                <a:cubicBezTo>
                  <a:pt x="169" y="163"/>
                  <a:pt x="165" y="167"/>
                  <a:pt x="159" y="167"/>
                </a:cubicBezTo>
                <a:lnTo>
                  <a:pt x="124" y="167"/>
                </a:lnTo>
                <a:cubicBezTo>
                  <a:pt x="119" y="167"/>
                  <a:pt x="115" y="163"/>
                  <a:pt x="115" y="157"/>
                </a:cubicBezTo>
                <a:lnTo>
                  <a:pt x="115" y="122"/>
                </a:lnTo>
                <a:cubicBezTo>
                  <a:pt x="115" y="117"/>
                  <a:pt x="119" y="112"/>
                  <a:pt x="124" y="112"/>
                </a:cubicBezTo>
                <a:lnTo>
                  <a:pt x="159" y="112"/>
                </a:lnTo>
                <a:cubicBezTo>
                  <a:pt x="165" y="112"/>
                  <a:pt x="169" y="117"/>
                  <a:pt x="169" y="122"/>
                </a:cubicBezTo>
                <a:lnTo>
                  <a:pt x="169" y="157"/>
                </a:lnTo>
                <a:close/>
                <a:moveTo>
                  <a:pt x="169" y="80"/>
                </a:moveTo>
                <a:cubicBezTo>
                  <a:pt x="169" y="86"/>
                  <a:pt x="165" y="90"/>
                  <a:pt x="159" y="90"/>
                </a:cubicBezTo>
                <a:lnTo>
                  <a:pt x="124" y="90"/>
                </a:lnTo>
                <a:cubicBezTo>
                  <a:pt x="119" y="90"/>
                  <a:pt x="115" y="86"/>
                  <a:pt x="115" y="80"/>
                </a:cubicBezTo>
                <a:lnTo>
                  <a:pt x="115" y="45"/>
                </a:lnTo>
                <a:cubicBezTo>
                  <a:pt x="115" y="40"/>
                  <a:pt x="119" y="35"/>
                  <a:pt x="124" y="35"/>
                </a:cubicBezTo>
                <a:lnTo>
                  <a:pt x="159" y="35"/>
                </a:lnTo>
                <a:cubicBezTo>
                  <a:pt x="165" y="35"/>
                  <a:pt x="169" y="40"/>
                  <a:pt x="169" y="45"/>
                </a:cubicBezTo>
                <a:lnTo>
                  <a:pt x="169" y="80"/>
                </a:lnTo>
                <a:close/>
                <a:moveTo>
                  <a:pt x="246" y="311"/>
                </a:moveTo>
                <a:cubicBezTo>
                  <a:pt x="246" y="317"/>
                  <a:pt x="242" y="321"/>
                  <a:pt x="236" y="321"/>
                </a:cubicBezTo>
                <a:lnTo>
                  <a:pt x="201" y="321"/>
                </a:lnTo>
                <a:cubicBezTo>
                  <a:pt x="196" y="321"/>
                  <a:pt x="192" y="317"/>
                  <a:pt x="192" y="311"/>
                </a:cubicBezTo>
                <a:lnTo>
                  <a:pt x="192" y="276"/>
                </a:lnTo>
                <a:cubicBezTo>
                  <a:pt x="192" y="270"/>
                  <a:pt x="196" y="266"/>
                  <a:pt x="201" y="266"/>
                </a:cubicBezTo>
                <a:lnTo>
                  <a:pt x="236" y="266"/>
                </a:lnTo>
                <a:cubicBezTo>
                  <a:pt x="242" y="266"/>
                  <a:pt x="246" y="270"/>
                  <a:pt x="246" y="276"/>
                </a:cubicBezTo>
                <a:lnTo>
                  <a:pt x="246" y="311"/>
                </a:lnTo>
                <a:close/>
                <a:moveTo>
                  <a:pt x="246" y="234"/>
                </a:moveTo>
                <a:cubicBezTo>
                  <a:pt x="246" y="240"/>
                  <a:pt x="242" y="244"/>
                  <a:pt x="236" y="244"/>
                </a:cubicBezTo>
                <a:lnTo>
                  <a:pt x="201" y="244"/>
                </a:lnTo>
                <a:cubicBezTo>
                  <a:pt x="196" y="244"/>
                  <a:pt x="192" y="240"/>
                  <a:pt x="192" y="234"/>
                </a:cubicBezTo>
                <a:lnTo>
                  <a:pt x="192" y="199"/>
                </a:lnTo>
                <a:cubicBezTo>
                  <a:pt x="192" y="193"/>
                  <a:pt x="196" y="189"/>
                  <a:pt x="201" y="189"/>
                </a:cubicBezTo>
                <a:lnTo>
                  <a:pt x="236" y="189"/>
                </a:lnTo>
                <a:cubicBezTo>
                  <a:pt x="242" y="189"/>
                  <a:pt x="246" y="193"/>
                  <a:pt x="246" y="199"/>
                </a:cubicBezTo>
                <a:lnTo>
                  <a:pt x="246" y="234"/>
                </a:lnTo>
                <a:close/>
                <a:moveTo>
                  <a:pt x="246" y="157"/>
                </a:moveTo>
                <a:cubicBezTo>
                  <a:pt x="246" y="163"/>
                  <a:pt x="242" y="167"/>
                  <a:pt x="236" y="167"/>
                </a:cubicBezTo>
                <a:lnTo>
                  <a:pt x="201" y="167"/>
                </a:lnTo>
                <a:cubicBezTo>
                  <a:pt x="196" y="167"/>
                  <a:pt x="192" y="163"/>
                  <a:pt x="192" y="157"/>
                </a:cubicBezTo>
                <a:lnTo>
                  <a:pt x="192" y="122"/>
                </a:lnTo>
                <a:cubicBezTo>
                  <a:pt x="192" y="117"/>
                  <a:pt x="196" y="112"/>
                  <a:pt x="201" y="112"/>
                </a:cubicBezTo>
                <a:lnTo>
                  <a:pt x="236" y="112"/>
                </a:lnTo>
                <a:cubicBezTo>
                  <a:pt x="242" y="112"/>
                  <a:pt x="246" y="117"/>
                  <a:pt x="246" y="122"/>
                </a:cubicBezTo>
                <a:lnTo>
                  <a:pt x="246" y="157"/>
                </a:lnTo>
                <a:close/>
                <a:moveTo>
                  <a:pt x="246" y="80"/>
                </a:moveTo>
                <a:cubicBezTo>
                  <a:pt x="246" y="86"/>
                  <a:pt x="242" y="90"/>
                  <a:pt x="236" y="90"/>
                </a:cubicBezTo>
                <a:lnTo>
                  <a:pt x="201" y="90"/>
                </a:lnTo>
                <a:cubicBezTo>
                  <a:pt x="196" y="90"/>
                  <a:pt x="192" y="86"/>
                  <a:pt x="192" y="80"/>
                </a:cubicBezTo>
                <a:lnTo>
                  <a:pt x="192" y="45"/>
                </a:lnTo>
                <a:cubicBezTo>
                  <a:pt x="192" y="40"/>
                  <a:pt x="196" y="35"/>
                  <a:pt x="201" y="35"/>
                </a:cubicBezTo>
                <a:lnTo>
                  <a:pt x="236" y="35"/>
                </a:lnTo>
                <a:cubicBezTo>
                  <a:pt x="242" y="35"/>
                  <a:pt x="246" y="40"/>
                  <a:pt x="246" y="45"/>
                </a:cubicBezTo>
                <a:lnTo>
                  <a:pt x="246" y="80"/>
                </a:lnTo>
                <a:close/>
                <a:moveTo>
                  <a:pt x="362" y="311"/>
                </a:moveTo>
                <a:cubicBezTo>
                  <a:pt x="362" y="317"/>
                  <a:pt x="358" y="321"/>
                  <a:pt x="353" y="321"/>
                </a:cubicBezTo>
                <a:lnTo>
                  <a:pt x="318" y="321"/>
                </a:lnTo>
                <a:cubicBezTo>
                  <a:pt x="312" y="321"/>
                  <a:pt x="308" y="317"/>
                  <a:pt x="308" y="311"/>
                </a:cubicBezTo>
                <a:lnTo>
                  <a:pt x="308" y="276"/>
                </a:lnTo>
                <a:cubicBezTo>
                  <a:pt x="308" y="270"/>
                  <a:pt x="312" y="266"/>
                  <a:pt x="318" y="266"/>
                </a:cubicBezTo>
                <a:lnTo>
                  <a:pt x="353" y="266"/>
                </a:lnTo>
                <a:cubicBezTo>
                  <a:pt x="358" y="266"/>
                  <a:pt x="362" y="270"/>
                  <a:pt x="362" y="276"/>
                </a:cubicBezTo>
                <a:lnTo>
                  <a:pt x="362" y="311"/>
                </a:lnTo>
                <a:close/>
                <a:moveTo>
                  <a:pt x="362" y="234"/>
                </a:moveTo>
                <a:cubicBezTo>
                  <a:pt x="362" y="240"/>
                  <a:pt x="358" y="244"/>
                  <a:pt x="353" y="244"/>
                </a:cubicBezTo>
                <a:lnTo>
                  <a:pt x="318" y="244"/>
                </a:lnTo>
                <a:cubicBezTo>
                  <a:pt x="312" y="244"/>
                  <a:pt x="308" y="240"/>
                  <a:pt x="308" y="234"/>
                </a:cubicBezTo>
                <a:lnTo>
                  <a:pt x="308" y="199"/>
                </a:lnTo>
                <a:cubicBezTo>
                  <a:pt x="308" y="193"/>
                  <a:pt x="312" y="189"/>
                  <a:pt x="318" y="189"/>
                </a:cubicBezTo>
                <a:lnTo>
                  <a:pt x="353" y="189"/>
                </a:lnTo>
                <a:cubicBezTo>
                  <a:pt x="358" y="189"/>
                  <a:pt x="362" y="193"/>
                  <a:pt x="362" y="199"/>
                </a:cubicBezTo>
                <a:lnTo>
                  <a:pt x="362" y="234"/>
                </a:lnTo>
                <a:close/>
                <a:moveTo>
                  <a:pt x="439" y="311"/>
                </a:moveTo>
                <a:cubicBezTo>
                  <a:pt x="439" y="317"/>
                  <a:pt x="435" y="321"/>
                  <a:pt x="429" y="321"/>
                </a:cubicBezTo>
                <a:lnTo>
                  <a:pt x="394" y="321"/>
                </a:lnTo>
                <a:cubicBezTo>
                  <a:pt x="389" y="321"/>
                  <a:pt x="385" y="317"/>
                  <a:pt x="385" y="311"/>
                </a:cubicBezTo>
                <a:lnTo>
                  <a:pt x="385" y="276"/>
                </a:lnTo>
                <a:cubicBezTo>
                  <a:pt x="385" y="270"/>
                  <a:pt x="389" y="266"/>
                  <a:pt x="394" y="266"/>
                </a:cubicBezTo>
                <a:lnTo>
                  <a:pt x="429" y="266"/>
                </a:lnTo>
                <a:cubicBezTo>
                  <a:pt x="435" y="266"/>
                  <a:pt x="439" y="270"/>
                  <a:pt x="439" y="276"/>
                </a:cubicBezTo>
                <a:lnTo>
                  <a:pt x="439" y="311"/>
                </a:lnTo>
                <a:close/>
                <a:moveTo>
                  <a:pt x="439" y="234"/>
                </a:moveTo>
                <a:cubicBezTo>
                  <a:pt x="439" y="240"/>
                  <a:pt x="435" y="244"/>
                  <a:pt x="429" y="244"/>
                </a:cubicBezTo>
                <a:lnTo>
                  <a:pt x="394" y="244"/>
                </a:lnTo>
                <a:cubicBezTo>
                  <a:pt x="389" y="244"/>
                  <a:pt x="385" y="240"/>
                  <a:pt x="385" y="234"/>
                </a:cubicBezTo>
                <a:lnTo>
                  <a:pt x="385" y="199"/>
                </a:lnTo>
                <a:cubicBezTo>
                  <a:pt x="385" y="193"/>
                  <a:pt x="389" y="189"/>
                  <a:pt x="394" y="189"/>
                </a:cubicBezTo>
                <a:lnTo>
                  <a:pt x="429" y="189"/>
                </a:lnTo>
                <a:cubicBezTo>
                  <a:pt x="435" y="189"/>
                  <a:pt x="439" y="193"/>
                  <a:pt x="439" y="199"/>
                </a:cubicBezTo>
                <a:lnTo>
                  <a:pt x="439" y="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19" name="Freeform 12"/>
          <p:cNvSpPr>
            <a:spLocks noChangeArrowheads="1"/>
          </p:cNvSpPr>
          <p:nvPr userDrawn="1"/>
        </p:nvSpPr>
        <p:spPr bwMode="auto">
          <a:xfrm>
            <a:off x="3804778" y="3666351"/>
            <a:ext cx="269871" cy="259876"/>
          </a:xfrm>
          <a:custGeom>
            <a:avLst/>
            <a:gdLst>
              <a:gd name="T0" fmla="*/ 476 w 477"/>
              <a:gd name="T1" fmla="*/ 319 h 458"/>
              <a:gd name="T2" fmla="*/ 476 w 477"/>
              <a:gd name="T3" fmla="*/ 355 h 458"/>
              <a:gd name="T4" fmla="*/ 456 w 477"/>
              <a:gd name="T5" fmla="*/ 375 h 458"/>
              <a:gd name="T6" fmla="*/ 332 w 477"/>
              <a:gd name="T7" fmla="*/ 375 h 458"/>
              <a:gd name="T8" fmla="*/ 234 w 477"/>
              <a:gd name="T9" fmla="*/ 271 h 458"/>
              <a:gd name="T10" fmla="*/ 299 w 477"/>
              <a:gd name="T11" fmla="*/ 237 h 458"/>
              <a:gd name="T12" fmla="*/ 392 w 477"/>
              <a:gd name="T13" fmla="*/ 237 h 458"/>
              <a:gd name="T14" fmla="*/ 476 w 477"/>
              <a:gd name="T15" fmla="*/ 319 h 458"/>
              <a:gd name="T16" fmla="*/ 267 w 477"/>
              <a:gd name="T17" fmla="*/ 141 h 458"/>
              <a:gd name="T18" fmla="*/ 348 w 477"/>
              <a:gd name="T19" fmla="*/ 222 h 458"/>
              <a:gd name="T20" fmla="*/ 429 w 477"/>
              <a:gd name="T21" fmla="*/ 141 h 458"/>
              <a:gd name="T22" fmla="*/ 348 w 477"/>
              <a:gd name="T23" fmla="*/ 60 h 458"/>
              <a:gd name="T24" fmla="*/ 267 w 477"/>
              <a:gd name="T25" fmla="*/ 141 h 458"/>
              <a:gd name="T26" fmla="*/ 250 w 477"/>
              <a:gd name="T27" fmla="*/ 100 h 458"/>
              <a:gd name="T28" fmla="*/ 299 w 477"/>
              <a:gd name="T29" fmla="*/ 46 h 458"/>
              <a:gd name="T30" fmla="*/ 242 w 477"/>
              <a:gd name="T31" fmla="*/ 0 h 458"/>
              <a:gd name="T32" fmla="*/ 183 w 477"/>
              <a:gd name="T33" fmla="*/ 57 h 458"/>
              <a:gd name="T34" fmla="*/ 250 w 477"/>
              <a:gd name="T35" fmla="*/ 100 h 458"/>
              <a:gd name="T36" fmla="*/ 155 w 477"/>
              <a:gd name="T37" fmla="*/ 274 h 458"/>
              <a:gd name="T38" fmla="*/ 252 w 477"/>
              <a:gd name="T39" fmla="*/ 177 h 458"/>
              <a:gd name="T40" fmla="*/ 155 w 477"/>
              <a:gd name="T41" fmla="*/ 81 h 458"/>
              <a:gd name="T42" fmla="*/ 59 w 477"/>
              <a:gd name="T43" fmla="*/ 177 h 458"/>
              <a:gd name="T44" fmla="*/ 155 w 477"/>
              <a:gd name="T45" fmla="*/ 274 h 458"/>
              <a:gd name="T46" fmla="*/ 210 w 477"/>
              <a:gd name="T47" fmla="*/ 292 h 458"/>
              <a:gd name="T48" fmla="*/ 99 w 477"/>
              <a:gd name="T49" fmla="*/ 292 h 458"/>
              <a:gd name="T50" fmla="*/ 0 w 477"/>
              <a:gd name="T51" fmla="*/ 391 h 458"/>
              <a:gd name="T52" fmla="*/ 0 w 477"/>
              <a:gd name="T53" fmla="*/ 435 h 458"/>
              <a:gd name="T54" fmla="*/ 22 w 477"/>
              <a:gd name="T55" fmla="*/ 457 h 458"/>
              <a:gd name="T56" fmla="*/ 285 w 477"/>
              <a:gd name="T57" fmla="*/ 457 h 458"/>
              <a:gd name="T58" fmla="*/ 308 w 477"/>
              <a:gd name="T59" fmla="*/ 435 h 458"/>
              <a:gd name="T60" fmla="*/ 308 w 477"/>
              <a:gd name="T61" fmla="*/ 391 h 458"/>
              <a:gd name="T62" fmla="*/ 210 w 477"/>
              <a:gd name="T63" fmla="*/ 292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7" h="458">
                <a:moveTo>
                  <a:pt x="476" y="319"/>
                </a:moveTo>
                <a:lnTo>
                  <a:pt x="476" y="355"/>
                </a:lnTo>
                <a:cubicBezTo>
                  <a:pt x="476" y="366"/>
                  <a:pt x="467" y="375"/>
                  <a:pt x="456" y="375"/>
                </a:cubicBezTo>
                <a:lnTo>
                  <a:pt x="332" y="375"/>
                </a:lnTo>
                <a:cubicBezTo>
                  <a:pt x="325" y="323"/>
                  <a:pt x="285" y="281"/>
                  <a:pt x="234" y="271"/>
                </a:cubicBezTo>
                <a:cubicBezTo>
                  <a:pt x="249" y="251"/>
                  <a:pt x="273" y="237"/>
                  <a:pt x="299" y="237"/>
                </a:cubicBezTo>
                <a:lnTo>
                  <a:pt x="392" y="237"/>
                </a:lnTo>
                <a:cubicBezTo>
                  <a:pt x="439" y="236"/>
                  <a:pt x="476" y="274"/>
                  <a:pt x="476" y="319"/>
                </a:cubicBezTo>
                <a:close/>
                <a:moveTo>
                  <a:pt x="267" y="141"/>
                </a:moveTo>
                <a:cubicBezTo>
                  <a:pt x="267" y="186"/>
                  <a:pt x="303" y="222"/>
                  <a:pt x="348" y="222"/>
                </a:cubicBezTo>
                <a:cubicBezTo>
                  <a:pt x="392" y="222"/>
                  <a:pt x="429" y="186"/>
                  <a:pt x="429" y="141"/>
                </a:cubicBezTo>
                <a:cubicBezTo>
                  <a:pt x="429" y="96"/>
                  <a:pt x="393" y="60"/>
                  <a:pt x="348" y="60"/>
                </a:cubicBezTo>
                <a:cubicBezTo>
                  <a:pt x="304" y="60"/>
                  <a:pt x="267" y="96"/>
                  <a:pt x="267" y="141"/>
                </a:cubicBezTo>
                <a:close/>
                <a:moveTo>
                  <a:pt x="250" y="100"/>
                </a:moveTo>
                <a:cubicBezTo>
                  <a:pt x="260" y="77"/>
                  <a:pt x="277" y="58"/>
                  <a:pt x="299" y="46"/>
                </a:cubicBezTo>
                <a:cubicBezTo>
                  <a:pt x="294" y="19"/>
                  <a:pt x="270" y="0"/>
                  <a:pt x="242" y="0"/>
                </a:cubicBezTo>
                <a:cubicBezTo>
                  <a:pt x="210" y="0"/>
                  <a:pt x="183" y="25"/>
                  <a:pt x="183" y="57"/>
                </a:cubicBezTo>
                <a:cubicBezTo>
                  <a:pt x="210" y="64"/>
                  <a:pt x="234" y="79"/>
                  <a:pt x="250" y="100"/>
                </a:cubicBezTo>
                <a:close/>
                <a:moveTo>
                  <a:pt x="155" y="274"/>
                </a:moveTo>
                <a:cubicBezTo>
                  <a:pt x="208" y="274"/>
                  <a:pt x="252" y="230"/>
                  <a:pt x="252" y="177"/>
                </a:cubicBezTo>
                <a:cubicBezTo>
                  <a:pt x="252" y="124"/>
                  <a:pt x="208" y="81"/>
                  <a:pt x="155" y="81"/>
                </a:cubicBezTo>
                <a:cubicBezTo>
                  <a:pt x="102" y="81"/>
                  <a:pt x="59" y="124"/>
                  <a:pt x="59" y="177"/>
                </a:cubicBezTo>
                <a:cubicBezTo>
                  <a:pt x="59" y="230"/>
                  <a:pt x="102" y="274"/>
                  <a:pt x="155" y="274"/>
                </a:cubicBezTo>
                <a:close/>
                <a:moveTo>
                  <a:pt x="210" y="292"/>
                </a:moveTo>
                <a:lnTo>
                  <a:pt x="99" y="292"/>
                </a:lnTo>
                <a:cubicBezTo>
                  <a:pt x="45" y="292"/>
                  <a:pt x="0" y="337"/>
                  <a:pt x="0" y="391"/>
                </a:cubicBezTo>
                <a:lnTo>
                  <a:pt x="0" y="435"/>
                </a:lnTo>
                <a:cubicBezTo>
                  <a:pt x="0" y="447"/>
                  <a:pt x="10" y="457"/>
                  <a:pt x="22" y="457"/>
                </a:cubicBezTo>
                <a:lnTo>
                  <a:pt x="285" y="457"/>
                </a:lnTo>
                <a:cubicBezTo>
                  <a:pt x="298" y="457"/>
                  <a:pt x="308" y="447"/>
                  <a:pt x="308" y="435"/>
                </a:cubicBezTo>
                <a:lnTo>
                  <a:pt x="308" y="391"/>
                </a:lnTo>
                <a:cubicBezTo>
                  <a:pt x="309" y="337"/>
                  <a:pt x="264" y="292"/>
                  <a:pt x="210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20" name="Freeform 57"/>
          <p:cNvSpPr>
            <a:spLocks noChangeArrowheads="1"/>
          </p:cNvSpPr>
          <p:nvPr userDrawn="1"/>
        </p:nvSpPr>
        <p:spPr bwMode="auto">
          <a:xfrm>
            <a:off x="5156657" y="1045686"/>
            <a:ext cx="209899" cy="269870"/>
          </a:xfrm>
          <a:custGeom>
            <a:avLst/>
            <a:gdLst>
              <a:gd name="T0" fmla="*/ 184 w 370"/>
              <a:gd name="T1" fmla="*/ 0 h 478"/>
              <a:gd name="T2" fmla="*/ 0 w 370"/>
              <a:gd name="T3" fmla="*/ 185 h 478"/>
              <a:gd name="T4" fmla="*/ 37 w 370"/>
              <a:gd name="T5" fmla="*/ 297 h 478"/>
              <a:gd name="T6" fmla="*/ 184 w 370"/>
              <a:gd name="T7" fmla="*/ 477 h 478"/>
              <a:gd name="T8" fmla="*/ 331 w 370"/>
              <a:gd name="T9" fmla="*/ 295 h 478"/>
              <a:gd name="T10" fmla="*/ 368 w 370"/>
              <a:gd name="T11" fmla="*/ 185 h 478"/>
              <a:gd name="T12" fmla="*/ 184 w 370"/>
              <a:gd name="T13" fmla="*/ 0 h 478"/>
              <a:gd name="T14" fmla="*/ 184 w 370"/>
              <a:gd name="T15" fmla="*/ 272 h 478"/>
              <a:gd name="T16" fmla="*/ 84 w 370"/>
              <a:gd name="T17" fmla="*/ 171 h 478"/>
              <a:gd name="T18" fmla="*/ 184 w 370"/>
              <a:gd name="T19" fmla="*/ 70 h 478"/>
              <a:gd name="T20" fmla="*/ 285 w 370"/>
              <a:gd name="T21" fmla="*/ 171 h 478"/>
              <a:gd name="T22" fmla="*/ 184 w 370"/>
              <a:gd name="T23" fmla="*/ 272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" h="478">
                <a:moveTo>
                  <a:pt x="184" y="0"/>
                </a:moveTo>
                <a:cubicBezTo>
                  <a:pt x="82" y="0"/>
                  <a:pt x="0" y="83"/>
                  <a:pt x="0" y="185"/>
                </a:cubicBezTo>
                <a:cubicBezTo>
                  <a:pt x="0" y="227"/>
                  <a:pt x="14" y="266"/>
                  <a:pt x="37" y="297"/>
                </a:cubicBezTo>
                <a:lnTo>
                  <a:pt x="184" y="477"/>
                </a:lnTo>
                <a:lnTo>
                  <a:pt x="331" y="295"/>
                </a:lnTo>
                <a:cubicBezTo>
                  <a:pt x="355" y="265"/>
                  <a:pt x="368" y="227"/>
                  <a:pt x="368" y="185"/>
                </a:cubicBezTo>
                <a:cubicBezTo>
                  <a:pt x="369" y="83"/>
                  <a:pt x="287" y="0"/>
                  <a:pt x="184" y="0"/>
                </a:cubicBezTo>
                <a:close/>
                <a:moveTo>
                  <a:pt x="184" y="272"/>
                </a:moveTo>
                <a:cubicBezTo>
                  <a:pt x="128" y="272"/>
                  <a:pt x="84" y="227"/>
                  <a:pt x="84" y="171"/>
                </a:cubicBezTo>
                <a:cubicBezTo>
                  <a:pt x="84" y="115"/>
                  <a:pt x="128" y="70"/>
                  <a:pt x="184" y="70"/>
                </a:cubicBezTo>
                <a:cubicBezTo>
                  <a:pt x="240" y="70"/>
                  <a:pt x="285" y="115"/>
                  <a:pt x="285" y="171"/>
                </a:cubicBezTo>
                <a:cubicBezTo>
                  <a:pt x="285" y="227"/>
                  <a:pt x="240" y="272"/>
                  <a:pt x="184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31" tIns="45715" rIns="91431" bIns="45715" anchor="ctr"/>
          <a:lstStyle/>
          <a:p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332482" y="915446"/>
            <a:ext cx="2399774" cy="400110"/>
          </a:xfrm>
          <a:prstGeom prst="rect">
            <a:avLst/>
          </a:prstGeom>
          <a:noFill/>
        </p:spPr>
        <p:txBody>
          <a:bodyPr wrap="square" lIns="182862" tIns="137146" rIns="91431" bIns="45715" rtlCol="0">
            <a:spAutoFit/>
          </a:bodyPr>
          <a:lstStyle/>
          <a:p>
            <a:r>
              <a:rPr lang="en-US" sz="1400" dirty="0" smtClean="0"/>
              <a:t>CORE OFFERINGS</a:t>
            </a:r>
            <a:endParaRPr lang="en-US" sz="1400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2927" y="1417159"/>
            <a:ext cx="2413758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138460" y="1417159"/>
            <a:ext cx="2413758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332483" y="1425626"/>
            <a:ext cx="33086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4419600" y="4038600"/>
            <a:ext cx="3714146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541868" y="4041826"/>
            <a:ext cx="3714146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5697287" y="1417159"/>
            <a:ext cx="2413758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542928" y="4244868"/>
            <a:ext cx="3713086" cy="132342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3200" b="1" spc="-150" dirty="0" smtClean="0">
                <a:solidFill>
                  <a:schemeClr val="bg1"/>
                </a:solidFill>
              </a:rPr>
              <a:t>THOUSANDS</a:t>
            </a:r>
            <a:r>
              <a:rPr lang="en-US" sz="3200" b="1" spc="-150" baseline="0" dirty="0" smtClean="0">
                <a:solidFill>
                  <a:schemeClr val="bg1"/>
                </a:solidFill>
              </a:rPr>
              <a:t> OF CUSTOMERS</a:t>
            </a:r>
            <a:endParaRPr lang="en-US" sz="3200" b="1" spc="-15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MORE THAN 70 COUNTRIES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3138460" y="1702975"/>
            <a:ext cx="2384382" cy="104644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BOSTON,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MASSACHUSETTS</a:t>
            </a:r>
          </a:p>
          <a:p>
            <a:pPr algn="ctr"/>
            <a:endParaRPr lang="en-US" sz="6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481 EMPLOYEES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726664" y="1600201"/>
            <a:ext cx="2384382" cy="113877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5400" b="1" spc="-150" dirty="0" smtClean="0">
                <a:solidFill>
                  <a:schemeClr val="bg1"/>
                </a:solidFill>
              </a:rPr>
              <a:t>$135M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 2015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542927" y="1599868"/>
            <a:ext cx="2413758" cy="113877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5400" b="1" spc="-150" dirty="0" smtClean="0">
                <a:solidFill>
                  <a:schemeClr val="bg1"/>
                </a:solidFill>
              </a:rPr>
              <a:t>2004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IPO 2012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4461570" y="4194066"/>
            <a:ext cx="3673945" cy="118494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5400" b="1" spc="-150" dirty="0" smtClean="0">
                <a:solidFill>
                  <a:schemeClr val="bg1"/>
                </a:solidFill>
              </a:rPr>
              <a:t>2.5B+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AVERAGE MONTHLY STREAMS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2" name="Picture 15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510" y="1682671"/>
            <a:ext cx="2572548" cy="472623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8043" y="3740412"/>
            <a:ext cx="1580970" cy="472623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510" y="3060143"/>
            <a:ext cx="1580970" cy="472623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510" y="2371407"/>
            <a:ext cx="2203719" cy="472623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510" y="4432766"/>
            <a:ext cx="2062859" cy="587534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510" y="5121500"/>
            <a:ext cx="2012815" cy="4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C Off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685" y="482120"/>
            <a:ext cx="9400250" cy="57328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5840" y="822960"/>
            <a:ext cx="3044486" cy="369332"/>
          </a:xfrm>
          <a:prstGeom prst="rect">
            <a:avLst/>
          </a:prstGeom>
          <a:solidFill>
            <a:srgbClr val="D5257C"/>
          </a:solidFill>
        </p:spPr>
        <p:txBody>
          <a:bodyPr wrap="none" lIns="91431" tIns="45715" rIns="91431" bIns="45715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/>
                <a:ea typeface="Arial"/>
              </a:rPr>
              <a:t>12 OFFICES WORLDWIDE</a:t>
            </a: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56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219" y="1305278"/>
            <a:ext cx="5413801" cy="4962651"/>
          </a:xfrm>
          <a:prstGeom prst="rect">
            <a:avLst/>
          </a:prstGeom>
        </p:spPr>
      </p:pic>
      <p:sp>
        <p:nvSpPr>
          <p:cNvPr id="11" name="Picture Placeholder 1"/>
          <p:cNvSpPr>
            <a:spLocks noGrp="1"/>
          </p:cNvSpPr>
          <p:nvPr>
            <p:ph type="pic" sz="quarter" idx="15"/>
          </p:nvPr>
        </p:nvSpPr>
        <p:spPr>
          <a:xfrm>
            <a:off x="6540864" y="1600200"/>
            <a:ext cx="4792282" cy="289416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600200"/>
            <a:ext cx="4910668" cy="4434840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822960"/>
            <a:ext cx="4910668" cy="5437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4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450" y="1428409"/>
            <a:ext cx="5886657" cy="4204312"/>
          </a:xfrm>
          <a:prstGeom prst="rect">
            <a:avLst/>
          </a:prstGeom>
        </p:spPr>
      </p:pic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662724" y="1652553"/>
            <a:ext cx="4443413" cy="3338512"/>
          </a:xfrm>
          <a:prstGeom prst="rect">
            <a:avLst/>
          </a:prstGeom>
          <a:solidFill>
            <a:schemeClr val="tx1"/>
          </a:solidFill>
        </p:spPr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600200"/>
            <a:ext cx="4910668" cy="4434840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822960"/>
            <a:ext cx="4910668" cy="5437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56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032" y="879727"/>
            <a:ext cx="3337685" cy="5857544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706907" y="1483605"/>
            <a:ext cx="2320145" cy="4122536"/>
          </a:xfrm>
          <a:prstGeom prst="rect">
            <a:avLst/>
          </a:prstGeom>
          <a:solidFill>
            <a:schemeClr val="tx1"/>
          </a:solidFill>
        </p:spPr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600200"/>
            <a:ext cx="5943600" cy="4434840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822960"/>
            <a:ext cx="5943600" cy="5437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Placeholder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60320"/>
            <a:ext cx="7280804" cy="707886"/>
          </a:xfrm>
          <a:prstGeom prst="rect">
            <a:avLst/>
          </a:prstGeom>
        </p:spPr>
        <p:txBody>
          <a:bodyPr vert="horz" wrap="square" lIns="91431" tIns="45715" rIns="91431" bIns="45715">
            <a:spAutoFit/>
          </a:bodyPr>
          <a:lstStyle>
            <a:lvl1pPr marL="0" indent="0">
              <a:lnSpc>
                <a:spcPct val="80000"/>
              </a:lnSpc>
              <a:buNone/>
              <a:defRPr sz="4800" b="1" cap="none" spc="-150" normalizeH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5435672"/>
            <a:ext cx="7280804" cy="297517"/>
          </a:xfrm>
          <a:prstGeom prst="rect">
            <a:avLst/>
          </a:prstGeom>
        </p:spPr>
        <p:txBody>
          <a:bodyPr vert="horz" wrap="square" lIns="91431" tIns="45715" rIns="91431" bIns="45715">
            <a:spAutoFit/>
          </a:bodyPr>
          <a:lstStyle>
            <a:lvl1pPr marL="0" indent="0">
              <a:lnSpc>
                <a:spcPct val="80000"/>
              </a:lnSpc>
              <a:buNone/>
              <a:defRPr sz="1600" b="0" spc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Optional Callout for Name / Date / Email / Social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938239" y="6229030"/>
            <a:ext cx="2944884" cy="47672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Brand Note: Do not customize imagery.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533" y="1873650"/>
            <a:ext cx="1872312" cy="4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6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652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14400" y="2560320"/>
            <a:ext cx="7280804" cy="707886"/>
          </a:xfrm>
          <a:prstGeom prst="rect">
            <a:avLst/>
          </a:prstGeom>
        </p:spPr>
        <p:txBody>
          <a:bodyPr vert="horz" wrap="square" lIns="91431" tIns="45715" rIns="91431" bIns="45715">
            <a:spAutoFit/>
          </a:bodyPr>
          <a:lstStyle>
            <a:lvl1pPr marL="0" indent="0">
              <a:lnSpc>
                <a:spcPct val="80000"/>
              </a:lnSpc>
              <a:buNone/>
              <a:defRPr sz="4800" b="1" cap="none" spc="-150" normalizeH="0" baseline="0">
                <a:solidFill>
                  <a:srgbClr val="3F414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14400" y="5435672"/>
            <a:ext cx="7280804" cy="297517"/>
          </a:xfrm>
          <a:prstGeom prst="rect">
            <a:avLst/>
          </a:prstGeom>
        </p:spPr>
        <p:txBody>
          <a:bodyPr vert="horz" wrap="square" lIns="91431" tIns="45715" rIns="91431" bIns="45715">
            <a:spAutoFit/>
          </a:bodyPr>
          <a:lstStyle>
            <a:lvl1pPr marL="0" indent="0">
              <a:lnSpc>
                <a:spcPct val="80000"/>
              </a:lnSpc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Optional Callout for Name / Date / Email / Social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11867"/>
            <a:ext cx="1778492" cy="4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2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14399" y="1600200"/>
            <a:ext cx="7001933" cy="4434840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0" y="822960"/>
            <a:ext cx="7001933" cy="543740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Block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371600"/>
            <a:ext cx="7001933" cy="438912"/>
          </a:xfrm>
          <a:prstGeom prst="rect">
            <a:avLst/>
          </a:prstGeom>
        </p:spPr>
        <p:txBody>
          <a:bodyPr vert="horz" lIns="91431" tIns="45715" rIns="91431" bIns="45715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103120"/>
            <a:ext cx="5669280" cy="3931920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0" y="822960"/>
            <a:ext cx="7001933" cy="543740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Block w/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79474" y="592667"/>
            <a:ext cx="4190246" cy="5672666"/>
          </a:xfrm>
          <a:prstGeom prst="rect">
            <a:avLst/>
          </a:prstGeom>
          <a:solidFill>
            <a:schemeClr val="bg1"/>
          </a:solidFill>
        </p:spPr>
        <p:txBody>
          <a:bodyPr lIns="91431" tIns="45715" rIns="91431" bIns="45715"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1" y="1371600"/>
            <a:ext cx="5669280" cy="438912"/>
          </a:xfrm>
          <a:prstGeom prst="rect">
            <a:avLst/>
          </a:prstGeom>
        </p:spPr>
        <p:txBody>
          <a:bodyPr vert="horz" wrap="square" lIns="91431" tIns="45715" rIns="91431" bIns="45715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103120"/>
            <a:ext cx="5669280" cy="3931920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0" y="822960"/>
            <a:ext cx="5669281" cy="5437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05841" y="822960"/>
            <a:ext cx="982673" cy="307777"/>
          </a:xfrm>
          <a:prstGeom prst="rect">
            <a:avLst/>
          </a:prstGeom>
          <a:solidFill>
            <a:schemeClr val="accent4"/>
          </a:solidFill>
        </p:spPr>
        <p:txBody>
          <a:bodyPr vert="horz" wrap="none" lIns="91431" tIns="45715" rIns="91431" bIns="45715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 cap="all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SECTION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4398" y="2192868"/>
            <a:ext cx="5669280" cy="3877732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399" y="1463040"/>
            <a:ext cx="5669279" cy="5437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5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05841" y="822960"/>
            <a:ext cx="982673" cy="307777"/>
          </a:xfrm>
          <a:prstGeom prst="rect">
            <a:avLst/>
          </a:prstGeom>
          <a:solidFill>
            <a:schemeClr val="accent4"/>
          </a:solidFill>
        </p:spPr>
        <p:txBody>
          <a:bodyPr vert="horz" wrap="none" lIns="91431" tIns="45715" rIns="91431" bIns="45715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400" b="1" cap="all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SECTION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399" y="1463040"/>
            <a:ext cx="7382934" cy="5437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4398" y="2192868"/>
            <a:ext cx="5034476" cy="3877732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35244" y="2192868"/>
            <a:ext cx="5034476" cy="3877732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7202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6520" y="6356351"/>
            <a:ext cx="2743200" cy="265176"/>
          </a:xfrm>
          <a:prstGeom prst="rect">
            <a:avLst/>
          </a:prstGeom>
        </p:spPr>
        <p:txBody>
          <a:bodyPr vert="horz" lIns="91431" tIns="45715" rIns="91431" bIns="45715" rtlCol="0" anchor="t"/>
          <a:lstStyle>
            <a:lvl1pPr algn="r">
              <a:defRPr sz="1100">
                <a:solidFill>
                  <a:srgbClr val="3F4140">
                    <a:alpha val="70000"/>
                  </a:srgbClr>
                </a:solidFill>
                <a:latin typeface="Arial"/>
                <a:ea typeface="Arial"/>
              </a:defRPr>
            </a:lvl1pPr>
          </a:lstStyle>
          <a:p>
            <a:fld id="{A2912448-FEEC-49E8-9588-2DF1F90D5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9757" y="6356350"/>
            <a:ext cx="1145975" cy="266740"/>
          </a:xfrm>
          <a:prstGeom prst="rect">
            <a:avLst/>
          </a:prstGeom>
          <a:noFill/>
        </p:spPr>
        <p:txBody>
          <a:bodyPr wrap="none" lIns="91431" tIns="45715" rIns="91431" bIns="45715" rtlCol="0" anchor="t">
            <a:spAutoFit/>
          </a:bodyPr>
          <a:lstStyle/>
          <a:p>
            <a:r>
              <a:rPr lang="en-US" sz="1100" dirty="0" err="1" smtClean="0">
                <a:solidFill>
                  <a:srgbClr val="3F4140">
                    <a:alpha val="70000"/>
                  </a:srgbClr>
                </a:solidFill>
                <a:latin typeface="Arial"/>
                <a:ea typeface="Arial"/>
              </a:rPr>
              <a:t>Brightcove</a:t>
            </a:r>
            <a:r>
              <a:rPr lang="en-US" sz="1100" dirty="0" smtClean="0">
                <a:solidFill>
                  <a:srgbClr val="3F4140">
                    <a:alpha val="70000"/>
                  </a:srgbClr>
                </a:solidFill>
                <a:latin typeface="Arial"/>
                <a:ea typeface="Arial"/>
              </a:rPr>
              <a:t> Inc.</a:t>
            </a:r>
            <a:endParaRPr lang="en-US" sz="1100" dirty="0">
              <a:solidFill>
                <a:srgbClr val="3F4140">
                  <a:alpha val="7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822960"/>
            <a:ext cx="7001933" cy="543740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54480"/>
            <a:ext cx="10355320" cy="163275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4" r:id="rId2"/>
    <p:sldLayoutId id="2147483713" r:id="rId3"/>
    <p:sldLayoutId id="2147483778" r:id="rId4"/>
    <p:sldLayoutId id="2147483791" r:id="rId5"/>
    <p:sldLayoutId id="2147483792" r:id="rId6"/>
    <p:sldLayoutId id="2147483729" r:id="rId7"/>
    <p:sldLayoutId id="2147483730" r:id="rId8"/>
    <p:sldLayoutId id="2147483731" r:id="rId9"/>
    <p:sldLayoutId id="2147483727" r:id="rId10"/>
    <p:sldLayoutId id="2147483752" r:id="rId11"/>
    <p:sldLayoutId id="2147483753" r:id="rId12"/>
    <p:sldLayoutId id="2147483756" r:id="rId13"/>
    <p:sldLayoutId id="2147483757" r:id="rId14"/>
    <p:sldLayoutId id="2147483758" r:id="rId15"/>
    <p:sldLayoutId id="2147483759" r:id="rId16"/>
    <p:sldLayoutId id="2147483726" r:id="rId17"/>
    <p:sldLayoutId id="2147483777" r:id="rId18"/>
    <p:sldLayoutId id="2147483776" r:id="rId19"/>
    <p:sldLayoutId id="2147483774" r:id="rId20"/>
    <p:sldLayoutId id="2147483775" r:id="rId21"/>
    <p:sldLayoutId id="2147483802" r:id="rId22"/>
    <p:sldLayoutId id="2147483801" r:id="rId23"/>
    <p:sldLayoutId id="2147483803" r:id="rId2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F4140"/>
          </a:solidFill>
          <a:latin typeface="+mj-lt"/>
          <a:ea typeface="+mj-ea"/>
          <a:cs typeface="+mj-cs"/>
        </a:defRPr>
      </a:lvl1pPr>
    </p:titleStyle>
    <p:bodyStyle>
      <a:lvl1pPr marL="131763" indent="-144463" algn="l" defTabSz="914309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347663" indent="-128588" algn="l" defTabSz="914309" rtl="0" eaLnBrk="1" latinLnBrk="0" hangingPunct="1">
        <a:lnSpc>
          <a:spcPct val="13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76263" indent="-128588" algn="l" defTabSz="914309" rtl="0" eaLnBrk="1" latinLnBrk="0" hangingPunct="1">
        <a:lnSpc>
          <a:spcPct val="13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804863" indent="-131763" algn="l" defTabSz="914309" rtl="0" eaLnBrk="1" latinLnBrk="0" hangingPunct="1">
        <a:lnSpc>
          <a:spcPct val="130000"/>
        </a:lnSpc>
        <a:spcBef>
          <a:spcPts val="5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033463" indent="-134938" algn="l" defTabSz="914309" rtl="0" eaLnBrk="1" latinLnBrk="0" hangingPunct="1">
        <a:lnSpc>
          <a:spcPct val="130000"/>
        </a:lnSpc>
        <a:spcBef>
          <a:spcPts val="5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914400" y="2560320"/>
            <a:ext cx="7280804" cy="70788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14400" y="5435672"/>
            <a:ext cx="7280804" cy="29751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938239" y="6229030"/>
            <a:ext cx="2944884" cy="47672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3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1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0410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7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46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ices-201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11"/>
            <a:ext cx="12192000" cy="4959098"/>
          </a:xfrm>
          <a:prstGeom prst="rect">
            <a:avLst/>
          </a:prstGeom>
        </p:spPr>
      </p:pic>
      <p:sp>
        <p:nvSpPr>
          <p:cNvPr id="6" name="Slide Number Placeholder 11"/>
          <p:cNvSpPr txBox="1">
            <a:spLocks/>
          </p:cNvSpPr>
          <p:nvPr/>
        </p:nvSpPr>
        <p:spPr>
          <a:xfrm>
            <a:off x="8526520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912448-FEEC-49E8-9588-2DF1F90D57C2}" type="slidenum">
              <a:rPr lang="en-US" sz="1100" smtClean="0">
                <a:latin typeface="Arial"/>
                <a:cs typeface="Arial"/>
              </a:rPr>
              <a:pPr algn="r"/>
              <a:t>19</a:t>
            </a:fld>
            <a:endParaRPr lang="en-US" sz="1100" dirty="0">
              <a:latin typeface="Arial"/>
              <a:cs typeface="Arial"/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idx="4294967295"/>
          </p:nvPr>
        </p:nvSpPr>
        <p:spPr>
          <a:xfrm>
            <a:off x="2474913" y="5418138"/>
            <a:ext cx="7253287" cy="1014412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2"/>
                </a:solidFill>
                <a:latin typeface="Arial"/>
                <a:cs typeface="Arial"/>
              </a:rPr>
              <a:t>OUR MISSION </a:t>
            </a:r>
            <a:r>
              <a:rPr lang="en-US" sz="2400" dirty="0">
                <a:solidFill>
                  <a:schemeClr val="tx2"/>
                </a:solidFill>
                <a:latin typeface="Arial"/>
                <a:cs typeface="Arial"/>
              </a:rPr>
              <a:t>is to Revolutionize the Way Organizations Deliver Video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Experiences</a:t>
            </a:r>
            <a:endParaRPr lang="en-US"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04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14400" y="2560320"/>
            <a:ext cx="7280804" cy="7078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14400" y="5435672"/>
            <a:ext cx="7280804" cy="29751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8938239" y="6229030"/>
            <a:ext cx="2944884" cy="47672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2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Did the colors stick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0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8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5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6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rightcove 2015">
  <a:themeElements>
    <a:clrScheme name="Custom 5">
      <a:dk1>
        <a:srgbClr val="8F8F90"/>
      </a:dk1>
      <a:lt1>
        <a:srgbClr val="FFFFFF"/>
      </a:lt1>
      <a:dk2>
        <a:srgbClr val="3F4140"/>
      </a:dk2>
      <a:lt2>
        <a:srgbClr val="EFEFF0"/>
      </a:lt2>
      <a:accent1>
        <a:srgbClr val="95C039"/>
      </a:accent1>
      <a:accent2>
        <a:srgbClr val="EF6C2A"/>
      </a:accent2>
      <a:accent3>
        <a:srgbClr val="D5257C"/>
      </a:accent3>
      <a:accent4>
        <a:srgbClr val="1BB9D5"/>
      </a:accent4>
      <a:accent5>
        <a:srgbClr val="0051AD"/>
      </a:accent5>
      <a:accent6>
        <a:srgbClr val="FDC534"/>
      </a:accent6>
      <a:hlink>
        <a:srgbClr val="1BB9D5"/>
      </a:hlink>
      <a:folHlink>
        <a:srgbClr val="337D8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79577</TotalTime>
  <Words>37</Words>
  <Application>Microsoft Macintosh PowerPoint</Application>
  <PresentationFormat>Custom</PresentationFormat>
  <Paragraphs>24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Brightcove 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Brightcove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Boles</cp:lastModifiedBy>
  <cp:revision>1358</cp:revision>
  <dcterms:created xsi:type="dcterms:W3CDTF">2015-08-21T03:53:48Z</dcterms:created>
  <dcterms:modified xsi:type="dcterms:W3CDTF">2017-01-09T18:59:28Z</dcterms:modified>
  <cp:category/>
</cp:coreProperties>
</file>