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52" r:id="rId2"/>
    <p:sldMasterId id="2147483653" r:id="rId3"/>
    <p:sldMasterId id="2147483701" r:id="rId4"/>
    <p:sldMasterId id="2147483706" r:id="rId5"/>
  </p:sldMasterIdLst>
  <p:notesMasterIdLst>
    <p:notesMasterId r:id="rId60"/>
  </p:notesMasterIdLst>
  <p:handoutMasterIdLst>
    <p:handoutMasterId r:id="rId61"/>
  </p:handoutMasterIdLst>
  <p:sldIdLst>
    <p:sldId id="1077" r:id="rId6"/>
    <p:sldId id="1107" r:id="rId7"/>
    <p:sldId id="883" r:id="rId8"/>
    <p:sldId id="1089" r:id="rId9"/>
    <p:sldId id="1090" r:id="rId10"/>
    <p:sldId id="1078" r:id="rId11"/>
    <p:sldId id="816" r:id="rId12"/>
    <p:sldId id="820" r:id="rId13"/>
    <p:sldId id="821" r:id="rId14"/>
    <p:sldId id="823" r:id="rId15"/>
    <p:sldId id="824" r:id="rId16"/>
    <p:sldId id="825" r:id="rId17"/>
    <p:sldId id="826" r:id="rId18"/>
    <p:sldId id="827" r:id="rId19"/>
    <p:sldId id="828" r:id="rId20"/>
    <p:sldId id="829" r:id="rId21"/>
    <p:sldId id="1083" r:id="rId22"/>
    <p:sldId id="831" r:id="rId23"/>
    <p:sldId id="832" r:id="rId24"/>
    <p:sldId id="1104" r:id="rId25"/>
    <p:sldId id="833" r:id="rId26"/>
    <p:sldId id="834" r:id="rId27"/>
    <p:sldId id="1084" r:id="rId28"/>
    <p:sldId id="836" r:id="rId29"/>
    <p:sldId id="837" r:id="rId30"/>
    <p:sldId id="838" r:id="rId31"/>
    <p:sldId id="1105" r:id="rId32"/>
    <p:sldId id="1106" r:id="rId33"/>
    <p:sldId id="839" r:id="rId34"/>
    <p:sldId id="1080" r:id="rId35"/>
    <p:sldId id="1081" r:id="rId36"/>
    <p:sldId id="1082" r:id="rId37"/>
    <p:sldId id="1085" r:id="rId38"/>
    <p:sldId id="1087" r:id="rId39"/>
    <p:sldId id="841" r:id="rId40"/>
    <p:sldId id="842" r:id="rId41"/>
    <p:sldId id="843" r:id="rId42"/>
    <p:sldId id="845" r:id="rId43"/>
    <p:sldId id="1088" r:id="rId44"/>
    <p:sldId id="1091" r:id="rId45"/>
    <p:sldId id="863" r:id="rId46"/>
    <p:sldId id="1092" r:id="rId47"/>
    <p:sldId id="1093" r:id="rId48"/>
    <p:sldId id="866" r:id="rId49"/>
    <p:sldId id="1094" r:id="rId50"/>
    <p:sldId id="1095" r:id="rId51"/>
    <p:sldId id="1096" r:id="rId52"/>
    <p:sldId id="1109" r:id="rId53"/>
    <p:sldId id="1097" r:id="rId54"/>
    <p:sldId id="1100" r:id="rId55"/>
    <p:sldId id="1101" r:id="rId56"/>
    <p:sldId id="1099" r:id="rId57"/>
    <p:sldId id="1102" r:id="rId58"/>
    <p:sldId id="1076" r:id="rId59"/>
  </p:sldIdLst>
  <p:sldSz cx="9144000" cy="6858000" type="screen4x3"/>
  <p:notesSz cx="6858000" cy="9296400"/>
  <p:custDataLst>
    <p:tags r:id="rId63"/>
  </p:custDataLst>
  <p:defaultTextStyle>
    <a:defPPr>
      <a:defRPr lang="en-US"/>
    </a:defPPr>
    <a:lvl1pPr algn="l" rtl="0" fontAlgn="base">
      <a:spcBef>
        <a:spcPct val="0"/>
      </a:spcBef>
      <a:spcAft>
        <a:spcPct val="0"/>
      </a:spcAft>
      <a:defRPr sz="2800" kern="1200">
        <a:solidFill>
          <a:schemeClr val="tx1"/>
        </a:solidFill>
        <a:latin typeface="Arial" charset="0"/>
        <a:ea typeface="ＭＳ Ｐゴシック"/>
        <a:cs typeface="Arial" charset="0"/>
      </a:defRPr>
    </a:lvl1pPr>
    <a:lvl2pPr marL="457200" algn="l" rtl="0" fontAlgn="base">
      <a:spcBef>
        <a:spcPct val="0"/>
      </a:spcBef>
      <a:spcAft>
        <a:spcPct val="0"/>
      </a:spcAft>
      <a:defRPr sz="2800" kern="1200">
        <a:solidFill>
          <a:schemeClr val="tx1"/>
        </a:solidFill>
        <a:latin typeface="Arial" charset="0"/>
        <a:ea typeface="ＭＳ Ｐゴシック"/>
        <a:cs typeface="Arial" charset="0"/>
      </a:defRPr>
    </a:lvl2pPr>
    <a:lvl3pPr marL="914400" algn="l" rtl="0" fontAlgn="base">
      <a:spcBef>
        <a:spcPct val="0"/>
      </a:spcBef>
      <a:spcAft>
        <a:spcPct val="0"/>
      </a:spcAft>
      <a:defRPr sz="2800" kern="1200">
        <a:solidFill>
          <a:schemeClr val="tx1"/>
        </a:solidFill>
        <a:latin typeface="Arial" charset="0"/>
        <a:ea typeface="ＭＳ Ｐゴシック"/>
        <a:cs typeface="Arial" charset="0"/>
      </a:defRPr>
    </a:lvl3pPr>
    <a:lvl4pPr marL="1371600" algn="l" rtl="0" fontAlgn="base">
      <a:spcBef>
        <a:spcPct val="0"/>
      </a:spcBef>
      <a:spcAft>
        <a:spcPct val="0"/>
      </a:spcAft>
      <a:defRPr sz="2800" kern="1200">
        <a:solidFill>
          <a:schemeClr val="tx1"/>
        </a:solidFill>
        <a:latin typeface="Arial" charset="0"/>
        <a:ea typeface="ＭＳ Ｐゴシック"/>
        <a:cs typeface="Arial" charset="0"/>
      </a:defRPr>
    </a:lvl4pPr>
    <a:lvl5pPr marL="1828800" algn="l" rtl="0" fontAlgn="base">
      <a:spcBef>
        <a:spcPct val="0"/>
      </a:spcBef>
      <a:spcAft>
        <a:spcPct val="0"/>
      </a:spcAft>
      <a:defRPr sz="2800" kern="1200">
        <a:solidFill>
          <a:schemeClr val="tx1"/>
        </a:solidFill>
        <a:latin typeface="Arial" charset="0"/>
        <a:ea typeface="ＭＳ Ｐゴシック"/>
        <a:cs typeface="Arial" charset="0"/>
      </a:defRPr>
    </a:lvl5pPr>
    <a:lvl6pPr marL="2286000" algn="l" defTabSz="914400" rtl="0" eaLnBrk="1" latinLnBrk="0" hangingPunct="1">
      <a:defRPr sz="2800" kern="1200">
        <a:solidFill>
          <a:schemeClr val="tx1"/>
        </a:solidFill>
        <a:latin typeface="Arial" charset="0"/>
        <a:ea typeface="ＭＳ Ｐゴシック"/>
        <a:cs typeface="Arial" charset="0"/>
      </a:defRPr>
    </a:lvl6pPr>
    <a:lvl7pPr marL="2743200" algn="l" defTabSz="914400" rtl="0" eaLnBrk="1" latinLnBrk="0" hangingPunct="1">
      <a:defRPr sz="2800" kern="1200">
        <a:solidFill>
          <a:schemeClr val="tx1"/>
        </a:solidFill>
        <a:latin typeface="Arial" charset="0"/>
        <a:ea typeface="ＭＳ Ｐゴシック"/>
        <a:cs typeface="Arial" charset="0"/>
      </a:defRPr>
    </a:lvl7pPr>
    <a:lvl8pPr marL="3200400" algn="l" defTabSz="914400" rtl="0" eaLnBrk="1" latinLnBrk="0" hangingPunct="1">
      <a:defRPr sz="2800" kern="1200">
        <a:solidFill>
          <a:schemeClr val="tx1"/>
        </a:solidFill>
        <a:latin typeface="Arial" charset="0"/>
        <a:ea typeface="ＭＳ Ｐゴシック"/>
        <a:cs typeface="Arial" charset="0"/>
      </a:defRPr>
    </a:lvl8pPr>
    <a:lvl9pPr marL="3657600" algn="l" defTabSz="914400" rtl="0" eaLnBrk="1" latinLnBrk="0" hangingPunct="1">
      <a:defRPr sz="2800" kern="1200">
        <a:solidFill>
          <a:schemeClr val="tx1"/>
        </a:solidFill>
        <a:latin typeface="Arial" charset="0"/>
        <a:ea typeface="ＭＳ Ｐゴシック"/>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am Berrey" initial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606E"/>
    <a:srgbClr val="4AA6BC"/>
    <a:srgbClr val="50B3CB"/>
    <a:srgbClr val="23383A"/>
    <a:srgbClr val="CC3366"/>
    <a:srgbClr val="777777"/>
    <a:srgbClr val="292929"/>
    <a:srgbClr val="FF0000"/>
    <a:srgbClr val="FC340C"/>
    <a:srgbClr val="761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7" autoAdjust="0"/>
    <p:restoredTop sz="92588" autoAdjust="0"/>
  </p:normalViewPr>
  <p:slideViewPr>
    <p:cSldViewPr>
      <p:cViewPr varScale="1">
        <p:scale>
          <a:sx n="108" d="100"/>
          <a:sy n="108" d="100"/>
        </p:scale>
        <p:origin x="-1648"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tags" Target="tags/tag1.xml"/><Relationship Id="rId64" Type="http://schemas.openxmlformats.org/officeDocument/2006/relationships/commentAuthors" Target="commentAuthors.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interSettings" Target="printerSettings/printerSettings1.bin"/><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AD2E67-C79B-9E46-B970-2AE6568364EF}" type="doc">
      <dgm:prSet loTypeId="urn:microsoft.com/office/officeart/2005/8/layout/vList3#1" loCatId="" qsTypeId="urn:microsoft.com/office/officeart/2005/8/quickstyle/simple4" qsCatId="simple" csTypeId="urn:microsoft.com/office/officeart/2005/8/colors/accent1_2" csCatId="accent1" phldr="1"/>
      <dgm:spPr/>
    </dgm:pt>
    <dgm:pt modelId="{BE03831A-3F7B-9344-8534-5899789BE636}">
      <dgm:prSet phldrT="[Text]"/>
      <dgm:spPr>
        <a:gradFill rotWithShape="0">
          <a:gsLst>
            <a:gs pos="0">
              <a:srgbClr val="2B606E"/>
            </a:gs>
            <a:gs pos="80000">
              <a:srgbClr val="4AA6BC"/>
            </a:gs>
            <a:gs pos="100000">
              <a:srgbClr val="50B3CB"/>
            </a:gs>
          </a:gsLst>
        </a:gradFill>
      </dgm:spPr>
      <dgm:t>
        <a:bodyPr/>
        <a:lstStyle/>
        <a:p>
          <a:r>
            <a:rPr lang="en-US" dirty="0" smtClean="0"/>
            <a:t>About the Class</a:t>
          </a:r>
          <a:endParaRPr lang="en-US" dirty="0"/>
        </a:p>
      </dgm:t>
    </dgm:pt>
    <dgm:pt modelId="{6E73FF31-0562-744C-8AE2-84CEB49E9173}" type="parTrans" cxnId="{6C312EB1-F7C4-B34D-A938-1A1C614E7C77}">
      <dgm:prSet/>
      <dgm:spPr/>
      <dgm:t>
        <a:bodyPr/>
        <a:lstStyle/>
        <a:p>
          <a:endParaRPr lang="en-US"/>
        </a:p>
      </dgm:t>
    </dgm:pt>
    <dgm:pt modelId="{15AE554E-E6B0-C649-8FCB-D5775E0D35D8}" type="sibTrans" cxnId="{6C312EB1-F7C4-B34D-A938-1A1C614E7C77}">
      <dgm:prSet/>
      <dgm:spPr/>
      <dgm:t>
        <a:bodyPr/>
        <a:lstStyle/>
        <a:p>
          <a:endParaRPr lang="en-US"/>
        </a:p>
      </dgm:t>
    </dgm:pt>
    <dgm:pt modelId="{1502FB04-7520-8148-89A6-4C5756E3C884}">
      <dgm:prSet phldrT="[Text]"/>
      <dgm:spPr>
        <a:gradFill rotWithShape="0">
          <a:gsLst>
            <a:gs pos="0">
              <a:srgbClr val="2B606E"/>
            </a:gs>
            <a:gs pos="80000">
              <a:srgbClr val="4AA6BC"/>
            </a:gs>
            <a:gs pos="100000">
              <a:srgbClr val="50B3CB"/>
            </a:gs>
          </a:gsLst>
        </a:gradFill>
      </dgm:spPr>
      <dgm:t>
        <a:bodyPr/>
        <a:lstStyle/>
        <a:p>
          <a:r>
            <a:rPr lang="en-US" dirty="0" smtClean="0"/>
            <a:t>Introduction</a:t>
          </a:r>
          <a:endParaRPr lang="en-US" dirty="0"/>
        </a:p>
      </dgm:t>
    </dgm:pt>
    <dgm:pt modelId="{22E6D9D8-8E86-3B41-B0D8-90DAE5CD4636}" type="parTrans" cxnId="{FFE24DEF-5A00-064D-83E4-EF3BF8D0621C}">
      <dgm:prSet/>
      <dgm:spPr/>
      <dgm:t>
        <a:bodyPr/>
        <a:lstStyle/>
        <a:p>
          <a:endParaRPr lang="en-US"/>
        </a:p>
      </dgm:t>
    </dgm:pt>
    <dgm:pt modelId="{4655E7CF-B7DB-4849-845E-9F12CA47F707}" type="sibTrans" cxnId="{FFE24DEF-5A00-064D-83E4-EF3BF8D0621C}">
      <dgm:prSet/>
      <dgm:spPr/>
      <dgm:t>
        <a:bodyPr/>
        <a:lstStyle/>
        <a:p>
          <a:endParaRPr lang="en-US"/>
        </a:p>
      </dgm:t>
    </dgm:pt>
    <dgm:pt modelId="{63847200-FF9F-9344-9CF2-E3242B9C0CB8}">
      <dgm:prSet phldrT="[Text]"/>
      <dgm:spPr>
        <a:gradFill rotWithShape="0">
          <a:gsLst>
            <a:gs pos="0">
              <a:srgbClr val="2B606E"/>
            </a:gs>
            <a:gs pos="80000">
              <a:srgbClr val="4AA6BC"/>
            </a:gs>
            <a:gs pos="100000">
              <a:srgbClr val="50B3CB"/>
            </a:gs>
          </a:gsLst>
        </a:gradFill>
      </dgm:spPr>
      <dgm:t>
        <a:bodyPr/>
        <a:lstStyle/>
        <a:p>
          <a:r>
            <a:rPr lang="en-US" dirty="0" smtClean="0"/>
            <a:t>Getting Started</a:t>
          </a:r>
          <a:endParaRPr lang="en-US" dirty="0"/>
        </a:p>
      </dgm:t>
    </dgm:pt>
    <dgm:pt modelId="{8ADBE0F2-21D4-DE41-AF2A-35138BA00375}" type="parTrans" cxnId="{3C99E89E-0B94-9144-A2A7-78BCFBF967EF}">
      <dgm:prSet/>
      <dgm:spPr/>
      <dgm:t>
        <a:bodyPr/>
        <a:lstStyle/>
        <a:p>
          <a:endParaRPr lang="en-US"/>
        </a:p>
      </dgm:t>
    </dgm:pt>
    <dgm:pt modelId="{9962FA45-1488-E34A-96DE-A3BE88638DFC}" type="sibTrans" cxnId="{3C99E89E-0B94-9144-A2A7-78BCFBF967EF}">
      <dgm:prSet/>
      <dgm:spPr/>
      <dgm:t>
        <a:bodyPr/>
        <a:lstStyle/>
        <a:p>
          <a:endParaRPr lang="en-US"/>
        </a:p>
      </dgm:t>
    </dgm:pt>
    <dgm:pt modelId="{EC01C5D9-2B50-8047-8463-B211A754E550}">
      <dgm:prSet phldrT="[Text]"/>
      <dgm:spPr>
        <a:gradFill rotWithShape="0">
          <a:gsLst>
            <a:gs pos="0">
              <a:srgbClr val="2B606E"/>
            </a:gs>
            <a:gs pos="80000">
              <a:srgbClr val="4AA6BC"/>
            </a:gs>
            <a:gs pos="100000">
              <a:srgbClr val="50B3CB"/>
            </a:gs>
          </a:gsLst>
        </a:gradFill>
      </dgm:spPr>
      <dgm:t>
        <a:bodyPr/>
        <a:lstStyle/>
        <a:p>
          <a:r>
            <a:rPr lang="en-US" dirty="0" smtClean="0"/>
            <a:t>Accessing Modules and Data</a:t>
          </a:r>
          <a:endParaRPr lang="en-US" dirty="0"/>
        </a:p>
      </dgm:t>
    </dgm:pt>
    <dgm:pt modelId="{65EC65BB-1083-E848-AB3D-2A64DF685FB3}" type="parTrans" cxnId="{8879767C-BA7F-A745-A17A-CD71DACEBF47}">
      <dgm:prSet/>
      <dgm:spPr/>
      <dgm:t>
        <a:bodyPr/>
        <a:lstStyle/>
        <a:p>
          <a:endParaRPr lang="en-US"/>
        </a:p>
      </dgm:t>
    </dgm:pt>
    <dgm:pt modelId="{45F856F0-CA12-0048-9664-091A580FB411}" type="sibTrans" cxnId="{8879767C-BA7F-A745-A17A-CD71DACEBF47}">
      <dgm:prSet/>
      <dgm:spPr/>
      <dgm:t>
        <a:bodyPr/>
        <a:lstStyle/>
        <a:p>
          <a:endParaRPr lang="en-US"/>
        </a:p>
      </dgm:t>
    </dgm:pt>
    <dgm:pt modelId="{9B36CC99-8DD8-FC46-9904-2118F695C274}">
      <dgm:prSet phldrT="[Text]"/>
      <dgm:spPr>
        <a:gradFill rotWithShape="0">
          <a:gsLst>
            <a:gs pos="0">
              <a:srgbClr val="2B606E"/>
            </a:gs>
            <a:gs pos="80000">
              <a:srgbClr val="4AA6BC"/>
            </a:gs>
            <a:gs pos="100000">
              <a:srgbClr val="50B3CB"/>
            </a:gs>
          </a:gsLst>
        </a:gradFill>
      </dgm:spPr>
      <dgm:t>
        <a:bodyPr/>
        <a:lstStyle/>
        <a:p>
          <a:r>
            <a:rPr lang="en-US" dirty="0" smtClean="0"/>
            <a:t>Handling Events</a:t>
          </a:r>
          <a:endParaRPr lang="en-US" dirty="0"/>
        </a:p>
      </dgm:t>
    </dgm:pt>
    <dgm:pt modelId="{553C2FE7-4FD3-354E-AC3D-0DA4B93C0884}" type="parTrans" cxnId="{3B9F690C-50E8-3548-9009-15EEE7D31601}">
      <dgm:prSet/>
      <dgm:spPr/>
      <dgm:t>
        <a:bodyPr/>
        <a:lstStyle/>
        <a:p>
          <a:endParaRPr lang="en-US"/>
        </a:p>
      </dgm:t>
    </dgm:pt>
    <dgm:pt modelId="{517317C0-EA73-D74A-AFEE-CFCA16C5E3F0}" type="sibTrans" cxnId="{3B9F690C-50E8-3548-9009-15EEE7D31601}">
      <dgm:prSet/>
      <dgm:spPr/>
      <dgm:t>
        <a:bodyPr/>
        <a:lstStyle/>
        <a:p>
          <a:endParaRPr lang="en-US"/>
        </a:p>
      </dgm:t>
    </dgm:pt>
    <dgm:pt modelId="{9F2628AB-DF64-CD4F-83BD-53C3654635C3}">
      <dgm:prSet phldrT="[Text]"/>
      <dgm:spPr>
        <a:gradFill rotWithShape="0">
          <a:gsLst>
            <a:gs pos="0">
              <a:srgbClr val="2B606E"/>
            </a:gs>
            <a:gs pos="80000">
              <a:srgbClr val="4AA6BC"/>
            </a:gs>
            <a:gs pos="100000">
              <a:srgbClr val="50B3CB"/>
            </a:gs>
          </a:gsLst>
        </a:gradFill>
      </dgm:spPr>
      <dgm:t>
        <a:bodyPr/>
        <a:lstStyle/>
        <a:p>
          <a:r>
            <a:rPr lang="en-US" dirty="0" smtClean="0"/>
            <a:t>Handling the Menu</a:t>
          </a:r>
          <a:endParaRPr lang="en-US" dirty="0"/>
        </a:p>
      </dgm:t>
    </dgm:pt>
    <dgm:pt modelId="{294B9BC3-B37D-9448-91EF-F1872BC36FF8}" type="parTrans" cxnId="{778C103F-FC19-6B4A-BC64-B877D806EC95}">
      <dgm:prSet/>
      <dgm:spPr/>
      <dgm:t>
        <a:bodyPr/>
        <a:lstStyle/>
        <a:p>
          <a:endParaRPr lang="en-US"/>
        </a:p>
      </dgm:t>
    </dgm:pt>
    <dgm:pt modelId="{E4D30768-0022-174A-B106-B691D3C645FC}" type="sibTrans" cxnId="{778C103F-FC19-6B4A-BC64-B877D806EC95}">
      <dgm:prSet/>
      <dgm:spPr/>
      <dgm:t>
        <a:bodyPr/>
        <a:lstStyle/>
        <a:p>
          <a:endParaRPr lang="en-US"/>
        </a:p>
      </dgm:t>
    </dgm:pt>
    <dgm:pt modelId="{34601668-635B-794C-8743-6C774E9C410B}">
      <dgm:prSet phldrT="[Text]"/>
      <dgm:spPr>
        <a:gradFill rotWithShape="0">
          <a:gsLst>
            <a:gs pos="0">
              <a:srgbClr val="2B606E"/>
            </a:gs>
            <a:gs pos="80000">
              <a:srgbClr val="4AA6BC"/>
            </a:gs>
            <a:gs pos="100000">
              <a:srgbClr val="50B3CB"/>
            </a:gs>
          </a:gsLst>
        </a:gradFill>
      </dgm:spPr>
      <dgm:t>
        <a:bodyPr/>
        <a:lstStyle/>
        <a:p>
          <a:r>
            <a:rPr lang="en-US" dirty="0" smtClean="0"/>
            <a:t>Performing Searches</a:t>
          </a:r>
          <a:endParaRPr lang="en-US" dirty="0"/>
        </a:p>
      </dgm:t>
    </dgm:pt>
    <dgm:pt modelId="{BF50DA4B-4765-B04D-A10F-06C867F013D7}" type="parTrans" cxnId="{7134CC2D-59BC-AC42-BEE7-76DF3FE8E0AD}">
      <dgm:prSet/>
      <dgm:spPr/>
      <dgm:t>
        <a:bodyPr/>
        <a:lstStyle/>
        <a:p>
          <a:endParaRPr lang="en-US"/>
        </a:p>
      </dgm:t>
    </dgm:pt>
    <dgm:pt modelId="{7D396E28-A915-4D4D-852C-C38525AE1AF9}" type="sibTrans" cxnId="{7134CC2D-59BC-AC42-BEE7-76DF3FE8E0AD}">
      <dgm:prSet/>
      <dgm:spPr/>
      <dgm:t>
        <a:bodyPr/>
        <a:lstStyle/>
        <a:p>
          <a:endParaRPr lang="en-US"/>
        </a:p>
      </dgm:t>
    </dgm:pt>
    <dgm:pt modelId="{2F3E1368-D816-FC4F-BE2D-4B1413CC6C00}">
      <dgm:prSet phldrT="[Text]"/>
      <dgm:spPr>
        <a:gradFill rotWithShape="0">
          <a:gsLst>
            <a:gs pos="0">
              <a:srgbClr val="2B606E"/>
            </a:gs>
            <a:gs pos="80000">
              <a:srgbClr val="4AA6BC"/>
            </a:gs>
            <a:gs pos="100000">
              <a:srgbClr val="50B3CB"/>
            </a:gs>
          </a:gsLst>
        </a:gradFill>
      </dgm:spPr>
      <dgm:t>
        <a:bodyPr/>
        <a:lstStyle/>
        <a:p>
          <a:r>
            <a:rPr lang="en-US" b="0" dirty="0" smtClean="0">
              <a:solidFill>
                <a:schemeClr val="bg1"/>
              </a:solidFill>
            </a:rPr>
            <a:t>Manipulating Player Components</a:t>
          </a:r>
          <a:endParaRPr lang="en-US" dirty="0">
            <a:solidFill>
              <a:schemeClr val="bg1"/>
            </a:solidFill>
          </a:endParaRPr>
        </a:p>
      </dgm:t>
    </dgm:pt>
    <dgm:pt modelId="{84853A0F-BF17-0A45-AB9E-97A3C437D458}" type="parTrans" cxnId="{F8764B4D-EA5A-6D48-95C7-4776CE16FB6E}">
      <dgm:prSet/>
      <dgm:spPr/>
      <dgm:t>
        <a:bodyPr/>
        <a:lstStyle/>
        <a:p>
          <a:endParaRPr lang="en-US"/>
        </a:p>
      </dgm:t>
    </dgm:pt>
    <dgm:pt modelId="{304F6C95-F09E-FD41-88B5-846A5AEC6A07}" type="sibTrans" cxnId="{F8764B4D-EA5A-6D48-95C7-4776CE16FB6E}">
      <dgm:prSet/>
      <dgm:spPr/>
      <dgm:t>
        <a:bodyPr/>
        <a:lstStyle/>
        <a:p>
          <a:endParaRPr lang="en-US"/>
        </a:p>
      </dgm:t>
    </dgm:pt>
    <dgm:pt modelId="{D2B8E6EE-1511-544D-B26A-7D31E344C26B}">
      <dgm:prSet phldrT="[Text]"/>
      <dgm:spPr>
        <a:gradFill rotWithShape="0">
          <a:gsLst>
            <a:gs pos="0">
              <a:srgbClr val="2B606E"/>
            </a:gs>
            <a:gs pos="80000">
              <a:srgbClr val="4AA6BC"/>
            </a:gs>
            <a:gs pos="100000">
              <a:srgbClr val="50B3CB"/>
            </a:gs>
          </a:gsLst>
        </a:gradFill>
      </dgm:spPr>
      <dgm:t>
        <a:bodyPr/>
        <a:lstStyle/>
        <a:p>
          <a:r>
            <a:rPr lang="en-US" dirty="0" smtClean="0"/>
            <a:t>Using Video Metadata to Modify Player Components</a:t>
          </a:r>
          <a:endParaRPr lang="en-US" dirty="0"/>
        </a:p>
      </dgm:t>
    </dgm:pt>
    <dgm:pt modelId="{3892FD01-5F95-AE40-B7A5-8E25605E90EB}" type="parTrans" cxnId="{991A89FA-7C78-6643-8B45-62CE138C0168}">
      <dgm:prSet/>
      <dgm:spPr/>
      <dgm:t>
        <a:bodyPr/>
        <a:lstStyle/>
        <a:p>
          <a:endParaRPr lang="en-US"/>
        </a:p>
      </dgm:t>
    </dgm:pt>
    <dgm:pt modelId="{7B9A7EA5-3E66-024E-ADFF-3EB6175A0DCD}" type="sibTrans" cxnId="{991A89FA-7C78-6643-8B45-62CE138C0168}">
      <dgm:prSet/>
      <dgm:spPr/>
      <dgm:t>
        <a:bodyPr/>
        <a:lstStyle/>
        <a:p>
          <a:endParaRPr lang="en-US"/>
        </a:p>
      </dgm:t>
    </dgm:pt>
    <dgm:pt modelId="{B696D377-47B1-7A42-88A7-E3414A4E1024}">
      <dgm:prSet phldrT="[Text]"/>
      <dgm:spPr>
        <a:gradFill rotWithShape="0">
          <a:gsLst>
            <a:gs pos="0">
              <a:srgbClr val="2B606E"/>
            </a:gs>
            <a:gs pos="80000">
              <a:srgbClr val="4AA6BC"/>
            </a:gs>
            <a:gs pos="100000">
              <a:srgbClr val="50B3CB"/>
            </a:gs>
          </a:gsLst>
        </a:gradFill>
      </dgm:spPr>
      <dgm:t>
        <a:bodyPr/>
        <a:lstStyle/>
        <a:p>
          <a:r>
            <a:rPr lang="en-US" dirty="0" smtClean="0"/>
            <a:t>Responding to Cue Points</a:t>
          </a:r>
          <a:endParaRPr lang="en-US" dirty="0"/>
        </a:p>
      </dgm:t>
    </dgm:pt>
    <dgm:pt modelId="{B91CF804-6330-D643-8272-DB3E10DC232F}" type="parTrans" cxnId="{4C5A3617-41E6-8740-8F4A-348629A9A4D4}">
      <dgm:prSet/>
      <dgm:spPr/>
      <dgm:t>
        <a:bodyPr/>
        <a:lstStyle/>
        <a:p>
          <a:endParaRPr lang="en-US"/>
        </a:p>
      </dgm:t>
    </dgm:pt>
    <dgm:pt modelId="{8F65373B-A262-D947-B604-278EB7A0CCAB}" type="sibTrans" cxnId="{4C5A3617-41E6-8740-8F4A-348629A9A4D4}">
      <dgm:prSet/>
      <dgm:spPr/>
      <dgm:t>
        <a:bodyPr/>
        <a:lstStyle/>
        <a:p>
          <a:endParaRPr lang="en-US"/>
        </a:p>
      </dgm:t>
    </dgm:pt>
    <dgm:pt modelId="{5784BB44-D40C-8D48-A2D1-5DBF5186D452}">
      <dgm:prSet phldrT="[Text]"/>
      <dgm:spPr>
        <a:gradFill rotWithShape="0">
          <a:gsLst>
            <a:gs pos="0">
              <a:srgbClr val="2B606E"/>
            </a:gs>
            <a:gs pos="80000">
              <a:srgbClr val="4AA6BC"/>
            </a:gs>
            <a:gs pos="100000">
              <a:srgbClr val="50B3CB"/>
            </a:gs>
          </a:gsLst>
        </a:gradFill>
      </dgm:spPr>
      <dgm:t>
        <a:bodyPr/>
        <a:lstStyle/>
        <a:p>
          <a:r>
            <a:rPr lang="en-US" dirty="0" smtClean="0"/>
            <a:t>Implementing Captions</a:t>
          </a:r>
          <a:endParaRPr lang="en-US" dirty="0"/>
        </a:p>
      </dgm:t>
    </dgm:pt>
    <dgm:pt modelId="{36D0BCAE-7E22-2247-9D9B-5A8E300FBDF4}" type="parTrans" cxnId="{C318E0A5-4559-654F-9C3C-83C8F5D0A6E2}">
      <dgm:prSet/>
      <dgm:spPr/>
      <dgm:t>
        <a:bodyPr/>
        <a:lstStyle/>
        <a:p>
          <a:endParaRPr lang="en-US"/>
        </a:p>
      </dgm:t>
    </dgm:pt>
    <dgm:pt modelId="{1D838803-2356-D948-9BD8-85B7B64F2CA3}" type="sibTrans" cxnId="{C318E0A5-4559-654F-9C3C-83C8F5D0A6E2}">
      <dgm:prSet/>
      <dgm:spPr/>
      <dgm:t>
        <a:bodyPr/>
        <a:lstStyle/>
        <a:p>
          <a:endParaRPr lang="en-US"/>
        </a:p>
      </dgm:t>
    </dgm:pt>
    <dgm:pt modelId="{953E32E0-2C3D-2C42-939F-0B67EA6B2ACF}" type="pres">
      <dgm:prSet presAssocID="{F0AD2E67-C79B-9E46-B970-2AE6568364EF}" presName="linearFlow" presStyleCnt="0">
        <dgm:presLayoutVars>
          <dgm:dir/>
          <dgm:resizeHandles val="exact"/>
        </dgm:presLayoutVars>
      </dgm:prSet>
      <dgm:spPr/>
    </dgm:pt>
    <dgm:pt modelId="{DEF5ACD7-4942-8848-B45C-7406DF41C96C}" type="pres">
      <dgm:prSet presAssocID="{BE03831A-3F7B-9344-8534-5899789BE636}" presName="composite" presStyleCnt="0"/>
      <dgm:spPr/>
    </dgm:pt>
    <dgm:pt modelId="{047B1B08-77FE-8D46-97F3-94C02845FE2B}" type="pres">
      <dgm:prSet presAssocID="{BE03831A-3F7B-9344-8534-5899789BE636}" presName="imgShp" presStyleLbl="fgImgPlace1" presStyleIdx="0" presStyleCnt="11"/>
      <dgm:spPr/>
    </dgm:pt>
    <dgm:pt modelId="{AC4BBA87-98CF-344D-9C01-91EB1432DCFF}" type="pres">
      <dgm:prSet presAssocID="{BE03831A-3F7B-9344-8534-5899789BE636}" presName="txShp" presStyleLbl="node1" presStyleIdx="0" presStyleCnt="11">
        <dgm:presLayoutVars>
          <dgm:bulletEnabled val="1"/>
        </dgm:presLayoutVars>
      </dgm:prSet>
      <dgm:spPr/>
      <dgm:t>
        <a:bodyPr/>
        <a:lstStyle/>
        <a:p>
          <a:endParaRPr lang="en-US"/>
        </a:p>
      </dgm:t>
    </dgm:pt>
    <dgm:pt modelId="{8ED7DD28-C1F6-5F42-8BAA-5A4758AFE517}" type="pres">
      <dgm:prSet presAssocID="{15AE554E-E6B0-C649-8FCB-D5775E0D35D8}" presName="spacing" presStyleCnt="0"/>
      <dgm:spPr/>
    </dgm:pt>
    <dgm:pt modelId="{D0B808AB-4D7A-DB4B-B2B8-41451460FBE6}" type="pres">
      <dgm:prSet presAssocID="{1502FB04-7520-8148-89A6-4C5756E3C884}" presName="composite" presStyleCnt="0"/>
      <dgm:spPr/>
    </dgm:pt>
    <dgm:pt modelId="{7F375322-D60D-4442-B5B5-9F05EC90CFF6}" type="pres">
      <dgm:prSet presAssocID="{1502FB04-7520-8148-89A6-4C5756E3C884}" presName="imgShp" presStyleLbl="fgImgPlace1" presStyleIdx="1" presStyleCnt="11"/>
      <dgm:spPr/>
    </dgm:pt>
    <dgm:pt modelId="{A351A578-CC18-2645-8599-76BFD289FCF5}" type="pres">
      <dgm:prSet presAssocID="{1502FB04-7520-8148-89A6-4C5756E3C884}" presName="txShp" presStyleLbl="node1" presStyleIdx="1" presStyleCnt="11">
        <dgm:presLayoutVars>
          <dgm:bulletEnabled val="1"/>
        </dgm:presLayoutVars>
      </dgm:prSet>
      <dgm:spPr/>
      <dgm:t>
        <a:bodyPr/>
        <a:lstStyle/>
        <a:p>
          <a:endParaRPr lang="en-US"/>
        </a:p>
      </dgm:t>
    </dgm:pt>
    <dgm:pt modelId="{E77239B6-03AB-1545-AE3C-9666AAD11DB7}" type="pres">
      <dgm:prSet presAssocID="{4655E7CF-B7DB-4849-845E-9F12CA47F707}" presName="spacing" presStyleCnt="0"/>
      <dgm:spPr/>
    </dgm:pt>
    <dgm:pt modelId="{D77E14AA-F270-944C-85BC-AC71BD377999}" type="pres">
      <dgm:prSet presAssocID="{63847200-FF9F-9344-9CF2-E3242B9C0CB8}" presName="composite" presStyleCnt="0"/>
      <dgm:spPr/>
    </dgm:pt>
    <dgm:pt modelId="{E9BC62CD-D8E1-1B4F-84B5-EDB63D6AACDA}" type="pres">
      <dgm:prSet presAssocID="{63847200-FF9F-9344-9CF2-E3242B9C0CB8}" presName="imgShp" presStyleLbl="fgImgPlace1" presStyleIdx="2" presStyleCnt="11"/>
      <dgm:spPr/>
    </dgm:pt>
    <dgm:pt modelId="{9BAA7D7D-2FD2-2F4D-B9CA-1BCDCA8FC47A}" type="pres">
      <dgm:prSet presAssocID="{63847200-FF9F-9344-9CF2-E3242B9C0CB8}" presName="txShp" presStyleLbl="node1" presStyleIdx="2" presStyleCnt="11">
        <dgm:presLayoutVars>
          <dgm:bulletEnabled val="1"/>
        </dgm:presLayoutVars>
      </dgm:prSet>
      <dgm:spPr/>
      <dgm:t>
        <a:bodyPr/>
        <a:lstStyle/>
        <a:p>
          <a:endParaRPr lang="en-US"/>
        </a:p>
      </dgm:t>
    </dgm:pt>
    <dgm:pt modelId="{3662E7D9-64B5-474E-A16C-6AF3B25C7923}" type="pres">
      <dgm:prSet presAssocID="{9962FA45-1488-E34A-96DE-A3BE88638DFC}" presName="spacing" presStyleCnt="0"/>
      <dgm:spPr/>
    </dgm:pt>
    <dgm:pt modelId="{717F888F-61D6-B24B-A064-51401156B4B3}" type="pres">
      <dgm:prSet presAssocID="{EC01C5D9-2B50-8047-8463-B211A754E550}" presName="composite" presStyleCnt="0"/>
      <dgm:spPr/>
    </dgm:pt>
    <dgm:pt modelId="{543DF3B9-B08F-B045-9342-B09D6B9C59FB}" type="pres">
      <dgm:prSet presAssocID="{EC01C5D9-2B50-8047-8463-B211A754E550}" presName="imgShp" presStyleLbl="fgImgPlace1" presStyleIdx="3" presStyleCnt="11"/>
      <dgm:spPr/>
    </dgm:pt>
    <dgm:pt modelId="{EC90178F-41FB-AE4F-9D43-DB4E2B62A769}" type="pres">
      <dgm:prSet presAssocID="{EC01C5D9-2B50-8047-8463-B211A754E550}" presName="txShp" presStyleLbl="node1" presStyleIdx="3" presStyleCnt="11">
        <dgm:presLayoutVars>
          <dgm:bulletEnabled val="1"/>
        </dgm:presLayoutVars>
      </dgm:prSet>
      <dgm:spPr/>
      <dgm:t>
        <a:bodyPr/>
        <a:lstStyle/>
        <a:p>
          <a:endParaRPr lang="en-US"/>
        </a:p>
      </dgm:t>
    </dgm:pt>
    <dgm:pt modelId="{554FA7A2-162E-BA4B-A354-A1FC8AE00A91}" type="pres">
      <dgm:prSet presAssocID="{45F856F0-CA12-0048-9664-091A580FB411}" presName="spacing" presStyleCnt="0"/>
      <dgm:spPr/>
    </dgm:pt>
    <dgm:pt modelId="{0B4FA292-0872-A148-BA09-1D15CB3C1E84}" type="pres">
      <dgm:prSet presAssocID="{9B36CC99-8DD8-FC46-9904-2118F695C274}" presName="composite" presStyleCnt="0"/>
      <dgm:spPr/>
    </dgm:pt>
    <dgm:pt modelId="{2F84C49B-A78C-1644-B6AE-ECA15B4A6D2C}" type="pres">
      <dgm:prSet presAssocID="{9B36CC99-8DD8-FC46-9904-2118F695C274}" presName="imgShp" presStyleLbl="fgImgPlace1" presStyleIdx="4" presStyleCnt="11"/>
      <dgm:spPr/>
    </dgm:pt>
    <dgm:pt modelId="{A05C311E-0746-8548-814D-3310A1493789}" type="pres">
      <dgm:prSet presAssocID="{9B36CC99-8DD8-FC46-9904-2118F695C274}" presName="txShp" presStyleLbl="node1" presStyleIdx="4" presStyleCnt="11">
        <dgm:presLayoutVars>
          <dgm:bulletEnabled val="1"/>
        </dgm:presLayoutVars>
      </dgm:prSet>
      <dgm:spPr/>
      <dgm:t>
        <a:bodyPr/>
        <a:lstStyle/>
        <a:p>
          <a:endParaRPr lang="en-US"/>
        </a:p>
      </dgm:t>
    </dgm:pt>
    <dgm:pt modelId="{638A78F1-8C9C-1E48-969F-B9A8DA5FF047}" type="pres">
      <dgm:prSet presAssocID="{517317C0-EA73-D74A-AFEE-CFCA16C5E3F0}" presName="spacing" presStyleCnt="0"/>
      <dgm:spPr/>
    </dgm:pt>
    <dgm:pt modelId="{8184B31A-23A8-044C-B389-EF9B133A949B}" type="pres">
      <dgm:prSet presAssocID="{9F2628AB-DF64-CD4F-83BD-53C3654635C3}" presName="composite" presStyleCnt="0"/>
      <dgm:spPr/>
    </dgm:pt>
    <dgm:pt modelId="{A2F37EB0-2D82-5941-A74F-8B62C7FCDF61}" type="pres">
      <dgm:prSet presAssocID="{9F2628AB-DF64-CD4F-83BD-53C3654635C3}" presName="imgShp" presStyleLbl="fgImgPlace1" presStyleIdx="5" presStyleCnt="11"/>
      <dgm:spPr/>
    </dgm:pt>
    <dgm:pt modelId="{B0B8A16B-7EA8-3E4E-AC40-EC99CDE3F0B5}" type="pres">
      <dgm:prSet presAssocID="{9F2628AB-DF64-CD4F-83BD-53C3654635C3}" presName="txShp" presStyleLbl="node1" presStyleIdx="5" presStyleCnt="11">
        <dgm:presLayoutVars>
          <dgm:bulletEnabled val="1"/>
        </dgm:presLayoutVars>
      </dgm:prSet>
      <dgm:spPr/>
      <dgm:t>
        <a:bodyPr/>
        <a:lstStyle/>
        <a:p>
          <a:endParaRPr lang="en-US"/>
        </a:p>
      </dgm:t>
    </dgm:pt>
    <dgm:pt modelId="{B090603D-9E41-D443-94B2-B8A7C348DA9F}" type="pres">
      <dgm:prSet presAssocID="{E4D30768-0022-174A-B106-B691D3C645FC}" presName="spacing" presStyleCnt="0"/>
      <dgm:spPr/>
    </dgm:pt>
    <dgm:pt modelId="{6B18E37A-AEF6-3B49-9CBE-719C9EF04559}" type="pres">
      <dgm:prSet presAssocID="{34601668-635B-794C-8743-6C774E9C410B}" presName="composite" presStyleCnt="0"/>
      <dgm:spPr/>
    </dgm:pt>
    <dgm:pt modelId="{84276F0A-9734-DF4D-9E9C-F7C2A6450155}" type="pres">
      <dgm:prSet presAssocID="{34601668-635B-794C-8743-6C774E9C410B}" presName="imgShp" presStyleLbl="fgImgPlace1" presStyleIdx="6" presStyleCnt="11"/>
      <dgm:spPr/>
    </dgm:pt>
    <dgm:pt modelId="{4722EE1F-6C9A-1B4C-AE47-3BA00380D777}" type="pres">
      <dgm:prSet presAssocID="{34601668-635B-794C-8743-6C774E9C410B}" presName="txShp" presStyleLbl="node1" presStyleIdx="6" presStyleCnt="11">
        <dgm:presLayoutVars>
          <dgm:bulletEnabled val="1"/>
        </dgm:presLayoutVars>
      </dgm:prSet>
      <dgm:spPr/>
      <dgm:t>
        <a:bodyPr/>
        <a:lstStyle/>
        <a:p>
          <a:endParaRPr lang="en-US"/>
        </a:p>
      </dgm:t>
    </dgm:pt>
    <dgm:pt modelId="{60CFAF66-DC01-2C40-8EEE-646511B749FF}" type="pres">
      <dgm:prSet presAssocID="{7D396E28-A915-4D4D-852C-C38525AE1AF9}" presName="spacing" presStyleCnt="0"/>
      <dgm:spPr/>
    </dgm:pt>
    <dgm:pt modelId="{760C4283-E61A-5141-94CF-5DFC819D1A58}" type="pres">
      <dgm:prSet presAssocID="{2F3E1368-D816-FC4F-BE2D-4B1413CC6C00}" presName="composite" presStyleCnt="0"/>
      <dgm:spPr/>
    </dgm:pt>
    <dgm:pt modelId="{7F0F6152-46DC-F341-B521-0F506AB5812A}" type="pres">
      <dgm:prSet presAssocID="{2F3E1368-D816-FC4F-BE2D-4B1413CC6C00}" presName="imgShp" presStyleLbl="fgImgPlace1" presStyleIdx="7" presStyleCnt="11"/>
      <dgm:spPr/>
    </dgm:pt>
    <dgm:pt modelId="{1D80CBEB-3370-7C4D-AC9B-8322CFD5D217}" type="pres">
      <dgm:prSet presAssocID="{2F3E1368-D816-FC4F-BE2D-4B1413CC6C00}" presName="txShp" presStyleLbl="node1" presStyleIdx="7" presStyleCnt="11">
        <dgm:presLayoutVars>
          <dgm:bulletEnabled val="1"/>
        </dgm:presLayoutVars>
      </dgm:prSet>
      <dgm:spPr/>
      <dgm:t>
        <a:bodyPr/>
        <a:lstStyle/>
        <a:p>
          <a:endParaRPr lang="en-US"/>
        </a:p>
      </dgm:t>
    </dgm:pt>
    <dgm:pt modelId="{D23B8A2C-C404-994E-ABDD-6CE2303D7F28}" type="pres">
      <dgm:prSet presAssocID="{304F6C95-F09E-FD41-88B5-846A5AEC6A07}" presName="spacing" presStyleCnt="0"/>
      <dgm:spPr/>
    </dgm:pt>
    <dgm:pt modelId="{F8887F42-26BA-F14F-A6D7-4EE49406325F}" type="pres">
      <dgm:prSet presAssocID="{D2B8E6EE-1511-544D-B26A-7D31E344C26B}" presName="composite" presStyleCnt="0"/>
      <dgm:spPr/>
    </dgm:pt>
    <dgm:pt modelId="{31BF4054-B7C4-724C-BFDB-109689C65667}" type="pres">
      <dgm:prSet presAssocID="{D2B8E6EE-1511-544D-B26A-7D31E344C26B}" presName="imgShp" presStyleLbl="fgImgPlace1" presStyleIdx="8" presStyleCnt="11"/>
      <dgm:spPr/>
    </dgm:pt>
    <dgm:pt modelId="{3BDFCE1E-20B8-A341-A0F6-F6589404F132}" type="pres">
      <dgm:prSet presAssocID="{D2B8E6EE-1511-544D-B26A-7D31E344C26B}" presName="txShp" presStyleLbl="node1" presStyleIdx="8" presStyleCnt="11">
        <dgm:presLayoutVars>
          <dgm:bulletEnabled val="1"/>
        </dgm:presLayoutVars>
      </dgm:prSet>
      <dgm:spPr/>
      <dgm:t>
        <a:bodyPr/>
        <a:lstStyle/>
        <a:p>
          <a:endParaRPr lang="en-US"/>
        </a:p>
      </dgm:t>
    </dgm:pt>
    <dgm:pt modelId="{B692D00C-9430-DC48-9C78-8A285716AADA}" type="pres">
      <dgm:prSet presAssocID="{7B9A7EA5-3E66-024E-ADFF-3EB6175A0DCD}" presName="spacing" presStyleCnt="0"/>
      <dgm:spPr/>
    </dgm:pt>
    <dgm:pt modelId="{2176C9E3-4BB8-ED4B-8286-6D9CB696C3E7}" type="pres">
      <dgm:prSet presAssocID="{B696D377-47B1-7A42-88A7-E3414A4E1024}" presName="composite" presStyleCnt="0"/>
      <dgm:spPr/>
    </dgm:pt>
    <dgm:pt modelId="{6F0E477B-1209-9E4F-BFA3-8B950DA3F84E}" type="pres">
      <dgm:prSet presAssocID="{B696D377-47B1-7A42-88A7-E3414A4E1024}" presName="imgShp" presStyleLbl="fgImgPlace1" presStyleIdx="9" presStyleCnt="11"/>
      <dgm:spPr/>
    </dgm:pt>
    <dgm:pt modelId="{6A0210A8-2D65-9B4F-A92C-AB7465982662}" type="pres">
      <dgm:prSet presAssocID="{B696D377-47B1-7A42-88A7-E3414A4E1024}" presName="txShp" presStyleLbl="node1" presStyleIdx="9" presStyleCnt="11">
        <dgm:presLayoutVars>
          <dgm:bulletEnabled val="1"/>
        </dgm:presLayoutVars>
      </dgm:prSet>
      <dgm:spPr/>
      <dgm:t>
        <a:bodyPr/>
        <a:lstStyle/>
        <a:p>
          <a:endParaRPr lang="en-US"/>
        </a:p>
      </dgm:t>
    </dgm:pt>
    <dgm:pt modelId="{60A36B0C-9FA3-9C47-9BC8-28A61CB13A80}" type="pres">
      <dgm:prSet presAssocID="{8F65373B-A262-D947-B604-278EB7A0CCAB}" presName="spacing" presStyleCnt="0"/>
      <dgm:spPr/>
    </dgm:pt>
    <dgm:pt modelId="{13F956C0-A397-B942-BFCF-4632AD936A50}" type="pres">
      <dgm:prSet presAssocID="{5784BB44-D40C-8D48-A2D1-5DBF5186D452}" presName="composite" presStyleCnt="0"/>
      <dgm:spPr/>
    </dgm:pt>
    <dgm:pt modelId="{3017258C-DDC6-1047-899F-63B27AD3629B}" type="pres">
      <dgm:prSet presAssocID="{5784BB44-D40C-8D48-A2D1-5DBF5186D452}" presName="imgShp" presStyleLbl="fgImgPlace1" presStyleIdx="10" presStyleCnt="11"/>
      <dgm:spPr/>
    </dgm:pt>
    <dgm:pt modelId="{E2BA954B-C2ED-4A41-8948-7E1CBC051B46}" type="pres">
      <dgm:prSet presAssocID="{5784BB44-D40C-8D48-A2D1-5DBF5186D452}" presName="txShp" presStyleLbl="node1" presStyleIdx="10" presStyleCnt="11">
        <dgm:presLayoutVars>
          <dgm:bulletEnabled val="1"/>
        </dgm:presLayoutVars>
      </dgm:prSet>
      <dgm:spPr/>
      <dgm:t>
        <a:bodyPr/>
        <a:lstStyle/>
        <a:p>
          <a:endParaRPr lang="en-US"/>
        </a:p>
      </dgm:t>
    </dgm:pt>
  </dgm:ptLst>
  <dgm:cxnLst>
    <dgm:cxn modelId="{FFE24DEF-5A00-064D-83E4-EF3BF8D0621C}" srcId="{F0AD2E67-C79B-9E46-B970-2AE6568364EF}" destId="{1502FB04-7520-8148-89A6-4C5756E3C884}" srcOrd="1" destOrd="0" parTransId="{22E6D9D8-8E86-3B41-B0D8-90DAE5CD4636}" sibTransId="{4655E7CF-B7DB-4849-845E-9F12CA47F707}"/>
    <dgm:cxn modelId="{32D35261-88A3-7847-892D-761E76EC8635}" type="presOf" srcId="{EC01C5D9-2B50-8047-8463-B211A754E550}" destId="{EC90178F-41FB-AE4F-9D43-DB4E2B62A769}" srcOrd="0" destOrd="0" presId="urn:microsoft.com/office/officeart/2005/8/layout/vList3#1"/>
    <dgm:cxn modelId="{8879767C-BA7F-A745-A17A-CD71DACEBF47}" srcId="{F0AD2E67-C79B-9E46-B970-2AE6568364EF}" destId="{EC01C5D9-2B50-8047-8463-B211A754E550}" srcOrd="3" destOrd="0" parTransId="{65EC65BB-1083-E848-AB3D-2A64DF685FB3}" sibTransId="{45F856F0-CA12-0048-9664-091A580FB411}"/>
    <dgm:cxn modelId="{7134CC2D-59BC-AC42-BEE7-76DF3FE8E0AD}" srcId="{F0AD2E67-C79B-9E46-B970-2AE6568364EF}" destId="{34601668-635B-794C-8743-6C774E9C410B}" srcOrd="6" destOrd="0" parTransId="{BF50DA4B-4765-B04D-A10F-06C867F013D7}" sibTransId="{7D396E28-A915-4D4D-852C-C38525AE1AF9}"/>
    <dgm:cxn modelId="{C318E0A5-4559-654F-9C3C-83C8F5D0A6E2}" srcId="{F0AD2E67-C79B-9E46-B970-2AE6568364EF}" destId="{5784BB44-D40C-8D48-A2D1-5DBF5186D452}" srcOrd="10" destOrd="0" parTransId="{36D0BCAE-7E22-2247-9D9B-5A8E300FBDF4}" sibTransId="{1D838803-2356-D948-9BD8-85B7B64F2CA3}"/>
    <dgm:cxn modelId="{9DA9159A-6859-2B4F-8FCA-59133747A949}" type="presOf" srcId="{B696D377-47B1-7A42-88A7-E3414A4E1024}" destId="{6A0210A8-2D65-9B4F-A92C-AB7465982662}" srcOrd="0" destOrd="0" presId="urn:microsoft.com/office/officeart/2005/8/layout/vList3#1"/>
    <dgm:cxn modelId="{4C5A3617-41E6-8740-8F4A-348629A9A4D4}" srcId="{F0AD2E67-C79B-9E46-B970-2AE6568364EF}" destId="{B696D377-47B1-7A42-88A7-E3414A4E1024}" srcOrd="9" destOrd="0" parTransId="{B91CF804-6330-D643-8272-DB3E10DC232F}" sibTransId="{8F65373B-A262-D947-B604-278EB7A0CCAB}"/>
    <dgm:cxn modelId="{CB5A63FE-BB4A-C24D-8D91-F98B82FE1C1B}" type="presOf" srcId="{BE03831A-3F7B-9344-8534-5899789BE636}" destId="{AC4BBA87-98CF-344D-9C01-91EB1432DCFF}" srcOrd="0" destOrd="0" presId="urn:microsoft.com/office/officeart/2005/8/layout/vList3#1"/>
    <dgm:cxn modelId="{02B963C8-D3F7-964B-AE0E-29CFCB3D48B2}" type="presOf" srcId="{1502FB04-7520-8148-89A6-4C5756E3C884}" destId="{A351A578-CC18-2645-8599-76BFD289FCF5}" srcOrd="0" destOrd="0" presId="urn:microsoft.com/office/officeart/2005/8/layout/vList3#1"/>
    <dgm:cxn modelId="{ED041E20-3EC5-D34B-844C-42B5628746E4}" type="presOf" srcId="{F0AD2E67-C79B-9E46-B970-2AE6568364EF}" destId="{953E32E0-2C3D-2C42-939F-0B67EA6B2ACF}" srcOrd="0" destOrd="0" presId="urn:microsoft.com/office/officeart/2005/8/layout/vList3#1"/>
    <dgm:cxn modelId="{F8764B4D-EA5A-6D48-95C7-4776CE16FB6E}" srcId="{F0AD2E67-C79B-9E46-B970-2AE6568364EF}" destId="{2F3E1368-D816-FC4F-BE2D-4B1413CC6C00}" srcOrd="7" destOrd="0" parTransId="{84853A0F-BF17-0A45-AB9E-97A3C437D458}" sibTransId="{304F6C95-F09E-FD41-88B5-846A5AEC6A07}"/>
    <dgm:cxn modelId="{3C99E89E-0B94-9144-A2A7-78BCFBF967EF}" srcId="{F0AD2E67-C79B-9E46-B970-2AE6568364EF}" destId="{63847200-FF9F-9344-9CF2-E3242B9C0CB8}" srcOrd="2" destOrd="0" parTransId="{8ADBE0F2-21D4-DE41-AF2A-35138BA00375}" sibTransId="{9962FA45-1488-E34A-96DE-A3BE88638DFC}"/>
    <dgm:cxn modelId="{8FC39FB2-BEEF-9D4A-A67C-77AE377CC0B6}" type="presOf" srcId="{5784BB44-D40C-8D48-A2D1-5DBF5186D452}" destId="{E2BA954B-C2ED-4A41-8948-7E1CBC051B46}" srcOrd="0" destOrd="0" presId="urn:microsoft.com/office/officeart/2005/8/layout/vList3#1"/>
    <dgm:cxn modelId="{991A89FA-7C78-6643-8B45-62CE138C0168}" srcId="{F0AD2E67-C79B-9E46-B970-2AE6568364EF}" destId="{D2B8E6EE-1511-544D-B26A-7D31E344C26B}" srcOrd="8" destOrd="0" parTransId="{3892FD01-5F95-AE40-B7A5-8E25605E90EB}" sibTransId="{7B9A7EA5-3E66-024E-ADFF-3EB6175A0DCD}"/>
    <dgm:cxn modelId="{B4AA97C6-ABE4-3341-A09A-9A066D9963EB}" type="presOf" srcId="{34601668-635B-794C-8743-6C774E9C410B}" destId="{4722EE1F-6C9A-1B4C-AE47-3BA00380D777}" srcOrd="0" destOrd="0" presId="urn:microsoft.com/office/officeart/2005/8/layout/vList3#1"/>
    <dgm:cxn modelId="{76AFF1AD-DCB1-FB45-B080-BACDE84C0091}" type="presOf" srcId="{63847200-FF9F-9344-9CF2-E3242B9C0CB8}" destId="{9BAA7D7D-2FD2-2F4D-B9CA-1BCDCA8FC47A}" srcOrd="0" destOrd="0" presId="urn:microsoft.com/office/officeart/2005/8/layout/vList3#1"/>
    <dgm:cxn modelId="{08DEE190-0615-CB4C-820A-CDBF5C42791A}" type="presOf" srcId="{9B36CC99-8DD8-FC46-9904-2118F695C274}" destId="{A05C311E-0746-8548-814D-3310A1493789}" srcOrd="0" destOrd="0" presId="urn:microsoft.com/office/officeart/2005/8/layout/vList3#1"/>
    <dgm:cxn modelId="{778C103F-FC19-6B4A-BC64-B877D806EC95}" srcId="{F0AD2E67-C79B-9E46-B970-2AE6568364EF}" destId="{9F2628AB-DF64-CD4F-83BD-53C3654635C3}" srcOrd="5" destOrd="0" parTransId="{294B9BC3-B37D-9448-91EF-F1872BC36FF8}" sibTransId="{E4D30768-0022-174A-B106-B691D3C645FC}"/>
    <dgm:cxn modelId="{13A78B22-B9BC-4A4E-9813-27C7151E5038}" type="presOf" srcId="{2F3E1368-D816-FC4F-BE2D-4B1413CC6C00}" destId="{1D80CBEB-3370-7C4D-AC9B-8322CFD5D217}" srcOrd="0" destOrd="0" presId="urn:microsoft.com/office/officeart/2005/8/layout/vList3#1"/>
    <dgm:cxn modelId="{3B9F690C-50E8-3548-9009-15EEE7D31601}" srcId="{F0AD2E67-C79B-9E46-B970-2AE6568364EF}" destId="{9B36CC99-8DD8-FC46-9904-2118F695C274}" srcOrd="4" destOrd="0" parTransId="{553C2FE7-4FD3-354E-AC3D-0DA4B93C0884}" sibTransId="{517317C0-EA73-D74A-AFEE-CFCA16C5E3F0}"/>
    <dgm:cxn modelId="{5531805C-EE83-064B-B0C5-74E1450F120A}" type="presOf" srcId="{D2B8E6EE-1511-544D-B26A-7D31E344C26B}" destId="{3BDFCE1E-20B8-A341-A0F6-F6589404F132}" srcOrd="0" destOrd="0" presId="urn:microsoft.com/office/officeart/2005/8/layout/vList3#1"/>
    <dgm:cxn modelId="{6C312EB1-F7C4-B34D-A938-1A1C614E7C77}" srcId="{F0AD2E67-C79B-9E46-B970-2AE6568364EF}" destId="{BE03831A-3F7B-9344-8534-5899789BE636}" srcOrd="0" destOrd="0" parTransId="{6E73FF31-0562-744C-8AE2-84CEB49E9173}" sibTransId="{15AE554E-E6B0-C649-8FCB-D5775E0D35D8}"/>
    <dgm:cxn modelId="{EE3E2887-8653-2948-BB85-89AEBA0FF920}" type="presOf" srcId="{9F2628AB-DF64-CD4F-83BD-53C3654635C3}" destId="{B0B8A16B-7EA8-3E4E-AC40-EC99CDE3F0B5}" srcOrd="0" destOrd="0" presId="urn:microsoft.com/office/officeart/2005/8/layout/vList3#1"/>
    <dgm:cxn modelId="{60197A54-6CDA-9344-AE89-C9FF9398BF35}" type="presParOf" srcId="{953E32E0-2C3D-2C42-939F-0B67EA6B2ACF}" destId="{DEF5ACD7-4942-8848-B45C-7406DF41C96C}" srcOrd="0" destOrd="0" presId="urn:microsoft.com/office/officeart/2005/8/layout/vList3#1"/>
    <dgm:cxn modelId="{14DFA082-5DBF-A04F-8C68-DE13F7DBA395}" type="presParOf" srcId="{DEF5ACD7-4942-8848-B45C-7406DF41C96C}" destId="{047B1B08-77FE-8D46-97F3-94C02845FE2B}" srcOrd="0" destOrd="0" presId="urn:microsoft.com/office/officeart/2005/8/layout/vList3#1"/>
    <dgm:cxn modelId="{9AA32614-E3AD-3740-A610-791F069806A2}" type="presParOf" srcId="{DEF5ACD7-4942-8848-B45C-7406DF41C96C}" destId="{AC4BBA87-98CF-344D-9C01-91EB1432DCFF}" srcOrd="1" destOrd="0" presId="urn:microsoft.com/office/officeart/2005/8/layout/vList3#1"/>
    <dgm:cxn modelId="{FFA966FF-D142-0D4B-974F-129707CB5FBB}" type="presParOf" srcId="{953E32E0-2C3D-2C42-939F-0B67EA6B2ACF}" destId="{8ED7DD28-C1F6-5F42-8BAA-5A4758AFE517}" srcOrd="1" destOrd="0" presId="urn:microsoft.com/office/officeart/2005/8/layout/vList3#1"/>
    <dgm:cxn modelId="{96BE00B1-9F53-8943-9AA4-E5769EFBC5AA}" type="presParOf" srcId="{953E32E0-2C3D-2C42-939F-0B67EA6B2ACF}" destId="{D0B808AB-4D7A-DB4B-B2B8-41451460FBE6}" srcOrd="2" destOrd="0" presId="urn:microsoft.com/office/officeart/2005/8/layout/vList3#1"/>
    <dgm:cxn modelId="{5517FE76-FC7F-0F49-B19F-2377BF4150B2}" type="presParOf" srcId="{D0B808AB-4D7A-DB4B-B2B8-41451460FBE6}" destId="{7F375322-D60D-4442-B5B5-9F05EC90CFF6}" srcOrd="0" destOrd="0" presId="urn:microsoft.com/office/officeart/2005/8/layout/vList3#1"/>
    <dgm:cxn modelId="{00D84CE8-AB67-B84D-8103-FFBA9251D8A0}" type="presParOf" srcId="{D0B808AB-4D7A-DB4B-B2B8-41451460FBE6}" destId="{A351A578-CC18-2645-8599-76BFD289FCF5}" srcOrd="1" destOrd="0" presId="urn:microsoft.com/office/officeart/2005/8/layout/vList3#1"/>
    <dgm:cxn modelId="{93F76896-2B9E-754C-B86C-1C4F9938ED38}" type="presParOf" srcId="{953E32E0-2C3D-2C42-939F-0B67EA6B2ACF}" destId="{E77239B6-03AB-1545-AE3C-9666AAD11DB7}" srcOrd="3" destOrd="0" presId="urn:microsoft.com/office/officeart/2005/8/layout/vList3#1"/>
    <dgm:cxn modelId="{82438705-15C3-E344-8E31-B3D7DFF4CCAC}" type="presParOf" srcId="{953E32E0-2C3D-2C42-939F-0B67EA6B2ACF}" destId="{D77E14AA-F270-944C-85BC-AC71BD377999}" srcOrd="4" destOrd="0" presId="urn:microsoft.com/office/officeart/2005/8/layout/vList3#1"/>
    <dgm:cxn modelId="{679DF78D-33FE-3349-8739-0E6DB8DD564C}" type="presParOf" srcId="{D77E14AA-F270-944C-85BC-AC71BD377999}" destId="{E9BC62CD-D8E1-1B4F-84B5-EDB63D6AACDA}" srcOrd="0" destOrd="0" presId="urn:microsoft.com/office/officeart/2005/8/layout/vList3#1"/>
    <dgm:cxn modelId="{B4E16E73-14AD-0046-AF43-21FAB36C725A}" type="presParOf" srcId="{D77E14AA-F270-944C-85BC-AC71BD377999}" destId="{9BAA7D7D-2FD2-2F4D-B9CA-1BCDCA8FC47A}" srcOrd="1" destOrd="0" presId="urn:microsoft.com/office/officeart/2005/8/layout/vList3#1"/>
    <dgm:cxn modelId="{BB21F9F3-E700-F344-B61E-9538E1EBE8EA}" type="presParOf" srcId="{953E32E0-2C3D-2C42-939F-0B67EA6B2ACF}" destId="{3662E7D9-64B5-474E-A16C-6AF3B25C7923}" srcOrd="5" destOrd="0" presId="urn:microsoft.com/office/officeart/2005/8/layout/vList3#1"/>
    <dgm:cxn modelId="{91ABC95B-8308-ED47-BFDD-3FE45CD2184D}" type="presParOf" srcId="{953E32E0-2C3D-2C42-939F-0B67EA6B2ACF}" destId="{717F888F-61D6-B24B-A064-51401156B4B3}" srcOrd="6" destOrd="0" presId="urn:microsoft.com/office/officeart/2005/8/layout/vList3#1"/>
    <dgm:cxn modelId="{292533F4-345E-5C4A-B0FF-DF8E68BDF795}" type="presParOf" srcId="{717F888F-61D6-B24B-A064-51401156B4B3}" destId="{543DF3B9-B08F-B045-9342-B09D6B9C59FB}" srcOrd="0" destOrd="0" presId="urn:microsoft.com/office/officeart/2005/8/layout/vList3#1"/>
    <dgm:cxn modelId="{6B9D966C-2FBF-1E44-8A19-D20CC1FEB97B}" type="presParOf" srcId="{717F888F-61D6-B24B-A064-51401156B4B3}" destId="{EC90178F-41FB-AE4F-9D43-DB4E2B62A769}" srcOrd="1" destOrd="0" presId="urn:microsoft.com/office/officeart/2005/8/layout/vList3#1"/>
    <dgm:cxn modelId="{EB4DDF5D-2456-D54A-8545-2879B2A0B052}" type="presParOf" srcId="{953E32E0-2C3D-2C42-939F-0B67EA6B2ACF}" destId="{554FA7A2-162E-BA4B-A354-A1FC8AE00A91}" srcOrd="7" destOrd="0" presId="urn:microsoft.com/office/officeart/2005/8/layout/vList3#1"/>
    <dgm:cxn modelId="{1C104A97-8BF0-0640-8BB7-B0F1796CC146}" type="presParOf" srcId="{953E32E0-2C3D-2C42-939F-0B67EA6B2ACF}" destId="{0B4FA292-0872-A148-BA09-1D15CB3C1E84}" srcOrd="8" destOrd="0" presId="urn:microsoft.com/office/officeart/2005/8/layout/vList3#1"/>
    <dgm:cxn modelId="{46099370-DA36-A14A-846D-A70D30B4C478}" type="presParOf" srcId="{0B4FA292-0872-A148-BA09-1D15CB3C1E84}" destId="{2F84C49B-A78C-1644-B6AE-ECA15B4A6D2C}" srcOrd="0" destOrd="0" presId="urn:microsoft.com/office/officeart/2005/8/layout/vList3#1"/>
    <dgm:cxn modelId="{3AAF175C-783D-CF44-87A9-3B446EB9585B}" type="presParOf" srcId="{0B4FA292-0872-A148-BA09-1D15CB3C1E84}" destId="{A05C311E-0746-8548-814D-3310A1493789}" srcOrd="1" destOrd="0" presId="urn:microsoft.com/office/officeart/2005/8/layout/vList3#1"/>
    <dgm:cxn modelId="{EC6FA438-3BA9-F14F-886E-831F639D728E}" type="presParOf" srcId="{953E32E0-2C3D-2C42-939F-0B67EA6B2ACF}" destId="{638A78F1-8C9C-1E48-969F-B9A8DA5FF047}" srcOrd="9" destOrd="0" presId="urn:microsoft.com/office/officeart/2005/8/layout/vList3#1"/>
    <dgm:cxn modelId="{EA40D702-1925-5F4B-AF46-664A2EC200E4}" type="presParOf" srcId="{953E32E0-2C3D-2C42-939F-0B67EA6B2ACF}" destId="{8184B31A-23A8-044C-B389-EF9B133A949B}" srcOrd="10" destOrd="0" presId="urn:microsoft.com/office/officeart/2005/8/layout/vList3#1"/>
    <dgm:cxn modelId="{ED2EE95F-1318-604C-AB18-001DF45E7262}" type="presParOf" srcId="{8184B31A-23A8-044C-B389-EF9B133A949B}" destId="{A2F37EB0-2D82-5941-A74F-8B62C7FCDF61}" srcOrd="0" destOrd="0" presId="urn:microsoft.com/office/officeart/2005/8/layout/vList3#1"/>
    <dgm:cxn modelId="{22D5FC48-CD00-BB49-9EA9-B2B48140A33F}" type="presParOf" srcId="{8184B31A-23A8-044C-B389-EF9B133A949B}" destId="{B0B8A16B-7EA8-3E4E-AC40-EC99CDE3F0B5}" srcOrd="1" destOrd="0" presId="urn:microsoft.com/office/officeart/2005/8/layout/vList3#1"/>
    <dgm:cxn modelId="{14ACBD53-071C-4947-829B-04009273AA06}" type="presParOf" srcId="{953E32E0-2C3D-2C42-939F-0B67EA6B2ACF}" destId="{B090603D-9E41-D443-94B2-B8A7C348DA9F}" srcOrd="11" destOrd="0" presId="urn:microsoft.com/office/officeart/2005/8/layout/vList3#1"/>
    <dgm:cxn modelId="{568C4070-1E4D-5548-89A0-858614A5F407}" type="presParOf" srcId="{953E32E0-2C3D-2C42-939F-0B67EA6B2ACF}" destId="{6B18E37A-AEF6-3B49-9CBE-719C9EF04559}" srcOrd="12" destOrd="0" presId="urn:microsoft.com/office/officeart/2005/8/layout/vList3#1"/>
    <dgm:cxn modelId="{87095B74-1179-154F-AFA4-FE94EB3329C1}" type="presParOf" srcId="{6B18E37A-AEF6-3B49-9CBE-719C9EF04559}" destId="{84276F0A-9734-DF4D-9E9C-F7C2A6450155}" srcOrd="0" destOrd="0" presId="urn:microsoft.com/office/officeart/2005/8/layout/vList3#1"/>
    <dgm:cxn modelId="{1713A4B1-CAF7-E543-B4D1-5D625962E6A8}" type="presParOf" srcId="{6B18E37A-AEF6-3B49-9CBE-719C9EF04559}" destId="{4722EE1F-6C9A-1B4C-AE47-3BA00380D777}" srcOrd="1" destOrd="0" presId="urn:microsoft.com/office/officeart/2005/8/layout/vList3#1"/>
    <dgm:cxn modelId="{2A49F15E-835D-3148-90CA-A2B8E54B01D8}" type="presParOf" srcId="{953E32E0-2C3D-2C42-939F-0B67EA6B2ACF}" destId="{60CFAF66-DC01-2C40-8EEE-646511B749FF}" srcOrd="13" destOrd="0" presId="urn:microsoft.com/office/officeart/2005/8/layout/vList3#1"/>
    <dgm:cxn modelId="{FF945DB1-ECBE-BA46-BB33-54C4539494B2}" type="presParOf" srcId="{953E32E0-2C3D-2C42-939F-0B67EA6B2ACF}" destId="{760C4283-E61A-5141-94CF-5DFC819D1A58}" srcOrd="14" destOrd="0" presId="urn:microsoft.com/office/officeart/2005/8/layout/vList3#1"/>
    <dgm:cxn modelId="{C25D08C9-3AB1-9F4F-8B6F-8890EE0603FF}" type="presParOf" srcId="{760C4283-E61A-5141-94CF-5DFC819D1A58}" destId="{7F0F6152-46DC-F341-B521-0F506AB5812A}" srcOrd="0" destOrd="0" presId="urn:microsoft.com/office/officeart/2005/8/layout/vList3#1"/>
    <dgm:cxn modelId="{B756F845-0FBD-EE41-8B91-B759616614DC}" type="presParOf" srcId="{760C4283-E61A-5141-94CF-5DFC819D1A58}" destId="{1D80CBEB-3370-7C4D-AC9B-8322CFD5D217}" srcOrd="1" destOrd="0" presId="urn:microsoft.com/office/officeart/2005/8/layout/vList3#1"/>
    <dgm:cxn modelId="{F2163FE0-CAC6-564D-9DE0-12B21422F5F6}" type="presParOf" srcId="{953E32E0-2C3D-2C42-939F-0B67EA6B2ACF}" destId="{D23B8A2C-C404-994E-ABDD-6CE2303D7F28}" srcOrd="15" destOrd="0" presId="urn:microsoft.com/office/officeart/2005/8/layout/vList3#1"/>
    <dgm:cxn modelId="{5D8646BF-F75E-2943-A128-01D86E421067}" type="presParOf" srcId="{953E32E0-2C3D-2C42-939F-0B67EA6B2ACF}" destId="{F8887F42-26BA-F14F-A6D7-4EE49406325F}" srcOrd="16" destOrd="0" presId="urn:microsoft.com/office/officeart/2005/8/layout/vList3#1"/>
    <dgm:cxn modelId="{4DF4EB42-B417-5045-893F-C50BB8109E56}" type="presParOf" srcId="{F8887F42-26BA-F14F-A6D7-4EE49406325F}" destId="{31BF4054-B7C4-724C-BFDB-109689C65667}" srcOrd="0" destOrd="0" presId="urn:microsoft.com/office/officeart/2005/8/layout/vList3#1"/>
    <dgm:cxn modelId="{3B0AA5E9-AE61-E94F-B910-6E42706F2F2F}" type="presParOf" srcId="{F8887F42-26BA-F14F-A6D7-4EE49406325F}" destId="{3BDFCE1E-20B8-A341-A0F6-F6589404F132}" srcOrd="1" destOrd="0" presId="urn:microsoft.com/office/officeart/2005/8/layout/vList3#1"/>
    <dgm:cxn modelId="{7F952AB5-3BD9-A34B-B03C-74BD1C030159}" type="presParOf" srcId="{953E32E0-2C3D-2C42-939F-0B67EA6B2ACF}" destId="{B692D00C-9430-DC48-9C78-8A285716AADA}" srcOrd="17" destOrd="0" presId="urn:microsoft.com/office/officeart/2005/8/layout/vList3#1"/>
    <dgm:cxn modelId="{054162DB-3DBE-2E43-B4FF-F63B5C92A400}" type="presParOf" srcId="{953E32E0-2C3D-2C42-939F-0B67EA6B2ACF}" destId="{2176C9E3-4BB8-ED4B-8286-6D9CB696C3E7}" srcOrd="18" destOrd="0" presId="urn:microsoft.com/office/officeart/2005/8/layout/vList3#1"/>
    <dgm:cxn modelId="{767A3700-9408-F94A-B89C-5BF0704A7FD1}" type="presParOf" srcId="{2176C9E3-4BB8-ED4B-8286-6D9CB696C3E7}" destId="{6F0E477B-1209-9E4F-BFA3-8B950DA3F84E}" srcOrd="0" destOrd="0" presId="urn:microsoft.com/office/officeart/2005/8/layout/vList3#1"/>
    <dgm:cxn modelId="{61A4F767-8C2C-2445-9E0F-94E046E92864}" type="presParOf" srcId="{2176C9E3-4BB8-ED4B-8286-6D9CB696C3E7}" destId="{6A0210A8-2D65-9B4F-A92C-AB7465982662}" srcOrd="1" destOrd="0" presId="urn:microsoft.com/office/officeart/2005/8/layout/vList3#1"/>
    <dgm:cxn modelId="{BE3B0CA8-0B10-364C-8B5F-23050617CDFB}" type="presParOf" srcId="{953E32E0-2C3D-2C42-939F-0B67EA6B2ACF}" destId="{60A36B0C-9FA3-9C47-9BC8-28A61CB13A80}" srcOrd="19" destOrd="0" presId="urn:microsoft.com/office/officeart/2005/8/layout/vList3#1"/>
    <dgm:cxn modelId="{A968D14F-3128-DF4F-8175-423D6F1B6B7B}" type="presParOf" srcId="{953E32E0-2C3D-2C42-939F-0B67EA6B2ACF}" destId="{13F956C0-A397-B942-BFCF-4632AD936A50}" srcOrd="20" destOrd="0" presId="urn:microsoft.com/office/officeart/2005/8/layout/vList3#1"/>
    <dgm:cxn modelId="{518C7C8C-14FA-1048-9482-230D667CEBD0}" type="presParOf" srcId="{13F956C0-A397-B942-BFCF-4632AD936A50}" destId="{3017258C-DDC6-1047-899F-63B27AD3629B}" srcOrd="0" destOrd="0" presId="urn:microsoft.com/office/officeart/2005/8/layout/vList3#1"/>
    <dgm:cxn modelId="{B030E0F0-C6B9-AE47-9927-869965EF9375}" type="presParOf" srcId="{13F956C0-A397-B942-BFCF-4632AD936A50}" destId="{E2BA954B-C2ED-4A41-8948-7E1CBC051B46}"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BBA87-98CF-344D-9C01-91EB1432DCFF}">
      <dsp:nvSpPr>
        <dsp:cNvPr id="0" name=""/>
        <dsp:cNvSpPr/>
      </dsp:nvSpPr>
      <dsp:spPr>
        <a:xfrm rot="10800000">
          <a:off x="1479857" y="0"/>
          <a:ext cx="5504354" cy="373687"/>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4786" tIns="64770" rIns="120904" bIns="64770" numCol="1" spcCol="1270" anchor="ctr" anchorCtr="0">
          <a:noAutofit/>
        </a:bodyPr>
        <a:lstStyle/>
        <a:p>
          <a:pPr lvl="0" algn="ctr" defTabSz="755650">
            <a:lnSpc>
              <a:spcPct val="90000"/>
            </a:lnSpc>
            <a:spcBef>
              <a:spcPct val="0"/>
            </a:spcBef>
            <a:spcAft>
              <a:spcPct val="35000"/>
            </a:spcAft>
          </a:pPr>
          <a:r>
            <a:rPr lang="en-US" sz="1700" kern="1200" dirty="0" smtClean="0"/>
            <a:t>About the Class</a:t>
          </a:r>
          <a:endParaRPr lang="en-US" sz="1700" kern="1200" dirty="0"/>
        </a:p>
      </dsp:txBody>
      <dsp:txXfrm rot="10800000">
        <a:off x="1573279" y="0"/>
        <a:ext cx="5410932" cy="373687"/>
      </dsp:txXfrm>
    </dsp:sp>
    <dsp:sp modelId="{047B1B08-77FE-8D46-97F3-94C02845FE2B}">
      <dsp:nvSpPr>
        <dsp:cNvPr id="0" name=""/>
        <dsp:cNvSpPr/>
      </dsp:nvSpPr>
      <dsp:spPr>
        <a:xfrm>
          <a:off x="1293013" y="0"/>
          <a:ext cx="373687" cy="373687"/>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351A578-CC18-2645-8599-76BFD289FCF5}">
      <dsp:nvSpPr>
        <dsp:cNvPr id="0" name=""/>
        <dsp:cNvSpPr/>
      </dsp:nvSpPr>
      <dsp:spPr>
        <a:xfrm rot="10800000">
          <a:off x="1479857" y="485236"/>
          <a:ext cx="5504354" cy="373687"/>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4786" tIns="64770" rIns="120904" bIns="64770" numCol="1" spcCol="1270" anchor="ctr" anchorCtr="0">
          <a:noAutofit/>
        </a:bodyPr>
        <a:lstStyle/>
        <a:p>
          <a:pPr lvl="0" algn="ctr" defTabSz="755650">
            <a:lnSpc>
              <a:spcPct val="90000"/>
            </a:lnSpc>
            <a:spcBef>
              <a:spcPct val="0"/>
            </a:spcBef>
            <a:spcAft>
              <a:spcPct val="35000"/>
            </a:spcAft>
          </a:pPr>
          <a:r>
            <a:rPr lang="en-US" sz="1700" kern="1200" dirty="0" smtClean="0"/>
            <a:t>Introduction</a:t>
          </a:r>
          <a:endParaRPr lang="en-US" sz="1700" kern="1200" dirty="0"/>
        </a:p>
      </dsp:txBody>
      <dsp:txXfrm rot="10800000">
        <a:off x="1573279" y="485236"/>
        <a:ext cx="5410932" cy="373687"/>
      </dsp:txXfrm>
    </dsp:sp>
    <dsp:sp modelId="{7F375322-D60D-4442-B5B5-9F05EC90CFF6}">
      <dsp:nvSpPr>
        <dsp:cNvPr id="0" name=""/>
        <dsp:cNvSpPr/>
      </dsp:nvSpPr>
      <dsp:spPr>
        <a:xfrm>
          <a:off x="1293013" y="485236"/>
          <a:ext cx="373687" cy="373687"/>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BAA7D7D-2FD2-2F4D-B9CA-1BCDCA8FC47A}">
      <dsp:nvSpPr>
        <dsp:cNvPr id="0" name=""/>
        <dsp:cNvSpPr/>
      </dsp:nvSpPr>
      <dsp:spPr>
        <a:xfrm rot="10800000">
          <a:off x="1479857" y="970472"/>
          <a:ext cx="5504354" cy="373687"/>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4786" tIns="64770" rIns="120904" bIns="64770" numCol="1" spcCol="1270" anchor="ctr" anchorCtr="0">
          <a:noAutofit/>
        </a:bodyPr>
        <a:lstStyle/>
        <a:p>
          <a:pPr lvl="0" algn="ctr" defTabSz="755650">
            <a:lnSpc>
              <a:spcPct val="90000"/>
            </a:lnSpc>
            <a:spcBef>
              <a:spcPct val="0"/>
            </a:spcBef>
            <a:spcAft>
              <a:spcPct val="35000"/>
            </a:spcAft>
          </a:pPr>
          <a:r>
            <a:rPr lang="en-US" sz="1700" kern="1200" dirty="0" smtClean="0"/>
            <a:t>Getting Started</a:t>
          </a:r>
          <a:endParaRPr lang="en-US" sz="1700" kern="1200" dirty="0"/>
        </a:p>
      </dsp:txBody>
      <dsp:txXfrm rot="10800000">
        <a:off x="1573279" y="970472"/>
        <a:ext cx="5410932" cy="373687"/>
      </dsp:txXfrm>
    </dsp:sp>
    <dsp:sp modelId="{E9BC62CD-D8E1-1B4F-84B5-EDB63D6AACDA}">
      <dsp:nvSpPr>
        <dsp:cNvPr id="0" name=""/>
        <dsp:cNvSpPr/>
      </dsp:nvSpPr>
      <dsp:spPr>
        <a:xfrm>
          <a:off x="1293013" y="970472"/>
          <a:ext cx="373687" cy="373687"/>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C90178F-41FB-AE4F-9D43-DB4E2B62A769}">
      <dsp:nvSpPr>
        <dsp:cNvPr id="0" name=""/>
        <dsp:cNvSpPr/>
      </dsp:nvSpPr>
      <dsp:spPr>
        <a:xfrm rot="10800000">
          <a:off x="1479857" y="1455708"/>
          <a:ext cx="5504354" cy="373687"/>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4786" tIns="64770" rIns="120904" bIns="64770" numCol="1" spcCol="1270" anchor="ctr" anchorCtr="0">
          <a:noAutofit/>
        </a:bodyPr>
        <a:lstStyle/>
        <a:p>
          <a:pPr lvl="0" algn="ctr" defTabSz="755650">
            <a:lnSpc>
              <a:spcPct val="90000"/>
            </a:lnSpc>
            <a:spcBef>
              <a:spcPct val="0"/>
            </a:spcBef>
            <a:spcAft>
              <a:spcPct val="35000"/>
            </a:spcAft>
          </a:pPr>
          <a:r>
            <a:rPr lang="en-US" sz="1700" kern="1200" dirty="0" smtClean="0"/>
            <a:t>Accessing Modules and Data</a:t>
          </a:r>
          <a:endParaRPr lang="en-US" sz="1700" kern="1200" dirty="0"/>
        </a:p>
      </dsp:txBody>
      <dsp:txXfrm rot="10800000">
        <a:off x="1573279" y="1455708"/>
        <a:ext cx="5410932" cy="373687"/>
      </dsp:txXfrm>
    </dsp:sp>
    <dsp:sp modelId="{543DF3B9-B08F-B045-9342-B09D6B9C59FB}">
      <dsp:nvSpPr>
        <dsp:cNvPr id="0" name=""/>
        <dsp:cNvSpPr/>
      </dsp:nvSpPr>
      <dsp:spPr>
        <a:xfrm>
          <a:off x="1293013" y="1455708"/>
          <a:ext cx="373687" cy="373687"/>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05C311E-0746-8548-814D-3310A1493789}">
      <dsp:nvSpPr>
        <dsp:cNvPr id="0" name=""/>
        <dsp:cNvSpPr/>
      </dsp:nvSpPr>
      <dsp:spPr>
        <a:xfrm rot="10800000">
          <a:off x="1479857" y="1940945"/>
          <a:ext cx="5504354" cy="373687"/>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4786" tIns="64770" rIns="120904" bIns="64770" numCol="1" spcCol="1270" anchor="ctr" anchorCtr="0">
          <a:noAutofit/>
        </a:bodyPr>
        <a:lstStyle/>
        <a:p>
          <a:pPr lvl="0" algn="ctr" defTabSz="755650">
            <a:lnSpc>
              <a:spcPct val="90000"/>
            </a:lnSpc>
            <a:spcBef>
              <a:spcPct val="0"/>
            </a:spcBef>
            <a:spcAft>
              <a:spcPct val="35000"/>
            </a:spcAft>
          </a:pPr>
          <a:r>
            <a:rPr lang="en-US" sz="1700" kern="1200" dirty="0" smtClean="0"/>
            <a:t>Handling Events</a:t>
          </a:r>
          <a:endParaRPr lang="en-US" sz="1700" kern="1200" dirty="0"/>
        </a:p>
      </dsp:txBody>
      <dsp:txXfrm rot="10800000">
        <a:off x="1573279" y="1940945"/>
        <a:ext cx="5410932" cy="373687"/>
      </dsp:txXfrm>
    </dsp:sp>
    <dsp:sp modelId="{2F84C49B-A78C-1644-B6AE-ECA15B4A6D2C}">
      <dsp:nvSpPr>
        <dsp:cNvPr id="0" name=""/>
        <dsp:cNvSpPr/>
      </dsp:nvSpPr>
      <dsp:spPr>
        <a:xfrm>
          <a:off x="1293013" y="1940945"/>
          <a:ext cx="373687" cy="373687"/>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0B8A16B-7EA8-3E4E-AC40-EC99CDE3F0B5}">
      <dsp:nvSpPr>
        <dsp:cNvPr id="0" name=""/>
        <dsp:cNvSpPr/>
      </dsp:nvSpPr>
      <dsp:spPr>
        <a:xfrm rot="10800000">
          <a:off x="1479857" y="2426181"/>
          <a:ext cx="5504354" cy="373687"/>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4786" tIns="64770" rIns="120904" bIns="64770" numCol="1" spcCol="1270" anchor="ctr" anchorCtr="0">
          <a:noAutofit/>
        </a:bodyPr>
        <a:lstStyle/>
        <a:p>
          <a:pPr lvl="0" algn="ctr" defTabSz="755650">
            <a:lnSpc>
              <a:spcPct val="90000"/>
            </a:lnSpc>
            <a:spcBef>
              <a:spcPct val="0"/>
            </a:spcBef>
            <a:spcAft>
              <a:spcPct val="35000"/>
            </a:spcAft>
          </a:pPr>
          <a:r>
            <a:rPr lang="en-US" sz="1700" kern="1200" dirty="0" smtClean="0"/>
            <a:t>Handling the Menu</a:t>
          </a:r>
          <a:endParaRPr lang="en-US" sz="1700" kern="1200" dirty="0"/>
        </a:p>
      </dsp:txBody>
      <dsp:txXfrm rot="10800000">
        <a:off x="1573279" y="2426181"/>
        <a:ext cx="5410932" cy="373687"/>
      </dsp:txXfrm>
    </dsp:sp>
    <dsp:sp modelId="{A2F37EB0-2D82-5941-A74F-8B62C7FCDF61}">
      <dsp:nvSpPr>
        <dsp:cNvPr id="0" name=""/>
        <dsp:cNvSpPr/>
      </dsp:nvSpPr>
      <dsp:spPr>
        <a:xfrm>
          <a:off x="1293013" y="2426181"/>
          <a:ext cx="373687" cy="373687"/>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4722EE1F-6C9A-1B4C-AE47-3BA00380D777}">
      <dsp:nvSpPr>
        <dsp:cNvPr id="0" name=""/>
        <dsp:cNvSpPr/>
      </dsp:nvSpPr>
      <dsp:spPr>
        <a:xfrm rot="10800000">
          <a:off x="1479857" y="2911417"/>
          <a:ext cx="5504354" cy="373687"/>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4786" tIns="64770" rIns="120904" bIns="64770" numCol="1" spcCol="1270" anchor="ctr" anchorCtr="0">
          <a:noAutofit/>
        </a:bodyPr>
        <a:lstStyle/>
        <a:p>
          <a:pPr lvl="0" algn="ctr" defTabSz="755650">
            <a:lnSpc>
              <a:spcPct val="90000"/>
            </a:lnSpc>
            <a:spcBef>
              <a:spcPct val="0"/>
            </a:spcBef>
            <a:spcAft>
              <a:spcPct val="35000"/>
            </a:spcAft>
          </a:pPr>
          <a:r>
            <a:rPr lang="en-US" sz="1700" kern="1200" dirty="0" smtClean="0"/>
            <a:t>Performing Searches</a:t>
          </a:r>
          <a:endParaRPr lang="en-US" sz="1700" kern="1200" dirty="0"/>
        </a:p>
      </dsp:txBody>
      <dsp:txXfrm rot="10800000">
        <a:off x="1573279" y="2911417"/>
        <a:ext cx="5410932" cy="373687"/>
      </dsp:txXfrm>
    </dsp:sp>
    <dsp:sp modelId="{84276F0A-9734-DF4D-9E9C-F7C2A6450155}">
      <dsp:nvSpPr>
        <dsp:cNvPr id="0" name=""/>
        <dsp:cNvSpPr/>
      </dsp:nvSpPr>
      <dsp:spPr>
        <a:xfrm>
          <a:off x="1293013" y="2911417"/>
          <a:ext cx="373687" cy="373687"/>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D80CBEB-3370-7C4D-AC9B-8322CFD5D217}">
      <dsp:nvSpPr>
        <dsp:cNvPr id="0" name=""/>
        <dsp:cNvSpPr/>
      </dsp:nvSpPr>
      <dsp:spPr>
        <a:xfrm rot="10800000">
          <a:off x="1479857" y="3396653"/>
          <a:ext cx="5504354" cy="373687"/>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4786" tIns="64770" rIns="120904" bIns="64770" numCol="1" spcCol="1270" anchor="ctr" anchorCtr="0">
          <a:noAutofit/>
        </a:bodyPr>
        <a:lstStyle/>
        <a:p>
          <a:pPr lvl="0" algn="ctr" defTabSz="755650">
            <a:lnSpc>
              <a:spcPct val="90000"/>
            </a:lnSpc>
            <a:spcBef>
              <a:spcPct val="0"/>
            </a:spcBef>
            <a:spcAft>
              <a:spcPct val="35000"/>
            </a:spcAft>
          </a:pPr>
          <a:r>
            <a:rPr lang="en-US" sz="1700" b="0" kern="1200" dirty="0" smtClean="0">
              <a:solidFill>
                <a:schemeClr val="bg1"/>
              </a:solidFill>
            </a:rPr>
            <a:t>Manipulating Player Components</a:t>
          </a:r>
          <a:endParaRPr lang="en-US" sz="1700" kern="1200" dirty="0">
            <a:solidFill>
              <a:schemeClr val="bg1"/>
            </a:solidFill>
          </a:endParaRPr>
        </a:p>
      </dsp:txBody>
      <dsp:txXfrm rot="10800000">
        <a:off x="1573279" y="3396653"/>
        <a:ext cx="5410932" cy="373687"/>
      </dsp:txXfrm>
    </dsp:sp>
    <dsp:sp modelId="{7F0F6152-46DC-F341-B521-0F506AB5812A}">
      <dsp:nvSpPr>
        <dsp:cNvPr id="0" name=""/>
        <dsp:cNvSpPr/>
      </dsp:nvSpPr>
      <dsp:spPr>
        <a:xfrm>
          <a:off x="1293013" y="3396653"/>
          <a:ext cx="373687" cy="373687"/>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BDFCE1E-20B8-A341-A0F6-F6589404F132}">
      <dsp:nvSpPr>
        <dsp:cNvPr id="0" name=""/>
        <dsp:cNvSpPr/>
      </dsp:nvSpPr>
      <dsp:spPr>
        <a:xfrm rot="10800000">
          <a:off x="1479857" y="3881889"/>
          <a:ext cx="5504354" cy="373687"/>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4786" tIns="64770" rIns="120904" bIns="64770" numCol="1" spcCol="1270" anchor="ctr" anchorCtr="0">
          <a:noAutofit/>
        </a:bodyPr>
        <a:lstStyle/>
        <a:p>
          <a:pPr lvl="0" algn="ctr" defTabSz="755650">
            <a:lnSpc>
              <a:spcPct val="90000"/>
            </a:lnSpc>
            <a:spcBef>
              <a:spcPct val="0"/>
            </a:spcBef>
            <a:spcAft>
              <a:spcPct val="35000"/>
            </a:spcAft>
          </a:pPr>
          <a:r>
            <a:rPr lang="en-US" sz="1700" kern="1200" dirty="0" smtClean="0"/>
            <a:t>Using Video Metadata to Modify Player Components</a:t>
          </a:r>
          <a:endParaRPr lang="en-US" sz="1700" kern="1200" dirty="0"/>
        </a:p>
      </dsp:txBody>
      <dsp:txXfrm rot="10800000">
        <a:off x="1573279" y="3881889"/>
        <a:ext cx="5410932" cy="373687"/>
      </dsp:txXfrm>
    </dsp:sp>
    <dsp:sp modelId="{31BF4054-B7C4-724C-BFDB-109689C65667}">
      <dsp:nvSpPr>
        <dsp:cNvPr id="0" name=""/>
        <dsp:cNvSpPr/>
      </dsp:nvSpPr>
      <dsp:spPr>
        <a:xfrm>
          <a:off x="1293013" y="3881889"/>
          <a:ext cx="373687" cy="373687"/>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A0210A8-2D65-9B4F-A92C-AB7465982662}">
      <dsp:nvSpPr>
        <dsp:cNvPr id="0" name=""/>
        <dsp:cNvSpPr/>
      </dsp:nvSpPr>
      <dsp:spPr>
        <a:xfrm rot="10800000">
          <a:off x="1479857" y="4367125"/>
          <a:ext cx="5504354" cy="373687"/>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4786" tIns="64770" rIns="120904" bIns="64770" numCol="1" spcCol="1270" anchor="ctr" anchorCtr="0">
          <a:noAutofit/>
        </a:bodyPr>
        <a:lstStyle/>
        <a:p>
          <a:pPr lvl="0" algn="ctr" defTabSz="755650">
            <a:lnSpc>
              <a:spcPct val="90000"/>
            </a:lnSpc>
            <a:spcBef>
              <a:spcPct val="0"/>
            </a:spcBef>
            <a:spcAft>
              <a:spcPct val="35000"/>
            </a:spcAft>
          </a:pPr>
          <a:r>
            <a:rPr lang="en-US" sz="1700" kern="1200" dirty="0" smtClean="0"/>
            <a:t>Responding to Cue Points</a:t>
          </a:r>
          <a:endParaRPr lang="en-US" sz="1700" kern="1200" dirty="0"/>
        </a:p>
      </dsp:txBody>
      <dsp:txXfrm rot="10800000">
        <a:off x="1573279" y="4367125"/>
        <a:ext cx="5410932" cy="373687"/>
      </dsp:txXfrm>
    </dsp:sp>
    <dsp:sp modelId="{6F0E477B-1209-9E4F-BFA3-8B950DA3F84E}">
      <dsp:nvSpPr>
        <dsp:cNvPr id="0" name=""/>
        <dsp:cNvSpPr/>
      </dsp:nvSpPr>
      <dsp:spPr>
        <a:xfrm>
          <a:off x="1293013" y="4367125"/>
          <a:ext cx="373687" cy="373687"/>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2BA954B-C2ED-4A41-8948-7E1CBC051B46}">
      <dsp:nvSpPr>
        <dsp:cNvPr id="0" name=""/>
        <dsp:cNvSpPr/>
      </dsp:nvSpPr>
      <dsp:spPr>
        <a:xfrm rot="10800000">
          <a:off x="1479857" y="4852361"/>
          <a:ext cx="5504354" cy="373687"/>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4786" tIns="64770" rIns="120904" bIns="64770" numCol="1" spcCol="1270" anchor="ctr" anchorCtr="0">
          <a:noAutofit/>
        </a:bodyPr>
        <a:lstStyle/>
        <a:p>
          <a:pPr lvl="0" algn="ctr" defTabSz="755650">
            <a:lnSpc>
              <a:spcPct val="90000"/>
            </a:lnSpc>
            <a:spcBef>
              <a:spcPct val="0"/>
            </a:spcBef>
            <a:spcAft>
              <a:spcPct val="35000"/>
            </a:spcAft>
          </a:pPr>
          <a:r>
            <a:rPr lang="en-US" sz="1700" kern="1200" dirty="0" smtClean="0"/>
            <a:t>Implementing Captions</a:t>
          </a:r>
          <a:endParaRPr lang="en-US" sz="1700" kern="1200" dirty="0"/>
        </a:p>
      </dsp:txBody>
      <dsp:txXfrm rot="10800000">
        <a:off x="1573279" y="4852361"/>
        <a:ext cx="5410932" cy="373687"/>
      </dsp:txXfrm>
    </dsp:sp>
    <dsp:sp modelId="{3017258C-DDC6-1047-899F-63B27AD3629B}">
      <dsp:nvSpPr>
        <dsp:cNvPr id="0" name=""/>
        <dsp:cNvSpPr/>
      </dsp:nvSpPr>
      <dsp:spPr>
        <a:xfrm>
          <a:off x="1293013" y="4852361"/>
          <a:ext cx="373687" cy="373687"/>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ＭＳ Ｐゴシック" pitchFamily="34" charset="-128"/>
                <a:cs typeface="+mn-cs"/>
              </a:defRPr>
            </a:lvl1pPr>
          </a:lstStyle>
          <a:p>
            <a:pPr>
              <a:defRPr/>
            </a:pPr>
            <a:endParaRPr lang="en-US"/>
          </a:p>
        </p:txBody>
      </p:sp>
      <p:sp>
        <p:nvSpPr>
          <p:cNvPr id="16387"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ea typeface="ＭＳ Ｐゴシック" pitchFamily="34" charset="-128"/>
                <a:cs typeface="+mn-cs"/>
              </a:defRPr>
            </a:lvl1pPr>
          </a:lstStyle>
          <a:p>
            <a:pPr>
              <a:defRPr/>
            </a:pPr>
            <a:endParaRPr lang="en-US"/>
          </a:p>
        </p:txBody>
      </p:sp>
      <p:sp>
        <p:nvSpPr>
          <p:cNvPr id="16388"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ＭＳ Ｐゴシック" pitchFamily="34" charset="-128"/>
                <a:cs typeface="+mn-cs"/>
              </a:defRPr>
            </a:lvl1pPr>
          </a:lstStyle>
          <a:p>
            <a:pPr>
              <a:defRPr/>
            </a:pPr>
            <a:endParaRPr lang="en-US"/>
          </a:p>
        </p:txBody>
      </p:sp>
      <p:sp>
        <p:nvSpPr>
          <p:cNvPr id="16389"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ea typeface="ＭＳ Ｐゴシック" pitchFamily="34" charset="-128"/>
                <a:cs typeface="+mn-cs"/>
              </a:defRPr>
            </a:lvl1pPr>
          </a:lstStyle>
          <a:p>
            <a:pPr>
              <a:defRPr/>
            </a:pPr>
            <a:fld id="{DCB517C2-9026-48AD-839E-D04F79261C42}" type="slidenum">
              <a:rPr lang="en-US"/>
              <a:pPr>
                <a:defRPr/>
              </a:pPr>
              <a:t>‹#›</a:t>
            </a:fld>
            <a:endParaRPr lang="en-US"/>
          </a:p>
        </p:txBody>
      </p:sp>
    </p:spTree>
    <p:extLst>
      <p:ext uri="{BB962C8B-B14F-4D97-AF65-F5344CB8AC3E}">
        <p14:creationId xmlns:p14="http://schemas.microsoft.com/office/powerpoint/2010/main" val="22095396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65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ea typeface="ＭＳ Ｐゴシック" pitchFamily="34" charset="-128"/>
                <a:cs typeface="+mn-cs"/>
              </a:defRPr>
            </a:lvl1pPr>
          </a:lstStyle>
          <a:p>
            <a:pPr>
              <a:defRPr/>
            </a:pPr>
            <a:endParaRPr lang="en-US"/>
          </a:p>
        </p:txBody>
      </p:sp>
      <p:sp>
        <p:nvSpPr>
          <p:cNvPr id="6147" name="Rectangle 3"/>
          <p:cNvSpPr>
            <a:spLocks noGrp="1" noChangeArrowheads="1"/>
          </p:cNvSpPr>
          <p:nvPr>
            <p:ph type="dt" idx="1"/>
          </p:nvPr>
        </p:nvSpPr>
        <p:spPr bwMode="auto">
          <a:xfrm>
            <a:off x="3886200" y="0"/>
            <a:ext cx="2971800" cy="465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ea typeface="ＭＳ Ｐゴシック" pitchFamily="34" charset="-128"/>
                <a:cs typeface="+mn-cs"/>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416425"/>
            <a:ext cx="5029200" cy="4183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31263"/>
            <a:ext cx="2971800" cy="4651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ea typeface="ＭＳ Ｐゴシック" pitchFamily="34" charset="-128"/>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6200" y="8831263"/>
            <a:ext cx="2971800" cy="4651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ea typeface="ＭＳ Ｐゴシック" pitchFamily="34" charset="-128"/>
                <a:cs typeface="+mn-cs"/>
              </a:defRPr>
            </a:lvl1pPr>
          </a:lstStyle>
          <a:p>
            <a:pPr>
              <a:defRPr/>
            </a:pPr>
            <a:fld id="{18837D3C-1142-43FB-813A-9254E64BDA92}" type="slidenum">
              <a:rPr lang="en-US"/>
              <a:pPr>
                <a:defRPr/>
              </a:pPr>
              <a:t>‹#›</a:t>
            </a:fld>
            <a:endParaRPr lang="en-US"/>
          </a:p>
        </p:txBody>
      </p:sp>
    </p:spTree>
    <p:extLst>
      <p:ext uri="{BB962C8B-B14F-4D97-AF65-F5344CB8AC3E}">
        <p14:creationId xmlns:p14="http://schemas.microsoft.com/office/powerpoint/2010/main" val="41077089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txBox="1">
            <a:spLocks noGrp="1" noChangeArrowheads="1"/>
          </p:cNvSpPr>
          <p:nvPr/>
        </p:nvSpPr>
        <p:spPr bwMode="auto">
          <a:xfrm>
            <a:off x="3886200" y="8831263"/>
            <a:ext cx="2971800" cy="465137"/>
          </a:xfrm>
          <a:prstGeom prst="rect">
            <a:avLst/>
          </a:prstGeom>
          <a:noFill/>
          <a:ln>
            <a:miter lim="800000"/>
            <a:headEnd/>
            <a:tailEnd/>
          </a:ln>
        </p:spPr>
        <p:txBody>
          <a:bodyPr anchor="b"/>
          <a:lstStyle/>
          <a:p>
            <a:pPr algn="r" eaLnBrk="0" hangingPunct="0">
              <a:defRPr/>
            </a:pPr>
            <a:fld id="{730C726A-3AEA-464A-AF0E-6CFCEF7A6B77}" type="slidenum">
              <a:rPr lang="en-US" sz="1200">
                <a:ea typeface="ＭＳ Ｐゴシック" pitchFamily="34" charset="-128"/>
                <a:cs typeface="+mn-cs"/>
              </a:rPr>
              <a:pPr algn="r" eaLnBrk="0" hangingPunct="0">
                <a:defRPr/>
              </a:pPr>
              <a:t>3</a:t>
            </a:fld>
            <a:endParaRPr lang="en-US" sz="1200">
              <a:ea typeface="ＭＳ Ｐゴシック" pitchFamily="34" charset="-128"/>
              <a:cs typeface="+mn-cs"/>
            </a:endParaRPr>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pPr lvl="1" eaLnBrk="1" hangingPunct="1"/>
            <a:r>
              <a:rPr lang="en-US" smtClean="0">
                <a:ea typeface="ＭＳ Ｐゴシック"/>
              </a:rPr>
              <a:t>WAMP Package on USB Drive / CD-R</a:t>
            </a:r>
          </a:p>
          <a:p>
            <a:pPr lvl="1" eaLnBrk="1" hangingPunct="1"/>
            <a:r>
              <a:rPr lang="en-US" smtClean="0">
                <a:ea typeface="ＭＳ Ｐゴシック"/>
              </a:rPr>
              <a:t>Copy Folder XAMPP to C:\</a:t>
            </a:r>
          </a:p>
          <a:p>
            <a:pPr lvl="1" eaLnBrk="1" hangingPunct="1"/>
            <a:r>
              <a:rPr lang="en-US" smtClean="0">
                <a:ea typeface="ＭＳ Ｐゴシック"/>
              </a:rPr>
              <a:t>Run C:\XAMPP\xampp_setup.bat</a:t>
            </a:r>
          </a:p>
          <a:p>
            <a:pPr lvl="1" eaLnBrk="1" hangingPunct="1"/>
            <a:r>
              <a:rPr lang="en-US" smtClean="0">
                <a:ea typeface="ＭＳ Ｐゴシック"/>
              </a:rPr>
              <a:t>Run C:\XAMPP\xampp_start.bat</a:t>
            </a:r>
          </a:p>
          <a:p>
            <a:pPr lvl="1" eaLnBrk="1" hangingPunct="1"/>
            <a:r>
              <a:rPr lang="en-US" smtClean="0">
                <a:ea typeface="ＭＳ Ｐゴシック"/>
              </a:rPr>
              <a:t>This will be part of the set up ….</a:t>
            </a:r>
          </a:p>
          <a:p>
            <a:pPr lvl="1" eaLnBrk="1" hangingPunct="1"/>
            <a:endParaRPr lang="en-US" smtClean="0">
              <a:ea typeface="ＭＳ Ｐゴシック"/>
            </a:endParaRPr>
          </a:p>
          <a:p>
            <a:pPr lvl="1" eaLnBrk="1" hangingPunct="1"/>
            <a:r>
              <a:rPr lang="en-US" smtClean="0">
                <a:ea typeface="ＭＳ Ｐゴシック"/>
              </a:rPr>
              <a:t>WAMP Package on USB Drive / CD-R</a:t>
            </a:r>
          </a:p>
          <a:p>
            <a:pPr lvl="1" eaLnBrk="1" hangingPunct="1"/>
            <a:r>
              <a:rPr lang="en-US" smtClean="0">
                <a:ea typeface="ＭＳ Ｐゴシック"/>
              </a:rPr>
              <a:t>Copy Folder XAMPP to C:\</a:t>
            </a:r>
          </a:p>
          <a:p>
            <a:pPr lvl="1" eaLnBrk="1" hangingPunct="1"/>
            <a:r>
              <a:rPr lang="en-US" smtClean="0">
                <a:ea typeface="ＭＳ Ｐゴシック"/>
              </a:rPr>
              <a:t>Run C:\XAMPP\xampp_setup.bat</a:t>
            </a:r>
          </a:p>
          <a:p>
            <a:pPr lvl="1" eaLnBrk="1" hangingPunct="1"/>
            <a:r>
              <a:rPr lang="en-US" smtClean="0">
                <a:ea typeface="ＭＳ Ｐゴシック"/>
              </a:rPr>
              <a:t>Run C:\XAMPP\xampp_start.bat</a:t>
            </a:r>
          </a:p>
          <a:p>
            <a:pPr eaLnBrk="1" hangingPunct="1"/>
            <a:endParaRPr lang="en-US" smtClean="0">
              <a:ea typeface="ＭＳ Ｐゴシック"/>
            </a:endParaRPr>
          </a:p>
          <a:p>
            <a:pPr eaLnBrk="1" hangingPunct="1"/>
            <a:r>
              <a:rPr lang="en-US" smtClean="0">
                <a:ea typeface="ＭＳ Ｐゴシック"/>
              </a:rPr>
              <a:t>   What are the instructions to restart the sandbox</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7" name="Rectangle 7"/>
          <p:cNvSpPr txBox="1">
            <a:spLocks noGrp="1" noChangeArrowheads="1"/>
          </p:cNvSpPr>
          <p:nvPr/>
        </p:nvSpPr>
        <p:spPr bwMode="auto">
          <a:xfrm>
            <a:off x="3886200" y="8831263"/>
            <a:ext cx="2971800" cy="465137"/>
          </a:xfrm>
          <a:prstGeom prst="rect">
            <a:avLst/>
          </a:prstGeom>
          <a:noFill/>
          <a:ln>
            <a:miter lim="800000"/>
            <a:headEnd/>
            <a:tailEnd/>
          </a:ln>
        </p:spPr>
        <p:txBody>
          <a:bodyPr anchor="b"/>
          <a:lstStyle/>
          <a:p>
            <a:pPr algn="r" eaLnBrk="0" hangingPunct="0">
              <a:defRPr/>
            </a:pPr>
            <a:fld id="{CAFD5799-6FFE-40A9-AC67-6F8B4BF5D7BC}" type="slidenum">
              <a:rPr lang="en-US" sz="1200">
                <a:ea typeface="ＭＳ Ｐゴシック" pitchFamily="34" charset="-128"/>
                <a:cs typeface="+mn-cs"/>
              </a:rPr>
              <a:pPr algn="r" eaLnBrk="0" hangingPunct="0">
                <a:defRPr/>
              </a:pPr>
              <a:t>15</a:t>
            </a:fld>
            <a:endParaRPr lang="en-US" sz="1200">
              <a:ea typeface="ＭＳ Ｐゴシック" pitchFamily="34" charset="-128"/>
              <a:cs typeface="+mn-cs"/>
            </a:endParaRPr>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831263"/>
            <a:ext cx="2971800" cy="465137"/>
          </a:xfrm>
          <a:prstGeom prst="rect">
            <a:avLst/>
          </a:prstGeom>
          <a:noFill/>
          <a:ln>
            <a:miter lim="800000"/>
            <a:headEnd/>
            <a:tailEnd/>
          </a:ln>
        </p:spPr>
        <p:txBody>
          <a:bodyPr anchor="b"/>
          <a:lstStyle/>
          <a:p>
            <a:pPr algn="r" eaLnBrk="0" hangingPunct="0">
              <a:defRPr/>
            </a:pPr>
            <a:fld id="{5639B2D1-4F62-47BF-B141-83C0868A9AB5}" type="slidenum">
              <a:rPr lang="en-US" sz="1200">
                <a:ea typeface="ＭＳ Ｐゴシック" pitchFamily="34" charset="-128"/>
                <a:cs typeface="+mn-cs"/>
              </a:rPr>
              <a:pPr algn="r" eaLnBrk="0" hangingPunct="0">
                <a:defRPr/>
              </a:pPr>
              <a:t>16</a:t>
            </a:fld>
            <a:endParaRPr lang="en-US" sz="1200">
              <a:ea typeface="ＭＳ Ｐゴシック" pitchFamily="34" charset="-128"/>
              <a:cs typeface="+mn-cs"/>
            </a:endParaRPr>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Rectangle 7"/>
          <p:cNvSpPr txBox="1">
            <a:spLocks noGrp="1" noChangeArrowheads="1"/>
          </p:cNvSpPr>
          <p:nvPr/>
        </p:nvSpPr>
        <p:spPr bwMode="auto">
          <a:xfrm>
            <a:off x="3886200" y="8831263"/>
            <a:ext cx="2971800" cy="465137"/>
          </a:xfrm>
          <a:prstGeom prst="rect">
            <a:avLst/>
          </a:prstGeom>
          <a:noFill/>
          <a:ln>
            <a:miter lim="800000"/>
            <a:headEnd/>
            <a:tailEnd/>
          </a:ln>
        </p:spPr>
        <p:txBody>
          <a:bodyPr anchor="b"/>
          <a:lstStyle/>
          <a:p>
            <a:pPr algn="r" eaLnBrk="0" hangingPunct="0">
              <a:defRPr/>
            </a:pPr>
            <a:fld id="{491D0A6B-B391-486F-AC19-5E1A2977C5B7}" type="slidenum">
              <a:rPr lang="en-US" sz="1200">
                <a:ea typeface="ＭＳ Ｐゴシック" pitchFamily="34" charset="-128"/>
                <a:cs typeface="+mn-cs"/>
              </a:rPr>
              <a:pPr algn="r" eaLnBrk="0" hangingPunct="0">
                <a:defRPr/>
              </a:pPr>
              <a:t>18</a:t>
            </a:fld>
            <a:endParaRPr lang="en-US" sz="1200">
              <a:ea typeface="ＭＳ Ｐゴシック" pitchFamily="34" charset="-128"/>
              <a:cs typeface="+mn-cs"/>
            </a:endParaRPr>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pPr eaLnBrk="1" hangingPunct="1"/>
            <a:r>
              <a:rPr lang="en-US" smtClean="0">
                <a:ea typeface="ＭＳ Ｐゴシック"/>
              </a:rPr>
              <a:t>Started at 1:43 </a:t>
            </a:r>
          </a:p>
          <a:p>
            <a:pPr eaLnBrk="1" hangingPunct="1"/>
            <a:r>
              <a:rPr lang="en-US" smtClean="0">
                <a:ea typeface="ＭＳ Ｐゴシック"/>
              </a:rPr>
              <a:t>10 minutes for this exercise</a:t>
            </a:r>
          </a:p>
          <a:p>
            <a:pPr eaLnBrk="1" hangingPunct="1"/>
            <a:endParaRPr lang="en-US" smtClean="0">
              <a:ea typeface="ＭＳ Ｐゴシック"/>
            </a:endParaRPr>
          </a:p>
          <a:p>
            <a:pPr eaLnBrk="1" hangingPunct="1"/>
            <a:r>
              <a:rPr lang="en-US" smtClean="0">
                <a:ea typeface="ＭＳ Ｐゴシック"/>
              </a:rPr>
              <a:t>1:50 it started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7" name="Rectangle 7"/>
          <p:cNvSpPr txBox="1">
            <a:spLocks noGrp="1" noChangeArrowheads="1"/>
          </p:cNvSpPr>
          <p:nvPr/>
        </p:nvSpPr>
        <p:spPr bwMode="auto">
          <a:xfrm>
            <a:off x="3886200" y="8831263"/>
            <a:ext cx="2971800" cy="465137"/>
          </a:xfrm>
          <a:prstGeom prst="rect">
            <a:avLst/>
          </a:prstGeom>
          <a:noFill/>
          <a:ln>
            <a:miter lim="800000"/>
            <a:headEnd/>
            <a:tailEnd/>
          </a:ln>
        </p:spPr>
        <p:txBody>
          <a:bodyPr anchor="b"/>
          <a:lstStyle/>
          <a:p>
            <a:pPr algn="r" eaLnBrk="0" hangingPunct="0">
              <a:defRPr/>
            </a:pPr>
            <a:fld id="{41521DE7-EAC0-4C1C-86CF-F63E9F89FC7D}" type="slidenum">
              <a:rPr lang="en-US" sz="1200">
                <a:ea typeface="ＭＳ Ｐゴシック" pitchFamily="34" charset="-128"/>
                <a:cs typeface="+mn-cs"/>
              </a:rPr>
              <a:pPr algn="r" eaLnBrk="0" hangingPunct="0">
                <a:defRPr/>
              </a:pPr>
              <a:t>19</a:t>
            </a:fld>
            <a:endParaRPr lang="en-US" sz="1200">
              <a:ea typeface="ＭＳ Ｐゴシック" pitchFamily="34" charset="-128"/>
              <a:cs typeface="+mn-cs"/>
            </a:endParaRPr>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Rectangle 7"/>
          <p:cNvSpPr txBox="1">
            <a:spLocks noGrp="1" noChangeArrowheads="1"/>
          </p:cNvSpPr>
          <p:nvPr/>
        </p:nvSpPr>
        <p:spPr bwMode="auto">
          <a:xfrm>
            <a:off x="3886200" y="8831263"/>
            <a:ext cx="2971800" cy="465137"/>
          </a:xfrm>
          <a:prstGeom prst="rect">
            <a:avLst/>
          </a:prstGeom>
          <a:noFill/>
          <a:ln>
            <a:miter lim="800000"/>
            <a:headEnd/>
            <a:tailEnd/>
          </a:ln>
        </p:spPr>
        <p:txBody>
          <a:bodyPr anchor="b"/>
          <a:lstStyle/>
          <a:p>
            <a:pPr algn="r" eaLnBrk="0" hangingPunct="0">
              <a:defRPr/>
            </a:pPr>
            <a:fld id="{519DC8B7-FF27-4D91-9FB8-57680F7765E0}" type="slidenum">
              <a:rPr lang="en-US" sz="1200">
                <a:ea typeface="ＭＳ Ｐゴシック" pitchFamily="34" charset="-128"/>
                <a:cs typeface="+mn-cs"/>
              </a:rPr>
              <a:pPr algn="r" eaLnBrk="0" hangingPunct="0">
                <a:defRPr/>
              </a:pPr>
              <a:t>21</a:t>
            </a:fld>
            <a:endParaRPr lang="en-US" sz="1200">
              <a:ea typeface="ＭＳ Ｐゴシック" pitchFamily="34" charset="-128"/>
              <a:cs typeface="+mn-cs"/>
            </a:endParaRPr>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pPr eaLnBrk="1" hangingPunct="1"/>
            <a:r>
              <a:rPr lang="en-US" smtClean="0">
                <a:ea typeface="ＭＳ Ｐゴシック"/>
              </a:rPr>
              <a:t>Started at 1:43 </a:t>
            </a:r>
          </a:p>
          <a:p>
            <a:pPr eaLnBrk="1" hangingPunct="1"/>
            <a:r>
              <a:rPr lang="en-US" smtClean="0">
                <a:ea typeface="ＭＳ Ｐゴシック"/>
              </a:rPr>
              <a:t>10 minutes for this exercise</a:t>
            </a:r>
          </a:p>
          <a:p>
            <a:pPr eaLnBrk="1" hangingPunct="1"/>
            <a:endParaRPr lang="en-US" smtClean="0">
              <a:ea typeface="ＭＳ Ｐゴシック"/>
            </a:endParaRPr>
          </a:p>
          <a:p>
            <a:pPr eaLnBrk="1" hangingPunct="1"/>
            <a:r>
              <a:rPr lang="en-US" smtClean="0">
                <a:ea typeface="ＭＳ Ｐゴシック"/>
              </a:rPr>
              <a:t>1:50 it started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831263"/>
            <a:ext cx="2971800" cy="465137"/>
          </a:xfrm>
          <a:prstGeom prst="rect">
            <a:avLst/>
          </a:prstGeom>
          <a:noFill/>
          <a:ln>
            <a:miter lim="800000"/>
            <a:headEnd/>
            <a:tailEnd/>
          </a:ln>
        </p:spPr>
        <p:txBody>
          <a:bodyPr anchor="b"/>
          <a:lstStyle/>
          <a:p>
            <a:pPr algn="r" eaLnBrk="0" hangingPunct="0">
              <a:defRPr/>
            </a:pPr>
            <a:fld id="{AAF63313-43A9-4D28-B4CB-6F706593ED67}" type="slidenum">
              <a:rPr lang="en-US" sz="1200">
                <a:ea typeface="ＭＳ Ｐゴシック" pitchFamily="34" charset="-128"/>
                <a:cs typeface="+mn-cs"/>
              </a:rPr>
              <a:pPr algn="r" eaLnBrk="0" hangingPunct="0">
                <a:defRPr/>
              </a:pPr>
              <a:t>22</a:t>
            </a:fld>
            <a:endParaRPr lang="en-US" sz="1200">
              <a:ea typeface="ＭＳ Ｐゴシック" pitchFamily="34" charset="-128"/>
              <a:cs typeface="+mn-cs"/>
            </a:endParaRPr>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Rectangle 7"/>
          <p:cNvSpPr txBox="1">
            <a:spLocks noGrp="1" noChangeArrowheads="1"/>
          </p:cNvSpPr>
          <p:nvPr/>
        </p:nvSpPr>
        <p:spPr bwMode="auto">
          <a:xfrm>
            <a:off x="3886200" y="8831263"/>
            <a:ext cx="2971800" cy="465137"/>
          </a:xfrm>
          <a:prstGeom prst="rect">
            <a:avLst/>
          </a:prstGeom>
          <a:noFill/>
          <a:ln>
            <a:miter lim="800000"/>
            <a:headEnd/>
            <a:tailEnd/>
          </a:ln>
        </p:spPr>
        <p:txBody>
          <a:bodyPr anchor="b"/>
          <a:lstStyle/>
          <a:p>
            <a:pPr algn="r" eaLnBrk="0" hangingPunct="0">
              <a:defRPr/>
            </a:pPr>
            <a:fld id="{65463E20-18A0-49D2-8293-B7BA2C0DF585}" type="slidenum">
              <a:rPr lang="en-US" sz="1200">
                <a:ea typeface="ＭＳ Ｐゴシック" pitchFamily="34" charset="-128"/>
                <a:cs typeface="+mn-cs"/>
              </a:rPr>
              <a:pPr algn="r" eaLnBrk="0" hangingPunct="0">
                <a:defRPr/>
              </a:pPr>
              <a:t>24</a:t>
            </a:fld>
            <a:endParaRPr lang="en-US" sz="1200">
              <a:ea typeface="ＭＳ Ｐゴシック" pitchFamily="34" charset="-128"/>
              <a:cs typeface="+mn-cs"/>
            </a:endParaRPr>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p:spPr>
        <p:txBody>
          <a:bodyPr/>
          <a:lstStyle/>
          <a:p>
            <a:pPr eaLnBrk="1" hangingPunct="1"/>
            <a:r>
              <a:rPr lang="en-US" smtClean="0">
                <a:ea typeface="ＭＳ Ｐゴシック"/>
              </a:rPr>
              <a:t>Started at 1:43 </a:t>
            </a:r>
          </a:p>
          <a:p>
            <a:pPr eaLnBrk="1" hangingPunct="1"/>
            <a:r>
              <a:rPr lang="en-US" smtClean="0">
                <a:ea typeface="ＭＳ Ｐゴシック"/>
              </a:rPr>
              <a:t>10 minutes for this exercise</a:t>
            </a:r>
          </a:p>
          <a:p>
            <a:pPr eaLnBrk="1" hangingPunct="1"/>
            <a:endParaRPr lang="en-US" smtClean="0">
              <a:ea typeface="ＭＳ Ｐゴシック"/>
            </a:endParaRPr>
          </a:p>
          <a:p>
            <a:pPr eaLnBrk="1" hangingPunct="1"/>
            <a:r>
              <a:rPr lang="en-US" smtClean="0">
                <a:ea typeface="ＭＳ Ｐゴシック"/>
              </a:rPr>
              <a:t>1:50 it started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Rectangle 7"/>
          <p:cNvSpPr txBox="1">
            <a:spLocks noGrp="1" noChangeArrowheads="1"/>
          </p:cNvSpPr>
          <p:nvPr/>
        </p:nvSpPr>
        <p:spPr bwMode="auto">
          <a:xfrm>
            <a:off x="3886200" y="8831263"/>
            <a:ext cx="2971800" cy="465137"/>
          </a:xfrm>
          <a:prstGeom prst="rect">
            <a:avLst/>
          </a:prstGeom>
          <a:noFill/>
          <a:ln>
            <a:miter lim="800000"/>
            <a:headEnd/>
            <a:tailEnd/>
          </a:ln>
        </p:spPr>
        <p:txBody>
          <a:bodyPr anchor="b"/>
          <a:lstStyle/>
          <a:p>
            <a:pPr algn="r" eaLnBrk="0" hangingPunct="0">
              <a:defRPr/>
            </a:pPr>
            <a:fld id="{A71E258D-09CD-4F4E-B00A-C4436D8434C9}" type="slidenum">
              <a:rPr lang="en-US" sz="1200">
                <a:ea typeface="ＭＳ Ｐゴシック" pitchFamily="34" charset="-128"/>
                <a:cs typeface="+mn-cs"/>
              </a:rPr>
              <a:pPr algn="r" eaLnBrk="0" hangingPunct="0">
                <a:defRPr/>
              </a:pPr>
              <a:t>25</a:t>
            </a:fld>
            <a:endParaRPr lang="en-US" sz="1200">
              <a:ea typeface="ＭＳ Ｐゴシック" pitchFamily="34" charset="-128"/>
              <a:cs typeface="+mn-cs"/>
            </a:endParaRPr>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p:spPr>
        <p:txBody>
          <a:bodyPr/>
          <a:lstStyle/>
          <a:p>
            <a:pPr eaLnBrk="1" hangingPunct="1"/>
            <a:r>
              <a:rPr lang="en-US" smtClean="0">
                <a:ea typeface="ＭＳ Ｐゴシック"/>
              </a:rPr>
              <a:t>Started at 1:43 </a:t>
            </a:r>
          </a:p>
          <a:p>
            <a:pPr eaLnBrk="1" hangingPunct="1"/>
            <a:r>
              <a:rPr lang="en-US" smtClean="0">
                <a:ea typeface="ＭＳ Ｐゴシック"/>
              </a:rPr>
              <a:t>10 minutes for this exercise</a:t>
            </a:r>
          </a:p>
          <a:p>
            <a:pPr eaLnBrk="1" hangingPunct="1"/>
            <a:endParaRPr lang="en-US" smtClean="0">
              <a:ea typeface="ＭＳ Ｐゴシック"/>
            </a:endParaRPr>
          </a:p>
          <a:p>
            <a:pPr eaLnBrk="1" hangingPunct="1"/>
            <a:r>
              <a:rPr lang="en-US" smtClean="0">
                <a:ea typeface="ＭＳ Ｐゴシック"/>
              </a:rPr>
              <a:t>1:50 it started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7" name="Rectangle 7"/>
          <p:cNvSpPr txBox="1">
            <a:spLocks noGrp="1" noChangeArrowheads="1"/>
          </p:cNvSpPr>
          <p:nvPr/>
        </p:nvSpPr>
        <p:spPr bwMode="auto">
          <a:xfrm>
            <a:off x="3886200" y="8831263"/>
            <a:ext cx="2971800" cy="465137"/>
          </a:xfrm>
          <a:prstGeom prst="rect">
            <a:avLst/>
          </a:prstGeom>
          <a:noFill/>
          <a:ln>
            <a:miter lim="800000"/>
            <a:headEnd/>
            <a:tailEnd/>
          </a:ln>
        </p:spPr>
        <p:txBody>
          <a:bodyPr anchor="b"/>
          <a:lstStyle/>
          <a:p>
            <a:pPr algn="r" eaLnBrk="0" hangingPunct="0">
              <a:defRPr/>
            </a:pPr>
            <a:fld id="{4048EAA3-233F-451F-B5A9-54B8C2493492}" type="slidenum">
              <a:rPr lang="en-US" sz="1200">
                <a:ea typeface="ＭＳ Ｐゴシック" pitchFamily="34" charset="-128"/>
                <a:cs typeface="+mn-cs"/>
              </a:rPr>
              <a:pPr algn="r" eaLnBrk="0" hangingPunct="0">
                <a:defRPr/>
              </a:pPr>
              <a:t>26</a:t>
            </a:fld>
            <a:endParaRPr lang="en-US" sz="1200">
              <a:ea typeface="ＭＳ Ｐゴシック" pitchFamily="34" charset="-128"/>
              <a:cs typeface="+mn-cs"/>
            </a:endParaRP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831263"/>
            <a:ext cx="2971800" cy="465137"/>
          </a:xfrm>
          <a:prstGeom prst="rect">
            <a:avLst/>
          </a:prstGeom>
          <a:noFill/>
          <a:ln>
            <a:miter lim="800000"/>
            <a:headEnd/>
            <a:tailEnd/>
          </a:ln>
        </p:spPr>
        <p:txBody>
          <a:bodyPr anchor="b"/>
          <a:lstStyle/>
          <a:p>
            <a:pPr algn="r" eaLnBrk="0" hangingPunct="0">
              <a:defRPr/>
            </a:pPr>
            <a:fld id="{05CB8DE3-C833-4FEF-AC75-A9341917BE2C}" type="slidenum">
              <a:rPr lang="en-US" sz="1200">
                <a:ea typeface="ＭＳ Ｐゴシック" pitchFamily="34" charset="-128"/>
                <a:cs typeface="+mn-cs"/>
              </a:rPr>
              <a:pPr algn="r" eaLnBrk="0" hangingPunct="0">
                <a:defRPr/>
              </a:pPr>
              <a:t>29</a:t>
            </a:fld>
            <a:endParaRPr lang="en-US" sz="1200">
              <a:ea typeface="ＭＳ Ｐゴシック" pitchFamily="34" charset="-128"/>
              <a:cs typeface="+mn-cs"/>
            </a:endParaRPr>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7" name="Rectangle 7"/>
          <p:cNvSpPr txBox="1">
            <a:spLocks noGrp="1" noChangeArrowheads="1"/>
          </p:cNvSpPr>
          <p:nvPr/>
        </p:nvSpPr>
        <p:spPr bwMode="auto">
          <a:xfrm>
            <a:off x="3886200" y="8831263"/>
            <a:ext cx="2971800" cy="465137"/>
          </a:xfrm>
          <a:prstGeom prst="rect">
            <a:avLst/>
          </a:prstGeom>
          <a:noFill/>
          <a:ln>
            <a:miter lim="800000"/>
            <a:headEnd/>
            <a:tailEnd/>
          </a:ln>
        </p:spPr>
        <p:txBody>
          <a:bodyPr anchor="b"/>
          <a:lstStyle/>
          <a:p>
            <a:pPr algn="r" eaLnBrk="0" hangingPunct="0">
              <a:defRPr/>
            </a:pPr>
            <a:fld id="{CF02B62A-41DD-41E4-B590-258F4F9C71F2}" type="slidenum">
              <a:rPr lang="en-US" sz="1200">
                <a:ea typeface="ＭＳ Ｐゴシック" pitchFamily="34" charset="-128"/>
                <a:cs typeface="+mn-cs"/>
              </a:rPr>
              <a:pPr algn="r" eaLnBrk="0" hangingPunct="0">
                <a:defRPr/>
              </a:pPr>
              <a:t>7</a:t>
            </a:fld>
            <a:endParaRPr lang="en-US" sz="1200">
              <a:ea typeface="ＭＳ Ｐゴシック" pitchFamily="34" charset="-128"/>
              <a:cs typeface="+mn-cs"/>
            </a:endParaRPr>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pPr eaLnBrk="1" hangingPunct="1"/>
            <a:r>
              <a:rPr lang="en-US" smtClean="0">
                <a:ea typeface="ＭＳ Ｐゴシック"/>
              </a:rPr>
              <a:t>Need to get code from the publishing module to start. </a:t>
            </a:r>
          </a:p>
          <a:p>
            <a:pPr eaLnBrk="1" hangingPunct="1"/>
            <a:r>
              <a:rPr lang="en-US" smtClean="0">
                <a:ea typeface="ＭＳ Ｐゴシック"/>
              </a:rPr>
              <a:t>You’ll be writing lots of code that deals with the different events. </a:t>
            </a:r>
          </a:p>
          <a:p>
            <a:pPr eaLnBrk="1" hangingPunct="1"/>
            <a:r>
              <a:rPr lang="en-US" smtClean="0">
                <a:ea typeface="ＭＳ Ｐゴシック"/>
              </a:rPr>
              <a:t>If you need features we don’t provide, </a:t>
            </a:r>
          </a:p>
          <a:p>
            <a:pPr eaLnBrk="1" hangingPunct="1"/>
            <a:endParaRPr lang="en-US" smtClean="0">
              <a:ea typeface="ＭＳ Ｐゴシック"/>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831263"/>
            <a:ext cx="2971800" cy="465137"/>
          </a:xfrm>
          <a:prstGeom prst="rect">
            <a:avLst/>
          </a:prstGeom>
          <a:noFill/>
          <a:ln>
            <a:miter lim="800000"/>
            <a:headEnd/>
            <a:tailEnd/>
          </a:ln>
        </p:spPr>
        <p:txBody>
          <a:bodyPr anchor="b"/>
          <a:lstStyle/>
          <a:p>
            <a:pPr algn="r" eaLnBrk="0" hangingPunct="0">
              <a:defRPr/>
            </a:pPr>
            <a:fld id="{05CB8DE3-C833-4FEF-AC75-A9341917BE2C}" type="slidenum">
              <a:rPr lang="en-US" sz="1200">
                <a:ea typeface="ＭＳ Ｐゴシック" pitchFamily="34" charset="-128"/>
                <a:cs typeface="+mn-cs"/>
              </a:rPr>
              <a:pPr algn="r" eaLnBrk="0" hangingPunct="0">
                <a:defRPr/>
              </a:pPr>
              <a:t>30</a:t>
            </a:fld>
            <a:endParaRPr lang="en-US" sz="1200">
              <a:ea typeface="ＭＳ Ｐゴシック" pitchFamily="34" charset="-128"/>
              <a:cs typeface="+mn-cs"/>
            </a:endParaRPr>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831263"/>
            <a:ext cx="2971800" cy="465137"/>
          </a:xfrm>
          <a:prstGeom prst="rect">
            <a:avLst/>
          </a:prstGeom>
          <a:noFill/>
          <a:ln>
            <a:miter lim="800000"/>
            <a:headEnd/>
            <a:tailEnd/>
          </a:ln>
        </p:spPr>
        <p:txBody>
          <a:bodyPr anchor="b"/>
          <a:lstStyle/>
          <a:p>
            <a:pPr algn="r" eaLnBrk="0" hangingPunct="0">
              <a:defRPr/>
            </a:pPr>
            <a:fld id="{D88F4F52-48DC-4190-89BB-87AF577CAB14}" type="slidenum">
              <a:rPr lang="en-US" sz="1200">
                <a:ea typeface="ＭＳ Ｐゴシック" pitchFamily="34" charset="-128"/>
                <a:cs typeface="+mn-cs"/>
              </a:rPr>
              <a:pPr algn="r" eaLnBrk="0" hangingPunct="0">
                <a:defRPr/>
              </a:pPr>
              <a:t>33</a:t>
            </a:fld>
            <a:endParaRPr lang="en-US" sz="1200">
              <a:ea typeface="ＭＳ Ｐゴシック" pitchFamily="34" charset="-128"/>
              <a:cs typeface="+mn-cs"/>
            </a:endParaRPr>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Rectangle 7"/>
          <p:cNvSpPr txBox="1">
            <a:spLocks noGrp="1" noChangeArrowheads="1"/>
          </p:cNvSpPr>
          <p:nvPr/>
        </p:nvSpPr>
        <p:spPr bwMode="auto">
          <a:xfrm>
            <a:off x="3886200" y="8831263"/>
            <a:ext cx="2971800" cy="465137"/>
          </a:xfrm>
          <a:prstGeom prst="rect">
            <a:avLst/>
          </a:prstGeom>
          <a:noFill/>
          <a:ln>
            <a:miter lim="800000"/>
            <a:headEnd/>
            <a:tailEnd/>
          </a:ln>
        </p:spPr>
        <p:txBody>
          <a:bodyPr anchor="b"/>
          <a:lstStyle/>
          <a:p>
            <a:pPr algn="r" eaLnBrk="0" hangingPunct="0">
              <a:defRPr/>
            </a:pPr>
            <a:fld id="{89A66286-9B9D-4D6F-8F4F-3FCF976673F1}" type="slidenum">
              <a:rPr lang="en-US" sz="1200">
                <a:ea typeface="ＭＳ Ｐゴシック" pitchFamily="34" charset="-128"/>
                <a:cs typeface="+mn-cs"/>
              </a:rPr>
              <a:pPr algn="r" eaLnBrk="0" hangingPunct="0">
                <a:defRPr/>
              </a:pPr>
              <a:t>35</a:t>
            </a:fld>
            <a:endParaRPr lang="en-US" sz="1200">
              <a:ea typeface="ＭＳ Ｐゴシック" pitchFamily="34" charset="-128"/>
              <a:cs typeface="+mn-cs"/>
            </a:endParaRPr>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p:spPr>
        <p:txBody>
          <a:bodyPr/>
          <a:lstStyle/>
          <a:p>
            <a:pPr eaLnBrk="1" hangingPunct="1"/>
            <a:r>
              <a:rPr lang="en-US" smtClean="0">
                <a:ea typeface="ＭＳ Ｐゴシック"/>
              </a:rPr>
              <a:t>Started at 1:43 </a:t>
            </a:r>
          </a:p>
          <a:p>
            <a:pPr eaLnBrk="1" hangingPunct="1"/>
            <a:r>
              <a:rPr lang="en-US" smtClean="0">
                <a:ea typeface="ＭＳ Ｐゴシック"/>
              </a:rPr>
              <a:t>10 minutes for this exercise</a:t>
            </a:r>
          </a:p>
          <a:p>
            <a:pPr eaLnBrk="1" hangingPunct="1"/>
            <a:endParaRPr lang="en-US" smtClean="0">
              <a:ea typeface="ＭＳ Ｐゴシック"/>
            </a:endParaRPr>
          </a:p>
          <a:p>
            <a:pPr eaLnBrk="1" hangingPunct="1"/>
            <a:r>
              <a:rPr lang="en-US" smtClean="0">
                <a:ea typeface="ＭＳ Ｐゴシック"/>
              </a:rPr>
              <a:t>1:50 it started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7" name="Rectangle 7"/>
          <p:cNvSpPr txBox="1">
            <a:spLocks noGrp="1" noChangeArrowheads="1"/>
          </p:cNvSpPr>
          <p:nvPr/>
        </p:nvSpPr>
        <p:spPr bwMode="auto">
          <a:xfrm>
            <a:off x="3886200" y="8831263"/>
            <a:ext cx="2971800" cy="465137"/>
          </a:xfrm>
          <a:prstGeom prst="rect">
            <a:avLst/>
          </a:prstGeom>
          <a:noFill/>
          <a:ln>
            <a:miter lim="800000"/>
            <a:headEnd/>
            <a:tailEnd/>
          </a:ln>
        </p:spPr>
        <p:txBody>
          <a:bodyPr anchor="b"/>
          <a:lstStyle/>
          <a:p>
            <a:pPr algn="r" eaLnBrk="0" hangingPunct="0">
              <a:defRPr/>
            </a:pPr>
            <a:fld id="{565B1D75-8AEF-4A87-A942-E7D235090248}" type="slidenum">
              <a:rPr lang="en-US" sz="1200">
                <a:ea typeface="ＭＳ Ｐゴシック" pitchFamily="34" charset="-128"/>
                <a:cs typeface="+mn-cs"/>
              </a:rPr>
              <a:pPr algn="r" eaLnBrk="0" hangingPunct="0">
                <a:defRPr/>
              </a:pPr>
              <a:t>36</a:t>
            </a:fld>
            <a:endParaRPr lang="en-US" sz="1200">
              <a:ea typeface="ＭＳ Ｐゴシック" pitchFamily="34" charset="-128"/>
              <a:cs typeface="+mn-cs"/>
            </a:endParaRPr>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831263"/>
            <a:ext cx="2971800" cy="465137"/>
          </a:xfrm>
          <a:prstGeom prst="rect">
            <a:avLst/>
          </a:prstGeom>
          <a:noFill/>
          <a:ln>
            <a:miter lim="800000"/>
            <a:headEnd/>
            <a:tailEnd/>
          </a:ln>
        </p:spPr>
        <p:txBody>
          <a:bodyPr anchor="b"/>
          <a:lstStyle/>
          <a:p>
            <a:pPr algn="r" eaLnBrk="0" hangingPunct="0">
              <a:defRPr/>
            </a:pPr>
            <a:fld id="{D88F4F52-48DC-4190-89BB-87AF577CAB14}" type="slidenum">
              <a:rPr lang="en-US" sz="1200">
                <a:ea typeface="ＭＳ Ｐゴシック" pitchFamily="34" charset="-128"/>
                <a:cs typeface="+mn-cs"/>
              </a:rPr>
              <a:pPr algn="r" eaLnBrk="0" hangingPunct="0">
                <a:defRPr/>
              </a:pPr>
              <a:t>37</a:t>
            </a:fld>
            <a:endParaRPr lang="en-US" sz="1200">
              <a:ea typeface="ＭＳ Ｐゴシック" pitchFamily="34" charset="-128"/>
              <a:cs typeface="+mn-cs"/>
            </a:endParaRPr>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3" name="Rectangle 7"/>
          <p:cNvSpPr txBox="1">
            <a:spLocks noGrp="1" noChangeArrowheads="1"/>
          </p:cNvSpPr>
          <p:nvPr/>
        </p:nvSpPr>
        <p:spPr bwMode="auto">
          <a:xfrm>
            <a:off x="3886200" y="8831263"/>
            <a:ext cx="2971800" cy="465137"/>
          </a:xfrm>
          <a:prstGeom prst="rect">
            <a:avLst/>
          </a:prstGeom>
          <a:noFill/>
          <a:ln>
            <a:miter lim="800000"/>
            <a:headEnd/>
            <a:tailEnd/>
          </a:ln>
        </p:spPr>
        <p:txBody>
          <a:bodyPr anchor="b"/>
          <a:lstStyle/>
          <a:p>
            <a:pPr algn="r" eaLnBrk="0" hangingPunct="0">
              <a:defRPr/>
            </a:pPr>
            <a:fld id="{CB8D1AA3-BE88-47D3-B56A-E323B44EC51E}" type="slidenum">
              <a:rPr lang="en-US" sz="1200">
                <a:ea typeface="ＭＳ Ｐゴシック" pitchFamily="34" charset="-128"/>
                <a:cs typeface="+mn-cs"/>
              </a:rPr>
              <a:pPr algn="r" eaLnBrk="0" hangingPunct="0">
                <a:defRPr/>
              </a:pPr>
              <a:t>38</a:t>
            </a:fld>
            <a:endParaRPr lang="en-US" sz="1200">
              <a:ea typeface="ＭＳ Ｐゴシック" pitchFamily="34" charset="-128"/>
              <a:cs typeface="+mn-cs"/>
            </a:endParaRPr>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xfrm>
            <a:off x="685800" y="4416425"/>
            <a:ext cx="5486400" cy="4183063"/>
          </a:xfrm>
          <a:noFill/>
          <a:ln/>
        </p:spPr>
        <p:txBody>
          <a:bodyPr/>
          <a:lstStyle/>
          <a:p>
            <a:pPr eaLnBrk="1" hangingPunct="1"/>
            <a:endParaRPr lang="en-US" smtClean="0">
              <a:ea typeface="ＭＳ Ｐゴシック"/>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831263"/>
            <a:ext cx="2971800" cy="465137"/>
          </a:xfrm>
          <a:prstGeom prst="rect">
            <a:avLst/>
          </a:prstGeom>
          <a:noFill/>
          <a:ln>
            <a:miter lim="800000"/>
            <a:headEnd/>
            <a:tailEnd/>
          </a:ln>
        </p:spPr>
        <p:txBody>
          <a:bodyPr anchor="b"/>
          <a:lstStyle/>
          <a:p>
            <a:pPr algn="r" eaLnBrk="0" hangingPunct="0">
              <a:defRPr/>
            </a:pPr>
            <a:fld id="{8486AEE9-9B7A-4879-98AE-4EA7A0A6C1D4}" type="slidenum">
              <a:rPr lang="en-US" sz="1200">
                <a:ea typeface="ＭＳ Ｐゴシック" pitchFamily="34" charset="-128"/>
                <a:cs typeface="+mn-cs"/>
              </a:rPr>
              <a:pPr algn="r" eaLnBrk="0" hangingPunct="0">
                <a:defRPr/>
              </a:pPr>
              <a:t>41</a:t>
            </a:fld>
            <a:endParaRPr lang="en-US" sz="1200">
              <a:ea typeface="ＭＳ Ｐゴシック" pitchFamily="34" charset="-128"/>
              <a:cs typeface="+mn-cs"/>
            </a:endParaRPr>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831263"/>
            <a:ext cx="2971800" cy="465137"/>
          </a:xfrm>
          <a:prstGeom prst="rect">
            <a:avLst/>
          </a:prstGeom>
          <a:noFill/>
          <a:ln>
            <a:miter lim="800000"/>
            <a:headEnd/>
            <a:tailEnd/>
          </a:ln>
        </p:spPr>
        <p:txBody>
          <a:bodyPr anchor="b"/>
          <a:lstStyle/>
          <a:p>
            <a:pPr algn="r" eaLnBrk="0" hangingPunct="0">
              <a:defRPr/>
            </a:pPr>
            <a:fld id="{BEA2FA19-2F47-4867-8896-A5D0B8C626F1}" type="slidenum">
              <a:rPr lang="en-US" sz="1200">
                <a:ea typeface="ＭＳ Ｐゴシック" pitchFamily="34" charset="-128"/>
                <a:cs typeface="+mn-cs"/>
              </a:rPr>
              <a:pPr algn="r" eaLnBrk="0" hangingPunct="0">
                <a:defRPr/>
              </a:pPr>
              <a:t>44</a:t>
            </a:fld>
            <a:endParaRPr lang="en-US" sz="1200">
              <a:ea typeface="ＭＳ Ｐゴシック" pitchFamily="34" charset="-128"/>
              <a:cs typeface="+mn-cs"/>
            </a:endParaRPr>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831263"/>
            <a:ext cx="2971800" cy="465137"/>
          </a:xfrm>
          <a:prstGeom prst="rect">
            <a:avLst/>
          </a:prstGeom>
          <a:noFill/>
          <a:ln>
            <a:miter lim="800000"/>
            <a:headEnd/>
            <a:tailEnd/>
          </a:ln>
        </p:spPr>
        <p:txBody>
          <a:bodyPr anchor="b"/>
          <a:lstStyle/>
          <a:p>
            <a:pPr algn="r" eaLnBrk="0" hangingPunct="0">
              <a:defRPr/>
            </a:pPr>
            <a:fld id="{BEA2FA19-2F47-4867-8896-A5D0B8C626F1}" type="slidenum">
              <a:rPr lang="en-US" sz="1200">
                <a:ea typeface="ＭＳ Ｐゴシック" pitchFamily="34" charset="-128"/>
                <a:cs typeface="+mn-cs"/>
              </a:rPr>
              <a:pPr algn="r" eaLnBrk="0" hangingPunct="0">
                <a:defRPr/>
              </a:pPr>
              <a:t>49</a:t>
            </a:fld>
            <a:endParaRPr lang="en-US" sz="1200">
              <a:ea typeface="ＭＳ Ｐゴシック" pitchFamily="34" charset="-128"/>
              <a:cs typeface="+mn-cs"/>
            </a:endParaRPr>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831263"/>
            <a:ext cx="2971800" cy="465137"/>
          </a:xfrm>
          <a:prstGeom prst="rect">
            <a:avLst/>
          </a:prstGeom>
          <a:noFill/>
          <a:ln>
            <a:miter lim="800000"/>
            <a:headEnd/>
            <a:tailEnd/>
          </a:ln>
        </p:spPr>
        <p:txBody>
          <a:bodyPr anchor="b"/>
          <a:lstStyle/>
          <a:p>
            <a:pPr algn="r" eaLnBrk="0" hangingPunct="0">
              <a:defRPr/>
            </a:pPr>
            <a:fld id="{BEA2FA19-2F47-4867-8896-A5D0B8C626F1}" type="slidenum">
              <a:rPr lang="en-US" sz="1200">
                <a:ea typeface="ＭＳ Ｐゴシック" pitchFamily="34" charset="-128"/>
                <a:cs typeface="+mn-cs"/>
              </a:rPr>
              <a:pPr algn="r" eaLnBrk="0" hangingPunct="0">
                <a:defRPr/>
              </a:pPr>
              <a:t>53</a:t>
            </a:fld>
            <a:endParaRPr lang="en-US" sz="1200">
              <a:ea typeface="ＭＳ Ｐゴシック" pitchFamily="34" charset="-128"/>
              <a:cs typeface="+mn-cs"/>
            </a:endParaRPr>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ln/>
        </p:spPr>
      </p:sp>
      <p:sp>
        <p:nvSpPr>
          <p:cNvPr id="78850"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ln/>
        </p:spPr>
      </p:sp>
      <p:sp>
        <p:nvSpPr>
          <p:cNvPr id="80898"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1" name="Rectangle 7"/>
          <p:cNvSpPr txBox="1">
            <a:spLocks noGrp="1" noChangeArrowheads="1"/>
          </p:cNvSpPr>
          <p:nvPr/>
        </p:nvSpPr>
        <p:spPr bwMode="auto">
          <a:xfrm>
            <a:off x="3886200" y="8831263"/>
            <a:ext cx="2971800" cy="465137"/>
          </a:xfrm>
          <a:prstGeom prst="rect">
            <a:avLst/>
          </a:prstGeom>
          <a:noFill/>
          <a:ln>
            <a:miter lim="800000"/>
            <a:headEnd/>
            <a:tailEnd/>
          </a:ln>
        </p:spPr>
        <p:txBody>
          <a:bodyPr anchor="b"/>
          <a:lstStyle/>
          <a:p>
            <a:pPr algn="r" eaLnBrk="0" hangingPunct="0">
              <a:defRPr/>
            </a:pPr>
            <a:fld id="{2E8C67A9-32BA-4AD7-B534-1828318F047A}" type="slidenum">
              <a:rPr lang="en-US" sz="1200">
                <a:ea typeface="ＭＳ Ｐゴシック" pitchFamily="34" charset="-128"/>
                <a:cs typeface="+mn-cs"/>
              </a:rPr>
              <a:pPr algn="r" eaLnBrk="0" hangingPunct="0">
                <a:defRPr/>
              </a:pPr>
              <a:t>10</a:t>
            </a:fld>
            <a:endParaRPr lang="en-US" sz="1200">
              <a:ea typeface="ＭＳ Ｐゴシック" pitchFamily="34" charset="-128"/>
              <a:cs typeface="+mn-cs"/>
            </a:endParaRPr>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49" name="Rectangle 7"/>
          <p:cNvSpPr txBox="1">
            <a:spLocks noGrp="1" noChangeArrowheads="1"/>
          </p:cNvSpPr>
          <p:nvPr/>
        </p:nvSpPr>
        <p:spPr bwMode="auto">
          <a:xfrm>
            <a:off x="3886200" y="8831263"/>
            <a:ext cx="2971800" cy="465137"/>
          </a:xfrm>
          <a:prstGeom prst="rect">
            <a:avLst/>
          </a:prstGeom>
          <a:noFill/>
          <a:ln>
            <a:miter lim="800000"/>
            <a:headEnd/>
            <a:tailEnd/>
          </a:ln>
        </p:spPr>
        <p:txBody>
          <a:bodyPr anchor="b"/>
          <a:lstStyle/>
          <a:p>
            <a:pPr algn="r" eaLnBrk="0" hangingPunct="0">
              <a:defRPr/>
            </a:pPr>
            <a:fld id="{07833EC8-48A1-43E6-927C-1465A4D35F1A}" type="slidenum">
              <a:rPr lang="en-US" sz="1200">
                <a:ea typeface="ＭＳ Ｐゴシック" pitchFamily="34" charset="-128"/>
                <a:cs typeface="+mn-cs"/>
              </a:rPr>
              <a:pPr algn="r" eaLnBrk="0" hangingPunct="0">
                <a:defRPr/>
              </a:pPr>
              <a:t>11</a:t>
            </a:fld>
            <a:endParaRPr lang="en-US" sz="1200">
              <a:ea typeface="ＭＳ Ｐゴシック" pitchFamily="34" charset="-128"/>
              <a:cs typeface="+mn-cs"/>
            </a:endParaRPr>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xfrm>
            <a:off x="685800" y="4416425"/>
            <a:ext cx="5486400" cy="4183063"/>
          </a:xfrm>
          <a:noFill/>
          <a:ln/>
        </p:spPr>
        <p:txBody>
          <a:bodyPr/>
          <a:lstStyle/>
          <a:p>
            <a:pPr eaLnBrk="1" hangingPunct="1"/>
            <a:endParaRPr lang="en-US" smtClean="0">
              <a:ea typeface="ＭＳ Ｐゴシック"/>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7" name="Rectangle 7"/>
          <p:cNvSpPr txBox="1">
            <a:spLocks noGrp="1" noChangeArrowheads="1"/>
          </p:cNvSpPr>
          <p:nvPr/>
        </p:nvSpPr>
        <p:spPr bwMode="auto">
          <a:xfrm>
            <a:off x="3886200" y="8831263"/>
            <a:ext cx="2971800" cy="465137"/>
          </a:xfrm>
          <a:prstGeom prst="rect">
            <a:avLst/>
          </a:prstGeom>
          <a:noFill/>
          <a:ln>
            <a:miter lim="800000"/>
            <a:headEnd/>
            <a:tailEnd/>
          </a:ln>
        </p:spPr>
        <p:txBody>
          <a:bodyPr anchor="b"/>
          <a:lstStyle/>
          <a:p>
            <a:pPr algn="r" eaLnBrk="0" hangingPunct="0">
              <a:defRPr/>
            </a:pPr>
            <a:fld id="{3BB1C87A-A18E-4030-AB96-872BC2F786DF}" type="slidenum">
              <a:rPr lang="en-US" sz="1200">
                <a:ea typeface="ＭＳ Ｐゴシック" pitchFamily="34" charset="-128"/>
                <a:cs typeface="+mn-cs"/>
              </a:rPr>
              <a:pPr algn="r" eaLnBrk="0" hangingPunct="0">
                <a:defRPr/>
              </a:pPr>
              <a:t>12</a:t>
            </a:fld>
            <a:endParaRPr lang="en-US" sz="1200">
              <a:ea typeface="ＭＳ Ｐゴシック" pitchFamily="34" charset="-128"/>
              <a:cs typeface="+mn-cs"/>
            </a:endParaRP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5" name="Rectangle 7"/>
          <p:cNvSpPr txBox="1">
            <a:spLocks noGrp="1" noChangeArrowheads="1"/>
          </p:cNvSpPr>
          <p:nvPr/>
        </p:nvSpPr>
        <p:spPr bwMode="auto">
          <a:xfrm>
            <a:off x="3886200" y="8831263"/>
            <a:ext cx="2971800" cy="465137"/>
          </a:xfrm>
          <a:prstGeom prst="rect">
            <a:avLst/>
          </a:prstGeom>
          <a:noFill/>
          <a:ln>
            <a:miter lim="800000"/>
            <a:headEnd/>
            <a:tailEnd/>
          </a:ln>
        </p:spPr>
        <p:txBody>
          <a:bodyPr anchor="b"/>
          <a:lstStyle/>
          <a:p>
            <a:pPr algn="r" eaLnBrk="0" hangingPunct="0">
              <a:defRPr/>
            </a:pPr>
            <a:fld id="{E16B789E-2350-40AB-8E7B-6C276619E878}" type="slidenum">
              <a:rPr lang="en-US" sz="1200">
                <a:ea typeface="ＭＳ Ｐゴシック" pitchFamily="34" charset="-128"/>
                <a:cs typeface="+mn-cs"/>
              </a:rPr>
              <a:pPr algn="r" eaLnBrk="0" hangingPunct="0">
                <a:defRPr/>
              </a:pPr>
              <a:t>13</a:t>
            </a:fld>
            <a:endParaRPr lang="en-US" sz="1200">
              <a:ea typeface="ＭＳ Ｐゴシック" pitchFamily="34" charset="-128"/>
              <a:cs typeface="+mn-cs"/>
            </a:endParaRPr>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89" name="Rectangle 7"/>
          <p:cNvSpPr txBox="1">
            <a:spLocks noGrp="1" noChangeArrowheads="1"/>
          </p:cNvSpPr>
          <p:nvPr/>
        </p:nvSpPr>
        <p:spPr bwMode="auto">
          <a:xfrm>
            <a:off x="3886200" y="8831263"/>
            <a:ext cx="2971800" cy="465137"/>
          </a:xfrm>
          <a:prstGeom prst="rect">
            <a:avLst/>
          </a:prstGeom>
          <a:noFill/>
          <a:ln>
            <a:miter lim="800000"/>
            <a:headEnd/>
            <a:tailEnd/>
          </a:ln>
        </p:spPr>
        <p:txBody>
          <a:bodyPr anchor="b"/>
          <a:lstStyle/>
          <a:p>
            <a:pPr algn="r" eaLnBrk="0" hangingPunct="0">
              <a:defRPr/>
            </a:pPr>
            <a:fld id="{4EE2F668-5944-4112-AF4B-50C7ED0A36AC}" type="slidenum">
              <a:rPr lang="en-US" sz="1200">
                <a:ea typeface="ＭＳ Ｐゴシック" pitchFamily="34" charset="-128"/>
                <a:cs typeface="+mn-cs"/>
              </a:rPr>
              <a:pPr algn="r" eaLnBrk="0" hangingPunct="0">
                <a:defRPr/>
              </a:pPr>
              <a:t>14</a:t>
            </a:fld>
            <a:endParaRPr lang="en-US" sz="1200">
              <a:ea typeface="ＭＳ Ｐゴシック" pitchFamily="34" charset="-128"/>
              <a:cs typeface="+mn-cs"/>
            </a:endParaRPr>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9.png"/><Relationship Id="rId3" Type="http://schemas.openxmlformats.org/officeDocument/2006/relationships/image" Target="../media/image20.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3.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4.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5.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2.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3.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4.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2.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3.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4.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Slidev2"/>
          <p:cNvPicPr>
            <a:picLocks noChangeAspect="1" noChangeArrowheads="1"/>
          </p:cNvPicPr>
          <p:nvPr/>
        </p:nvPicPr>
        <p:blipFill>
          <a:blip r:embed="rId2"/>
          <a:srcRect/>
          <a:stretch>
            <a:fillRect/>
          </a:stretch>
        </p:blipFill>
        <p:spPr bwMode="auto">
          <a:xfrm>
            <a:off x="0" y="0"/>
            <a:ext cx="9144000" cy="6872288"/>
          </a:xfrm>
          <a:prstGeom prst="rect">
            <a:avLst/>
          </a:prstGeom>
          <a:noFill/>
          <a:ln w="9525">
            <a:noFill/>
            <a:miter lim="800000"/>
            <a:headEnd/>
            <a:tailEnd/>
          </a:ln>
        </p:spPr>
      </p:pic>
      <p:sp>
        <p:nvSpPr>
          <p:cNvPr id="84995" name="Rectangle 3"/>
          <p:cNvSpPr>
            <a:spLocks noGrp="1" noChangeArrowheads="1"/>
          </p:cNvSpPr>
          <p:nvPr>
            <p:ph type="ctrTitle"/>
          </p:nvPr>
        </p:nvSpPr>
        <p:spPr>
          <a:xfrm>
            <a:off x="457200" y="2014538"/>
            <a:ext cx="8318500" cy="1066800"/>
          </a:xfrm>
        </p:spPr>
        <p:txBody>
          <a:bodyPr anchor="b"/>
          <a:lstStyle>
            <a:lvl1pPr>
              <a:defRPr>
                <a:solidFill>
                  <a:srgbClr val="76B3BA"/>
                </a:solidFill>
              </a:defRPr>
            </a:lvl1pPr>
          </a:lstStyle>
          <a:p>
            <a:r>
              <a:rPr lang="en-US"/>
              <a:t>Click to edit Master title style</a:t>
            </a:r>
          </a:p>
        </p:txBody>
      </p:sp>
      <p:sp>
        <p:nvSpPr>
          <p:cNvPr id="84996" name="Rectangle 4"/>
          <p:cNvSpPr>
            <a:spLocks noGrp="1" noChangeArrowheads="1"/>
          </p:cNvSpPr>
          <p:nvPr>
            <p:ph type="subTitle" idx="1"/>
          </p:nvPr>
        </p:nvSpPr>
        <p:spPr>
          <a:xfrm>
            <a:off x="457200" y="3181350"/>
            <a:ext cx="8318500" cy="1524000"/>
          </a:xfrm>
        </p:spPr>
        <p:txBody>
          <a:bodyPr/>
          <a:lstStyle>
            <a:lvl1pPr marL="0" indent="0">
              <a:buFontTx/>
              <a:buNone/>
              <a:defRPr sz="2400">
                <a:solidFill>
                  <a:srgbClr val="C0C0C0"/>
                </a:solidFill>
              </a:defRPr>
            </a:lvl1pPr>
          </a:lstStyle>
          <a:p>
            <a:r>
              <a:rPr lang="en-US"/>
              <a:t>Click to edit Master subtitle style</a:t>
            </a:r>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5" name="Rectangle 7"/>
          <p:cNvSpPr>
            <a:spLocks noGrp="1" noChangeArrowheads="1"/>
          </p:cNvSpPr>
          <p:nvPr>
            <p:ph type="sldNum" sz="quarter" idx="11"/>
          </p:nvPr>
        </p:nvSpPr>
        <p:spPr>
          <a:ln/>
        </p:spPr>
        <p:txBody>
          <a:bodyPr/>
          <a:lstStyle>
            <a:lvl1pPr>
              <a:defRPr/>
            </a:lvl1pPr>
          </a:lstStyle>
          <a:p>
            <a:pPr>
              <a:defRPr/>
            </a:pPr>
            <a:fld id="{94BCC307-61C7-4E72-BA1D-5840ECEC633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07645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2400"/>
            <a:ext cx="607695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5" name="Rectangle 7"/>
          <p:cNvSpPr>
            <a:spLocks noGrp="1" noChangeArrowheads="1"/>
          </p:cNvSpPr>
          <p:nvPr>
            <p:ph type="sldNum" sz="quarter" idx="11"/>
          </p:nvPr>
        </p:nvSpPr>
        <p:spPr>
          <a:ln/>
        </p:spPr>
        <p:txBody>
          <a:bodyPr/>
          <a:lstStyle>
            <a:lvl1pPr>
              <a:defRPr/>
            </a:lvl1pPr>
          </a:lstStyle>
          <a:p>
            <a:pPr>
              <a:defRPr/>
            </a:pPr>
            <a:fld id="{56EECF34-F02B-4064-AC49-1CE3F0D6936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625" y="1189038"/>
            <a:ext cx="4062413"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189038"/>
            <a:ext cx="4062412"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5" name="Rectangle 7"/>
          <p:cNvSpPr>
            <a:spLocks noGrp="1" noChangeArrowheads="1"/>
          </p:cNvSpPr>
          <p:nvPr>
            <p:ph type="sldNum" sz="quarter" idx="11"/>
          </p:nvPr>
        </p:nvSpPr>
        <p:spPr>
          <a:ln/>
        </p:spPr>
        <p:txBody>
          <a:bodyPr/>
          <a:lstStyle>
            <a:lvl1pPr>
              <a:defRPr/>
            </a:lvl1pPr>
          </a:lstStyle>
          <a:p>
            <a:pPr>
              <a:defRPr/>
            </a:pPr>
            <a:fld id="{ECFE6419-C3A8-4A74-B457-8FEC962B254E}"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4163" y="0"/>
            <a:ext cx="2071687" cy="6105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9100" y="0"/>
            <a:ext cx="6062663" cy="6105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1"/>
          <p:cNvSpPr>
            <a:spLocks noGrp="1" noChangeArrowheads="1"/>
          </p:cNvSpPr>
          <p:nvPr>
            <p:ph type="sldNum" sz="quarter" idx="10"/>
          </p:nvPr>
        </p:nvSpPr>
        <p:spPr>
          <a:ln/>
        </p:spPr>
        <p:txBody>
          <a:bodyPr/>
          <a:lstStyle>
            <a:lvl1pPr>
              <a:defRPr/>
            </a:lvl1pPr>
          </a:lstStyle>
          <a:p>
            <a:pPr>
              <a:defRPr/>
            </a:pPr>
            <a:fld id="{088E2636-B17E-405A-8870-470677E09AAE}"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E089BD15-BC77-46D6-86B9-64976AF1A8F1}"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491432E0-6DA0-4A78-803C-CC58A180283D}"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625" y="1189038"/>
            <a:ext cx="4062413"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189038"/>
            <a:ext cx="4062412"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sldNum" sz="quarter" idx="10"/>
          </p:nvPr>
        </p:nvSpPr>
        <p:spPr>
          <a:ln/>
        </p:spPr>
        <p:txBody>
          <a:bodyPr/>
          <a:lstStyle>
            <a:lvl1pPr>
              <a:defRPr/>
            </a:lvl1pPr>
          </a:lstStyle>
          <a:p>
            <a:pPr>
              <a:defRPr/>
            </a:pPr>
            <a:fld id="{F9DF21DB-86EC-403F-8EDC-8DA5D8370DC3}"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sldNum" sz="quarter" idx="10"/>
          </p:nvPr>
        </p:nvSpPr>
        <p:spPr>
          <a:ln/>
        </p:spPr>
        <p:txBody>
          <a:bodyPr/>
          <a:lstStyle>
            <a:lvl1pPr>
              <a:defRPr/>
            </a:lvl1pPr>
          </a:lstStyle>
          <a:p>
            <a:pPr>
              <a:defRPr/>
            </a:pPr>
            <a:fld id="{3E0A4D16-0A06-493E-8FBD-299516F1FE1E}"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sldNum" sz="quarter" idx="10"/>
          </p:nvPr>
        </p:nvSpPr>
        <p:spPr>
          <a:ln/>
        </p:spPr>
        <p:txBody>
          <a:bodyPr/>
          <a:lstStyle>
            <a:lvl1pPr>
              <a:defRPr/>
            </a:lvl1pPr>
          </a:lstStyle>
          <a:p>
            <a:pPr>
              <a:defRPr/>
            </a:pPr>
            <a:fld id="{B8CEADA8-65BA-419B-A5AC-81C44B50C410}"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A6630A3C-0D8E-4DC4-961E-03AAC74CCC0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5" name="Rectangle 7"/>
          <p:cNvSpPr>
            <a:spLocks noGrp="1" noChangeArrowheads="1"/>
          </p:cNvSpPr>
          <p:nvPr>
            <p:ph type="sldNum" sz="quarter" idx="11"/>
          </p:nvPr>
        </p:nvSpPr>
        <p:spPr>
          <a:ln/>
        </p:spPr>
        <p:txBody>
          <a:bodyPr/>
          <a:lstStyle>
            <a:lvl1pPr>
              <a:defRPr/>
            </a:lvl1pPr>
          </a:lstStyle>
          <a:p>
            <a:pPr>
              <a:defRPr/>
            </a:pPr>
            <a:fld id="{C5CD2A9C-81AB-4507-A4E8-4931FE11AC5E}"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01B9387A-B075-4BA6-9279-47E592FE6092}"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709FCD81-EB17-46B3-BCE1-78FC327D44C4}"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3287FD6D-3FB7-40BF-990A-21FC8BD14A91}"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4163" y="0"/>
            <a:ext cx="2071687" cy="6105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9100" y="0"/>
            <a:ext cx="6062663" cy="6105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1618CE8A-67D3-4AA5-9312-3B2CA67D0DCA}"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5" name="Title 3"/>
          <p:cNvSpPr>
            <a:spLocks noGrp="1"/>
          </p:cNvSpPr>
          <p:nvPr>
            <p:ph type="title"/>
          </p:nvPr>
        </p:nvSpPr>
        <p:spPr>
          <a:xfrm>
            <a:off x="457200" y="2819400"/>
            <a:ext cx="8229600" cy="838200"/>
          </a:xfrm>
          <a:prstGeom prst="rect">
            <a:avLst/>
          </a:prstGeom>
        </p:spPr>
        <p:txBody>
          <a:bodyPr vert="horz"/>
          <a:lstStyle>
            <a:lvl1pPr>
              <a:defRPr sz="3200" b="0">
                <a:solidFill>
                  <a:schemeClr val="bg1"/>
                </a:solidFill>
              </a:defRPr>
            </a:lvl1pPr>
          </a:lstStyle>
          <a:p>
            <a:r>
              <a:rPr lang="en-US" smtClean="0"/>
              <a:t>Click to edit Master title style</a:t>
            </a:r>
            <a:endParaRPr lang="en-US"/>
          </a:p>
        </p:txBody>
      </p:sp>
      <p:sp>
        <p:nvSpPr>
          <p:cNvPr id="20" name="Text Placeholder 19"/>
          <p:cNvSpPr>
            <a:spLocks noGrp="1"/>
          </p:cNvSpPr>
          <p:nvPr>
            <p:ph type="body" sz="quarter" idx="10"/>
          </p:nvPr>
        </p:nvSpPr>
        <p:spPr>
          <a:xfrm>
            <a:off x="457200" y="3657600"/>
            <a:ext cx="8229600" cy="457200"/>
          </a:xfrm>
          <a:prstGeom prst="rect">
            <a:avLst/>
          </a:prstGeom>
        </p:spPr>
        <p:txBody>
          <a:bodyPr vert="horz" anchor="t"/>
          <a:lstStyle>
            <a:lvl1pPr>
              <a:buFontTx/>
              <a:buNone/>
              <a:defRPr sz="2000">
                <a:solidFill>
                  <a:schemeClr val="accent2"/>
                </a:solidFill>
              </a:defRPr>
            </a:lvl1pPr>
          </a:lstStyle>
          <a:p>
            <a:pPr lvl="0"/>
            <a:r>
              <a:rPr lang="en-US" smtClean="0"/>
              <a:t>Click to edit Master text styles</a:t>
            </a:r>
          </a:p>
        </p:txBody>
      </p:sp>
      <p:sp>
        <p:nvSpPr>
          <p:cNvPr id="21" name="Text Placeholder 19"/>
          <p:cNvSpPr>
            <a:spLocks noGrp="1"/>
          </p:cNvSpPr>
          <p:nvPr>
            <p:ph type="body" sz="quarter" idx="11"/>
          </p:nvPr>
        </p:nvSpPr>
        <p:spPr>
          <a:xfrm>
            <a:off x="457200" y="4114800"/>
            <a:ext cx="8229600" cy="457200"/>
          </a:xfrm>
          <a:prstGeom prst="rect">
            <a:avLst/>
          </a:prstGeom>
        </p:spPr>
        <p:txBody>
          <a:bodyPr vert="horz" anchor="t"/>
          <a:lstStyle>
            <a:lvl1pPr>
              <a:buFontTx/>
              <a:buNone/>
              <a:defRPr sz="2000">
                <a:solidFill>
                  <a:srgbClr val="7FB6BB"/>
                </a:solidFill>
              </a:defRPr>
            </a:lvl1pPr>
          </a:lstStyle>
          <a:p>
            <a:pPr lvl="0"/>
            <a:r>
              <a:rPr lang="en-US" smtClean="0"/>
              <a:t>Click to edit Master text styles</a:t>
            </a:r>
          </a:p>
        </p:txBody>
      </p:sp>
    </p:spTree>
  </p:cSld>
  <p:clrMapOvr>
    <a:masterClrMapping/>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0"/>
          <p:cNvSpPr txBox="1">
            <a:spLocks/>
          </p:cNvSpPr>
          <p:nvPr/>
        </p:nvSpPr>
        <p:spPr>
          <a:xfrm>
            <a:off x="304800" y="1371600"/>
            <a:ext cx="8382000" cy="4114800"/>
          </a:xfrm>
          <a:prstGeom prst="rect">
            <a:avLst/>
          </a:prstGeom>
        </p:spPr>
        <p:txBody>
          <a:bodyPr anchor="ctr">
            <a:prstTxWarp prst="textNoShape">
              <a:avLst/>
            </a:prstTxWarp>
          </a:bodyPr>
          <a:lstStyle/>
          <a:p>
            <a:pPr algn="ctr">
              <a:defRPr/>
            </a:pPr>
            <a:r>
              <a:rPr lang="en-US" sz="2000" dirty="0">
                <a:solidFill>
                  <a:srgbClr val="F2F2F2"/>
                </a:solidFill>
                <a:latin typeface="Arial'" charset="0"/>
              </a:rPr>
              <a:t>Thank you.</a:t>
            </a:r>
          </a:p>
        </p:txBody>
      </p:sp>
      <p:pic>
        <p:nvPicPr>
          <p:cNvPr id="3" name="Picture 6" descr="logoBits.png"/>
          <p:cNvPicPr>
            <a:picLocks noChangeAspect="1"/>
          </p:cNvPicPr>
          <p:nvPr/>
        </p:nvPicPr>
        <p:blipFill>
          <a:blip r:embed="rId2"/>
          <a:srcRect/>
          <a:stretch>
            <a:fillRect/>
          </a:stretch>
        </p:blipFill>
        <p:spPr bwMode="auto">
          <a:xfrm>
            <a:off x="5029200" y="2895600"/>
            <a:ext cx="719138" cy="463550"/>
          </a:xfrm>
          <a:prstGeom prst="rect">
            <a:avLst/>
          </a:prstGeom>
          <a:noFill/>
          <a:ln w="9525">
            <a:noFill/>
            <a:miter lim="800000"/>
            <a:headEnd/>
            <a:tailEnd/>
          </a:ln>
        </p:spPr>
      </p:pic>
      <p:sp>
        <p:nvSpPr>
          <p:cNvPr id="4" name="Footer Placeholder 3"/>
          <p:cNvSpPr txBox="1">
            <a:spLocks/>
          </p:cNvSpPr>
          <p:nvPr/>
        </p:nvSpPr>
        <p:spPr bwMode="auto">
          <a:xfrm>
            <a:off x="6629400" y="6356350"/>
            <a:ext cx="2209800" cy="365125"/>
          </a:xfrm>
          <a:prstGeom prst="rect">
            <a:avLst/>
          </a:prstGeom>
          <a:noFill/>
          <a:ln w="9525">
            <a:noFill/>
            <a:miter lim="800000"/>
            <a:headEnd/>
            <a:tailEnd/>
          </a:ln>
        </p:spPr>
        <p:txBody>
          <a:bodyPr anchor="ctr">
            <a:prstTxWarp prst="textNoShape">
              <a:avLst/>
            </a:prstTxWarp>
          </a:bodyPr>
          <a:lstStyle/>
          <a:p>
            <a:pPr>
              <a:defRPr/>
            </a:pPr>
            <a:r>
              <a:rPr lang="en-US" sz="800">
                <a:solidFill>
                  <a:srgbClr val="595959"/>
                </a:solidFill>
                <a:ea typeface="Arial" charset="0"/>
                <a:cs typeface="Arial" charset="0"/>
              </a:rPr>
              <a:t>© 2010 Brightcove, Inc. All Rights Reserved.</a:t>
            </a:r>
          </a:p>
        </p:txBody>
      </p:sp>
    </p:spTree>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479425" y="6483350"/>
            <a:ext cx="4495800" cy="381000"/>
          </a:xfrm>
          <a:prstGeom prst="rect">
            <a:avLst/>
          </a:prstGeom>
          <a:ln/>
        </p:spPr>
        <p:txBody>
          <a:bodyPr/>
          <a:lstStyle>
            <a:lvl1pPr>
              <a:defRPr/>
            </a:lvl1pPr>
          </a:lstStyle>
          <a:p>
            <a:pPr>
              <a:defRPr/>
            </a:pPr>
            <a:r>
              <a:rPr lang="en-US"/>
              <a:t>© 2008 Brightcove, Inc. All rights reserved. </a:t>
            </a:r>
          </a:p>
        </p:txBody>
      </p:sp>
      <p:sp>
        <p:nvSpPr>
          <p:cNvPr id="3" name="Rectangle 6"/>
          <p:cNvSpPr>
            <a:spLocks noGrp="1" noChangeArrowheads="1"/>
          </p:cNvSpPr>
          <p:nvPr>
            <p:ph type="sldNum" sz="quarter" idx="11"/>
          </p:nvPr>
        </p:nvSpPr>
        <p:spPr>
          <a:xfrm>
            <a:off x="166688" y="6465888"/>
            <a:ext cx="457200" cy="381000"/>
          </a:xfrm>
          <a:prstGeom prst="rect">
            <a:avLst/>
          </a:prstGeom>
          <a:ln/>
        </p:spPr>
        <p:txBody>
          <a:bodyPr/>
          <a:lstStyle>
            <a:lvl1pPr>
              <a:defRPr/>
            </a:lvl1pPr>
          </a:lstStyle>
          <a:p>
            <a:pPr>
              <a:defRPr/>
            </a:pPr>
            <a:fld id="{A1D6A378-7F59-494D-96B8-26961077A2D5}"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8277225" cy="731838"/>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28625" y="1189038"/>
            <a:ext cx="8277225" cy="49164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xfrm>
            <a:off x="182563" y="6510338"/>
            <a:ext cx="428625" cy="284162"/>
          </a:xfrm>
          <a:prstGeom prst="rect">
            <a:avLst/>
          </a:prstGeom>
          <a:ln/>
        </p:spPr>
        <p:txBody>
          <a:bodyPr/>
          <a:lstStyle>
            <a:lvl1pPr>
              <a:defRPr/>
            </a:lvl1pPr>
          </a:lstStyle>
          <a:p>
            <a:pPr>
              <a:defRPr/>
            </a:pPr>
            <a:fld id="{E089BD15-BC77-46D6-86B9-64976AF1A8F1}" type="slidenum">
              <a:rPr lang="en-US"/>
              <a:pPr>
                <a:defRPr/>
              </a:pPr>
              <a:t>‹#›</a:t>
            </a:fld>
            <a:endParaRPr lang="en-US"/>
          </a:p>
        </p:txBody>
      </p:sp>
    </p:spTree>
    <p:extLst>
      <p:ext uri="{BB962C8B-B14F-4D97-AF65-F5344CB8AC3E}">
        <p14:creationId xmlns:p14="http://schemas.microsoft.com/office/powerpoint/2010/main" val="7639915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5" descr="green-arrow.png"/>
          <p:cNvPicPr>
            <a:picLocks noChangeAspect="1"/>
          </p:cNvPicPr>
          <p:nvPr/>
        </p:nvPicPr>
        <p:blipFill>
          <a:blip r:embed="rId3"/>
          <a:srcRect/>
          <a:stretch>
            <a:fillRect/>
          </a:stretch>
        </p:blipFill>
        <p:spPr bwMode="auto">
          <a:xfrm>
            <a:off x="540346" y="3186625"/>
            <a:ext cx="247973" cy="375291"/>
          </a:xfrm>
          <a:prstGeom prst="rect">
            <a:avLst/>
          </a:prstGeom>
          <a:noFill/>
          <a:ln w="9525">
            <a:noFill/>
            <a:miter lim="800000"/>
            <a:headEnd/>
            <a:tailEnd/>
          </a:ln>
        </p:spPr>
      </p:pic>
      <p:sp>
        <p:nvSpPr>
          <p:cNvPr id="2" name="Title 1"/>
          <p:cNvSpPr>
            <a:spLocks noGrp="1"/>
          </p:cNvSpPr>
          <p:nvPr>
            <p:ph type="ctrTitle"/>
          </p:nvPr>
        </p:nvSpPr>
        <p:spPr>
          <a:xfrm>
            <a:off x="823662" y="2951085"/>
            <a:ext cx="7772400" cy="807464"/>
          </a:xfrm>
        </p:spPr>
        <p:txBody>
          <a:bodyPr>
            <a:normAutofit/>
          </a:bodyPr>
          <a:lstStyle>
            <a:lvl1pPr>
              <a:defRPr sz="3500" cap="none">
                <a:solidFill>
                  <a:srgbClr val="606163"/>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9413" y="3758550"/>
            <a:ext cx="7848713" cy="379889"/>
          </a:xfrm>
        </p:spPr>
        <p:txBody>
          <a:bodyPr>
            <a:normAutofit/>
          </a:bodyPr>
          <a:lstStyle>
            <a:lvl1pPr marL="0" indent="0" algn="l">
              <a:buNone/>
              <a:defRPr sz="1200" cap="all">
                <a:solidFill>
                  <a:srgbClr val="959594"/>
                </a:solidFill>
              </a:defRPr>
            </a:lvl1pPr>
            <a:lvl2pPr marL="457160" indent="0" algn="ctr">
              <a:buNone/>
              <a:defRPr>
                <a:solidFill>
                  <a:schemeClr val="tx1">
                    <a:tint val="75000"/>
                  </a:schemeClr>
                </a:solidFill>
              </a:defRPr>
            </a:lvl2pPr>
            <a:lvl3pPr marL="914320" indent="0" algn="ctr">
              <a:buNone/>
              <a:defRPr>
                <a:solidFill>
                  <a:schemeClr val="tx1">
                    <a:tint val="75000"/>
                  </a:schemeClr>
                </a:solidFill>
              </a:defRPr>
            </a:lvl3pPr>
            <a:lvl4pPr marL="1371481" indent="0" algn="ctr">
              <a:buNone/>
              <a:defRPr>
                <a:solidFill>
                  <a:schemeClr val="tx1">
                    <a:tint val="75000"/>
                  </a:schemeClr>
                </a:solidFill>
              </a:defRPr>
            </a:lvl4pPr>
            <a:lvl5pPr marL="1828641" indent="0" algn="ctr">
              <a:buNone/>
              <a:defRPr>
                <a:solidFill>
                  <a:schemeClr val="tx1">
                    <a:tint val="75000"/>
                  </a:schemeClr>
                </a:solidFill>
              </a:defRPr>
            </a:lvl5pPr>
            <a:lvl6pPr marL="2285801" indent="0" algn="ctr">
              <a:buNone/>
              <a:defRPr>
                <a:solidFill>
                  <a:schemeClr val="tx1">
                    <a:tint val="75000"/>
                  </a:schemeClr>
                </a:solidFill>
              </a:defRPr>
            </a:lvl6pPr>
            <a:lvl7pPr marL="2742961" indent="0" algn="ctr">
              <a:buNone/>
              <a:defRPr>
                <a:solidFill>
                  <a:schemeClr val="tx1">
                    <a:tint val="75000"/>
                  </a:schemeClr>
                </a:solidFill>
              </a:defRPr>
            </a:lvl7pPr>
            <a:lvl8pPr marL="3200121" indent="0" algn="ctr">
              <a:buNone/>
              <a:defRPr>
                <a:solidFill>
                  <a:schemeClr val="tx1">
                    <a:tint val="75000"/>
                  </a:schemeClr>
                </a:solidFill>
              </a:defRPr>
            </a:lvl8pPr>
            <a:lvl9pPr marL="3657281"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Single Elem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7610925" y="6574298"/>
            <a:ext cx="1053885" cy="300791"/>
          </a:xfrm>
          <a:prstGeom prst="rect">
            <a:avLst/>
          </a:prstGeom>
          <a:noFill/>
          <a:ln>
            <a:noFill/>
          </a:ln>
          <a:extLst/>
        </p:spPr>
        <p:txBody>
          <a:bodyPr lIns="54041" tIns="27021" rIns="54041" bIns="27021">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8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85676" y="1344611"/>
            <a:ext cx="8378769" cy="43638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p:cNvSpPr>
            <a:spLocks noGrp="1"/>
          </p:cNvSpPr>
          <p:nvPr>
            <p:ph type="sldNum" sz="quarter" idx="10"/>
          </p:nvPr>
        </p:nvSpPr>
        <p:spPr/>
        <p:txBody>
          <a:bodyPr/>
          <a:lstStyle>
            <a:lvl1pPr>
              <a:defRPr/>
            </a:lvl1pPr>
          </a:lstStyle>
          <a:p>
            <a:pPr>
              <a:defRPr/>
            </a:pPr>
            <a:fld id="{3BEB2E47-3EB2-7B4C-8CBB-96C276A0FE3D}" type="slidenum">
              <a:rPr lang="en-US"/>
              <a:pPr>
                <a:defRPr/>
              </a:pPr>
              <a:t>‹#›</a:t>
            </a:fld>
            <a:r>
              <a:rPr lang="en-US"/>
              <a:t> |</a:t>
            </a:r>
          </a:p>
        </p:txBody>
      </p:sp>
      <p:sp>
        <p:nvSpPr>
          <p:cNvPr id="6" name="Footer Placeholder 6"/>
          <p:cNvSpPr>
            <a:spLocks noGrp="1"/>
          </p:cNvSpPr>
          <p:nvPr>
            <p:ph type="ftr" sz="quarter" idx="11"/>
          </p:nvPr>
        </p:nvSpPr>
        <p:spPr>
          <a:xfrm>
            <a:off x="608204" y="6502814"/>
            <a:ext cx="3506596" cy="365239"/>
          </a:xfrm>
          <a:prstGeom prst="rect">
            <a:avLst/>
          </a:prstGeom>
        </p:spPr>
        <p:txBody>
          <a:bodyPr/>
          <a:lstStyle>
            <a:lvl1pPr algn="l">
              <a:defRPr sz="800">
                <a:solidFill>
                  <a:srgbClr val="FBFCFF"/>
                </a:solidFill>
              </a:defRPr>
            </a:lvl1pPr>
          </a:lstStyle>
          <a:p>
            <a:pPr>
              <a:defRPr/>
            </a:pPr>
            <a:r>
              <a:rPr lang="en-US"/>
              <a:t>Confidential</a:t>
            </a:r>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7838" y="1169988"/>
            <a:ext cx="3951287" cy="4926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81525" y="1169988"/>
            <a:ext cx="3952875" cy="4926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6" name="Rectangle 7"/>
          <p:cNvSpPr>
            <a:spLocks noGrp="1" noChangeArrowheads="1"/>
          </p:cNvSpPr>
          <p:nvPr>
            <p:ph type="sldNum" sz="quarter" idx="11"/>
          </p:nvPr>
        </p:nvSpPr>
        <p:spPr>
          <a:ln/>
        </p:spPr>
        <p:txBody>
          <a:bodyPr/>
          <a:lstStyle>
            <a:lvl1pPr>
              <a:defRPr/>
            </a:lvl1pPr>
          </a:lstStyle>
          <a:p>
            <a:pPr>
              <a:defRPr/>
            </a:pPr>
            <a:fld id="{795388F7-D1A2-4E47-83DA-0EF1FCEDC069}"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and Two Element">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7610925" y="6574298"/>
            <a:ext cx="1053885" cy="300791"/>
          </a:xfrm>
          <a:prstGeom prst="rect">
            <a:avLst/>
          </a:prstGeom>
          <a:noFill/>
          <a:ln>
            <a:noFill/>
          </a:ln>
          <a:extLst/>
        </p:spPr>
        <p:txBody>
          <a:bodyPr lIns="54041" tIns="27021" rIns="54041" bIns="27021">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8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85676" y="1344611"/>
            <a:ext cx="4136054" cy="4363878"/>
          </a:xfrm>
        </p:spPr>
        <p:txBody>
          <a:bodyPr/>
          <a:lstStyle>
            <a:lvl1pPr>
              <a:defRPr baseline="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idx="12"/>
          </p:nvPr>
        </p:nvSpPr>
        <p:spPr>
          <a:xfrm>
            <a:off x="4528755" y="1344611"/>
            <a:ext cx="4136054" cy="43638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4"/>
          <p:cNvSpPr>
            <a:spLocks noGrp="1"/>
          </p:cNvSpPr>
          <p:nvPr>
            <p:ph type="sldNum" sz="quarter" idx="13"/>
          </p:nvPr>
        </p:nvSpPr>
        <p:spPr/>
        <p:txBody>
          <a:bodyPr/>
          <a:lstStyle>
            <a:lvl1pPr>
              <a:defRPr/>
            </a:lvl1pPr>
          </a:lstStyle>
          <a:p>
            <a:pPr>
              <a:defRPr/>
            </a:pPr>
            <a:fld id="{9F5EE07B-F34A-FA4F-B1CE-CFC0CBB33D03}" type="slidenum">
              <a:rPr lang="en-US"/>
              <a:pPr>
                <a:defRPr/>
              </a:pPr>
              <a:t>‹#›</a:t>
            </a:fld>
            <a:r>
              <a:rPr lang="en-US"/>
              <a:t> |</a:t>
            </a:r>
          </a:p>
        </p:txBody>
      </p:sp>
      <p:sp>
        <p:nvSpPr>
          <p:cNvPr id="8" name="Footer Placeholder 6"/>
          <p:cNvSpPr>
            <a:spLocks noGrp="1"/>
          </p:cNvSpPr>
          <p:nvPr>
            <p:ph type="ftr" sz="quarter" idx="14"/>
          </p:nvPr>
        </p:nvSpPr>
        <p:spPr>
          <a:xfrm>
            <a:off x="608204" y="6502814"/>
            <a:ext cx="3506596" cy="365239"/>
          </a:xfrm>
          <a:prstGeom prst="rect">
            <a:avLst/>
          </a:prstGeom>
        </p:spPr>
        <p:txBody>
          <a:bodyPr/>
          <a:lstStyle>
            <a:lvl1pPr algn="l">
              <a:defRPr sz="800">
                <a:solidFill>
                  <a:srgbClr val="FBFCFF"/>
                </a:solidFill>
              </a:defRPr>
            </a:lvl1pPr>
          </a:lstStyle>
          <a:p>
            <a:pPr>
              <a:defRPr/>
            </a:pPr>
            <a:r>
              <a:rPr lang="en-US"/>
              <a:t>Confidential</a:t>
            </a:r>
          </a:p>
        </p:txBody>
      </p:sp>
    </p:spTree>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Only and Blank">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7610925" y="6574298"/>
            <a:ext cx="1053885" cy="300791"/>
          </a:xfrm>
          <a:prstGeom prst="rect">
            <a:avLst/>
          </a:prstGeom>
          <a:noFill/>
          <a:ln>
            <a:noFill/>
          </a:ln>
          <a:extLst/>
        </p:spPr>
        <p:txBody>
          <a:bodyPr lIns="54041" tIns="27021" rIns="54041" bIns="27021">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8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67E65049-4C82-E04B-9F6B-F7891345E80F}" type="slidenum">
              <a:rPr lang="en-US"/>
              <a:pPr>
                <a:defRPr/>
              </a:pPr>
              <a:t>‹#›</a:t>
            </a:fld>
            <a:r>
              <a:rPr lang="en-US"/>
              <a:t> |</a:t>
            </a:r>
          </a:p>
        </p:txBody>
      </p:sp>
      <p:sp>
        <p:nvSpPr>
          <p:cNvPr id="5" name="Footer Placeholder 6"/>
          <p:cNvSpPr>
            <a:spLocks noGrp="1"/>
          </p:cNvSpPr>
          <p:nvPr>
            <p:ph type="ftr" sz="quarter" idx="11"/>
          </p:nvPr>
        </p:nvSpPr>
        <p:spPr>
          <a:xfrm>
            <a:off x="608204" y="6502814"/>
            <a:ext cx="3506596" cy="365239"/>
          </a:xfrm>
          <a:prstGeom prst="rect">
            <a:avLst/>
          </a:prstGeom>
        </p:spPr>
        <p:txBody>
          <a:bodyPr/>
          <a:lstStyle>
            <a:lvl1pPr algn="l">
              <a:defRPr sz="800">
                <a:solidFill>
                  <a:srgbClr val="FBFCFF"/>
                </a:solidFill>
              </a:defRPr>
            </a:lvl1pPr>
          </a:lstStyle>
          <a:p>
            <a:pPr>
              <a:defRPr/>
            </a:pPr>
            <a:r>
              <a:rPr lang="en-US"/>
              <a:t>Confidential</a:t>
            </a:r>
          </a:p>
        </p:txBody>
      </p:sp>
    </p:spTree>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Left Text and Right Image">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7610925" y="6574298"/>
            <a:ext cx="1053885" cy="300791"/>
          </a:xfrm>
          <a:prstGeom prst="rect">
            <a:avLst/>
          </a:prstGeom>
          <a:noFill/>
          <a:ln>
            <a:noFill/>
          </a:ln>
          <a:extLst/>
        </p:spPr>
        <p:txBody>
          <a:bodyPr lIns="54041" tIns="27021" rIns="54041" bIns="27021">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8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86236" y="1344885"/>
            <a:ext cx="4459720" cy="43630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4"/>
          <p:cNvSpPr>
            <a:spLocks noGrp="1"/>
          </p:cNvSpPr>
          <p:nvPr>
            <p:ph type="pic" sz="quarter" idx="10"/>
          </p:nvPr>
        </p:nvSpPr>
        <p:spPr>
          <a:xfrm>
            <a:off x="4848534" y="1353729"/>
            <a:ext cx="3815912" cy="4363878"/>
          </a:xfrm>
        </p:spPr>
        <p:txBody>
          <a:bodyPr rtlCol="0">
            <a:normAutofit/>
          </a:bodyPr>
          <a:lstStyle/>
          <a:p>
            <a:pPr lvl="0"/>
            <a:r>
              <a:rPr lang="en-US" noProof="0" smtClean="0"/>
              <a:t>Click icon to add picture</a:t>
            </a:r>
          </a:p>
        </p:txBody>
      </p:sp>
      <p:sp>
        <p:nvSpPr>
          <p:cNvPr id="7" name="Slide Number Placeholder 4"/>
          <p:cNvSpPr>
            <a:spLocks noGrp="1"/>
          </p:cNvSpPr>
          <p:nvPr>
            <p:ph type="sldNum" sz="quarter" idx="11"/>
          </p:nvPr>
        </p:nvSpPr>
        <p:spPr/>
        <p:txBody>
          <a:bodyPr/>
          <a:lstStyle>
            <a:lvl1pPr>
              <a:defRPr/>
            </a:lvl1pPr>
          </a:lstStyle>
          <a:p>
            <a:pPr>
              <a:defRPr/>
            </a:pPr>
            <a:fld id="{5FBAC513-4D0E-C74B-A7A1-892545C7785F}" type="slidenum">
              <a:rPr lang="en-US"/>
              <a:pPr>
                <a:defRPr/>
              </a:pPr>
              <a:t>‹#›</a:t>
            </a:fld>
            <a:r>
              <a:rPr lang="en-US"/>
              <a:t> |</a:t>
            </a:r>
          </a:p>
        </p:txBody>
      </p:sp>
      <p:sp>
        <p:nvSpPr>
          <p:cNvPr id="8" name="Footer Placeholder 6"/>
          <p:cNvSpPr>
            <a:spLocks noGrp="1"/>
          </p:cNvSpPr>
          <p:nvPr>
            <p:ph type="ftr" sz="quarter" idx="12"/>
          </p:nvPr>
        </p:nvSpPr>
        <p:spPr>
          <a:xfrm>
            <a:off x="608204" y="6502814"/>
            <a:ext cx="3506596" cy="365239"/>
          </a:xfrm>
          <a:prstGeom prst="rect">
            <a:avLst/>
          </a:prstGeom>
        </p:spPr>
        <p:txBody>
          <a:bodyPr/>
          <a:lstStyle>
            <a:lvl1pPr algn="l">
              <a:defRPr sz="800">
                <a:solidFill>
                  <a:srgbClr val="FBFCFF"/>
                </a:solidFill>
              </a:defRPr>
            </a:lvl1pPr>
          </a:lstStyle>
          <a:p>
            <a:pPr>
              <a:defRPr/>
            </a:pPr>
            <a:r>
              <a:rPr lang="en-US"/>
              <a:t>Confidential</a:t>
            </a:r>
          </a:p>
        </p:txBody>
      </p:sp>
    </p:spTree>
  </p:cSld>
  <p:clrMapOvr>
    <a:masterClrMapping/>
  </p:clrMapOvr>
  <p:hf hd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Left Image and Right Text">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7610925" y="6574298"/>
            <a:ext cx="1053885" cy="300791"/>
          </a:xfrm>
          <a:prstGeom prst="rect">
            <a:avLst/>
          </a:prstGeom>
          <a:noFill/>
          <a:ln>
            <a:noFill/>
          </a:ln>
          <a:extLst/>
        </p:spPr>
        <p:txBody>
          <a:bodyPr lIns="54041" tIns="27021" rIns="54041" bIns="27021">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8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350520" y="1344885"/>
            <a:ext cx="4459720" cy="43630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4"/>
          <p:cNvSpPr>
            <a:spLocks noGrp="1"/>
          </p:cNvSpPr>
          <p:nvPr>
            <p:ph type="pic" sz="quarter" idx="10"/>
          </p:nvPr>
        </p:nvSpPr>
        <p:spPr>
          <a:xfrm>
            <a:off x="409658" y="1353729"/>
            <a:ext cx="3815912" cy="4363878"/>
          </a:xfrm>
        </p:spPr>
        <p:txBody>
          <a:bodyPr rtlCol="0">
            <a:normAutofit/>
          </a:bodyPr>
          <a:lstStyle/>
          <a:p>
            <a:pPr lvl="0"/>
            <a:r>
              <a:rPr lang="en-US" noProof="0" smtClean="0"/>
              <a:t>Click icon to add picture</a:t>
            </a:r>
          </a:p>
        </p:txBody>
      </p:sp>
      <p:sp>
        <p:nvSpPr>
          <p:cNvPr id="7" name="Slide Number Placeholder 4"/>
          <p:cNvSpPr>
            <a:spLocks noGrp="1"/>
          </p:cNvSpPr>
          <p:nvPr>
            <p:ph type="sldNum" sz="quarter" idx="11"/>
          </p:nvPr>
        </p:nvSpPr>
        <p:spPr/>
        <p:txBody>
          <a:bodyPr/>
          <a:lstStyle>
            <a:lvl1pPr>
              <a:defRPr/>
            </a:lvl1pPr>
          </a:lstStyle>
          <a:p>
            <a:pPr>
              <a:defRPr/>
            </a:pPr>
            <a:fld id="{B8A89BF3-E600-C144-A21B-6A3E008C3C47}" type="slidenum">
              <a:rPr lang="en-US"/>
              <a:pPr>
                <a:defRPr/>
              </a:pPr>
              <a:t>‹#›</a:t>
            </a:fld>
            <a:r>
              <a:rPr lang="en-US"/>
              <a:t> |</a:t>
            </a:r>
          </a:p>
        </p:txBody>
      </p:sp>
      <p:sp>
        <p:nvSpPr>
          <p:cNvPr id="8" name="Footer Placeholder 6"/>
          <p:cNvSpPr>
            <a:spLocks noGrp="1"/>
          </p:cNvSpPr>
          <p:nvPr>
            <p:ph type="ftr" sz="quarter" idx="12"/>
          </p:nvPr>
        </p:nvSpPr>
        <p:spPr>
          <a:xfrm>
            <a:off x="608204" y="6502814"/>
            <a:ext cx="3506596" cy="365239"/>
          </a:xfrm>
          <a:prstGeom prst="rect">
            <a:avLst/>
          </a:prstGeom>
        </p:spPr>
        <p:txBody>
          <a:bodyPr/>
          <a:lstStyle>
            <a:lvl1pPr algn="l">
              <a:defRPr sz="800">
                <a:solidFill>
                  <a:srgbClr val="FBFCFF"/>
                </a:solidFill>
              </a:defRPr>
            </a:lvl1pPr>
          </a:lstStyle>
          <a:p>
            <a:pPr>
              <a:defRPr/>
            </a:pPr>
            <a:r>
              <a:rPr lang="en-US"/>
              <a:t>Confidential</a:t>
            </a:r>
          </a:p>
        </p:txBody>
      </p:sp>
    </p:spTree>
  </p:cSld>
  <p:clrMapOvr>
    <a:masterClrMapping/>
  </p:clrMapOvr>
  <p:hf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Impact Slide - Te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ext Placeholder 4"/>
          <p:cNvSpPr>
            <a:spLocks noGrp="1"/>
          </p:cNvSpPr>
          <p:nvPr>
            <p:ph type="body" sz="quarter" idx="10"/>
          </p:nvPr>
        </p:nvSpPr>
        <p:spPr>
          <a:xfrm>
            <a:off x="444504" y="2972519"/>
            <a:ext cx="6147860" cy="866225"/>
          </a:xfrm>
        </p:spPr>
        <p:txBody>
          <a:bodyPr>
            <a:noAutofit/>
          </a:bodyPr>
          <a:lstStyle>
            <a:lvl1pPr algn="l">
              <a:buFontTx/>
              <a:buNone/>
              <a:defRPr sz="35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Impact Slide - Green">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44504" y="2972519"/>
            <a:ext cx="6147860" cy="866225"/>
          </a:xfrm>
        </p:spPr>
        <p:txBody>
          <a:bodyPr>
            <a:noAutofit/>
          </a:bodyPr>
          <a:lstStyle>
            <a:lvl1pPr algn="l">
              <a:buFontTx/>
              <a:buNone/>
              <a:defRPr sz="35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Impact Slide - Orang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44504" y="2972519"/>
            <a:ext cx="6147860" cy="866225"/>
          </a:xfrm>
        </p:spPr>
        <p:txBody>
          <a:bodyPr>
            <a:noAutofit/>
          </a:bodyPr>
          <a:lstStyle>
            <a:lvl1pPr algn="l">
              <a:buFontTx/>
              <a:buNone/>
              <a:defRPr sz="35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Impact Slide - Pink">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6715" y="2951085"/>
            <a:ext cx="7772400" cy="807464"/>
          </a:xfrm>
        </p:spPr>
        <p:txBody>
          <a:bodyPr>
            <a:normAutofit/>
          </a:bodyPr>
          <a:lstStyle>
            <a:lvl1pPr>
              <a:defRPr sz="3500" b="0" cap="none">
                <a:solidFill>
                  <a:srgbClr val="FFFFFF"/>
                </a:solidFill>
              </a:defRPr>
            </a:lvl1pPr>
          </a:lstStyle>
          <a:p>
            <a:r>
              <a:rPr lang="en-US" smtClean="0"/>
              <a:t>Click to edit Master title style</a:t>
            </a:r>
            <a:endParaRPr lang="en-US" dirty="0"/>
          </a:p>
        </p:txBody>
      </p:sp>
    </p:spTree>
  </p:cSld>
  <p:clrMapOvr>
    <a:masterClrMapping/>
  </p:clrMapOvr>
  <p:hf hd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Slide - Neutr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 Placeholder 4"/>
          <p:cNvSpPr>
            <a:spLocks noGrp="1"/>
          </p:cNvSpPr>
          <p:nvPr>
            <p:ph type="body" sz="quarter" idx="11"/>
          </p:nvPr>
        </p:nvSpPr>
        <p:spPr>
          <a:xfrm>
            <a:off x="1524996" y="2599232"/>
            <a:ext cx="6147860" cy="1668069"/>
          </a:xfrm>
        </p:spPr>
        <p:txBody>
          <a:bodyPr>
            <a:noAutofit/>
          </a:bodyPr>
          <a:lstStyle>
            <a:lvl1pPr algn="l">
              <a:buFontTx/>
              <a:buNone/>
              <a:defRPr lang="en-US" sz="2100" b="0" kern="1200" dirty="0" smtClean="0">
                <a:solidFill>
                  <a:srgbClr val="606163"/>
                </a:solidFill>
                <a:latin typeface="Arial"/>
                <a:ea typeface="ＭＳ Ｐゴシック" charset="-128"/>
                <a:cs typeface="Aria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4" name="Text Placeholder 5"/>
          <p:cNvSpPr>
            <a:spLocks noGrp="1"/>
          </p:cNvSpPr>
          <p:nvPr>
            <p:ph type="body" sz="quarter" idx="12"/>
          </p:nvPr>
        </p:nvSpPr>
        <p:spPr>
          <a:xfrm>
            <a:off x="5894537" y="4769143"/>
            <a:ext cx="1778319" cy="765103"/>
          </a:xfrm>
        </p:spPr>
        <p:txBody>
          <a:bodyPr/>
          <a:lstStyle>
            <a:lvl1pPr>
              <a:buFontTx/>
              <a:buNone/>
              <a:defRPr lang="en-US" sz="1200" b="0" kern="1200" dirty="0" smtClean="0">
                <a:solidFill>
                  <a:srgbClr val="606163"/>
                </a:solidFill>
                <a:latin typeface="Arial"/>
                <a:ea typeface="ＭＳ Ｐゴシック" charset="-128"/>
                <a:cs typeface="Aria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Slide - Te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524996" y="2599232"/>
            <a:ext cx="6147860" cy="1668069"/>
          </a:xfrm>
        </p:spPr>
        <p:txBody>
          <a:bodyPr>
            <a:noAutofit/>
          </a:bodyPr>
          <a:lstStyle>
            <a:lvl1pPr algn="l">
              <a:buFontTx/>
              <a:buNone/>
              <a:defRPr sz="21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6" name="Text Placeholder 5"/>
          <p:cNvSpPr>
            <a:spLocks noGrp="1"/>
          </p:cNvSpPr>
          <p:nvPr>
            <p:ph type="body" sz="quarter" idx="11"/>
          </p:nvPr>
        </p:nvSpPr>
        <p:spPr>
          <a:xfrm>
            <a:off x="5894537" y="4769143"/>
            <a:ext cx="1778319" cy="765103"/>
          </a:xfrm>
        </p:spPr>
        <p:txBody>
          <a:bodyPr/>
          <a:lstStyle>
            <a:lvl1pPr>
              <a:buFontTx/>
              <a:buNone/>
              <a:defRPr sz="12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8" name="Rectangle 7"/>
          <p:cNvSpPr>
            <a:spLocks noGrp="1" noChangeArrowheads="1"/>
          </p:cNvSpPr>
          <p:nvPr>
            <p:ph type="sldNum" sz="quarter" idx="11"/>
          </p:nvPr>
        </p:nvSpPr>
        <p:spPr>
          <a:ln/>
        </p:spPr>
        <p:txBody>
          <a:bodyPr/>
          <a:lstStyle>
            <a:lvl1pPr>
              <a:defRPr/>
            </a:lvl1pPr>
          </a:lstStyle>
          <a:p>
            <a:pPr>
              <a:defRPr/>
            </a:pPr>
            <a:fld id="{793FBA02-02BD-4C30-A129-14BE138E316D}"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Slide - Green">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1524996" y="2599232"/>
            <a:ext cx="6147860" cy="1668069"/>
          </a:xfrm>
        </p:spPr>
        <p:txBody>
          <a:bodyPr>
            <a:noAutofit/>
          </a:bodyPr>
          <a:lstStyle>
            <a:lvl1pPr algn="l">
              <a:buFontTx/>
              <a:buNone/>
              <a:defRPr sz="21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4" name="Text Placeholder 5"/>
          <p:cNvSpPr>
            <a:spLocks noGrp="1"/>
          </p:cNvSpPr>
          <p:nvPr>
            <p:ph type="body" sz="quarter" idx="11"/>
          </p:nvPr>
        </p:nvSpPr>
        <p:spPr>
          <a:xfrm>
            <a:off x="5894537" y="4769143"/>
            <a:ext cx="1778319" cy="765103"/>
          </a:xfrm>
        </p:spPr>
        <p:txBody>
          <a:bodyPr/>
          <a:lstStyle>
            <a:lvl1pPr>
              <a:buFontTx/>
              <a:buNone/>
              <a:defRPr sz="12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Orange Quot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1524996" y="2599232"/>
            <a:ext cx="6147860" cy="1668069"/>
          </a:xfrm>
        </p:spPr>
        <p:txBody>
          <a:bodyPr>
            <a:noAutofit/>
          </a:bodyPr>
          <a:lstStyle>
            <a:lvl1pPr algn="l">
              <a:buFontTx/>
              <a:buNone/>
              <a:defRPr sz="21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4" name="Text Placeholder 5"/>
          <p:cNvSpPr>
            <a:spLocks noGrp="1"/>
          </p:cNvSpPr>
          <p:nvPr>
            <p:ph type="body" sz="quarter" idx="11"/>
          </p:nvPr>
        </p:nvSpPr>
        <p:spPr>
          <a:xfrm>
            <a:off x="5894537" y="4769143"/>
            <a:ext cx="1778319" cy="765103"/>
          </a:xfrm>
        </p:spPr>
        <p:txBody>
          <a:bodyPr/>
          <a:lstStyle>
            <a:lvl1pPr>
              <a:buFontTx/>
              <a:buNone/>
              <a:defRPr sz="12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Quote Slide - Pink">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ext Placeholder 4"/>
          <p:cNvSpPr>
            <a:spLocks noGrp="1"/>
          </p:cNvSpPr>
          <p:nvPr>
            <p:ph type="body" sz="quarter" idx="10"/>
          </p:nvPr>
        </p:nvSpPr>
        <p:spPr>
          <a:xfrm>
            <a:off x="1524996" y="2599232"/>
            <a:ext cx="6147860" cy="1668069"/>
          </a:xfrm>
        </p:spPr>
        <p:txBody>
          <a:bodyPr>
            <a:noAutofit/>
          </a:bodyPr>
          <a:lstStyle>
            <a:lvl1pPr algn="l">
              <a:buFontTx/>
              <a:buNone/>
              <a:defRPr sz="21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5" name="Text Placeholder 5"/>
          <p:cNvSpPr>
            <a:spLocks noGrp="1"/>
          </p:cNvSpPr>
          <p:nvPr>
            <p:ph type="body" sz="quarter" idx="11"/>
          </p:nvPr>
        </p:nvSpPr>
        <p:spPr>
          <a:xfrm>
            <a:off x="5894537" y="4769143"/>
            <a:ext cx="1778319" cy="765103"/>
          </a:xfrm>
        </p:spPr>
        <p:txBody>
          <a:bodyPr/>
          <a:lstStyle>
            <a:lvl1pPr>
              <a:buFontTx/>
              <a:buNone/>
              <a:defRPr sz="12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hank You - Te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446715" y="2951085"/>
            <a:ext cx="7772400" cy="807464"/>
          </a:xfrm>
        </p:spPr>
        <p:txBody>
          <a:bodyPr>
            <a:normAutofit/>
          </a:bodyPr>
          <a:lstStyle>
            <a:lvl1pPr>
              <a:defRPr sz="3500" b="0" cap="none">
                <a:solidFill>
                  <a:srgbClr val="FFFFFF"/>
                </a:solidFill>
              </a:defRPr>
            </a:lvl1pPr>
          </a:lstStyle>
          <a:p>
            <a:r>
              <a:rPr lang="en-US" smtClean="0"/>
              <a:t>Click to edit Master title style</a:t>
            </a:r>
            <a:endParaRPr lang="en-US" dirty="0"/>
          </a:p>
        </p:txBody>
      </p:sp>
      <p:sp>
        <p:nvSpPr>
          <p:cNvPr id="7" name="Text Placeholder 5"/>
          <p:cNvSpPr>
            <a:spLocks noGrp="1"/>
          </p:cNvSpPr>
          <p:nvPr>
            <p:ph type="body" sz="quarter" idx="10"/>
          </p:nvPr>
        </p:nvSpPr>
        <p:spPr>
          <a:xfrm>
            <a:off x="446506" y="3694609"/>
            <a:ext cx="7772609" cy="417681"/>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hank You - Green">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446715" y="2951085"/>
            <a:ext cx="7772400" cy="807464"/>
          </a:xfrm>
        </p:spPr>
        <p:txBody>
          <a:bodyPr>
            <a:normAutofit/>
          </a:bodyPr>
          <a:lstStyle>
            <a:lvl1pPr>
              <a:defRPr sz="3500" b="0" cap="none">
                <a:solidFill>
                  <a:srgbClr val="FFFFFF"/>
                </a:solidFill>
              </a:defRPr>
            </a:lvl1pPr>
          </a:lstStyle>
          <a:p>
            <a:r>
              <a:rPr lang="en-US" smtClean="0"/>
              <a:t>Click to edit Master title style</a:t>
            </a:r>
            <a:endParaRPr lang="en-US" dirty="0"/>
          </a:p>
        </p:txBody>
      </p:sp>
      <p:sp>
        <p:nvSpPr>
          <p:cNvPr id="4" name="Text Placeholder 5"/>
          <p:cNvSpPr>
            <a:spLocks noGrp="1"/>
          </p:cNvSpPr>
          <p:nvPr>
            <p:ph type="body" sz="quarter" idx="10"/>
          </p:nvPr>
        </p:nvSpPr>
        <p:spPr>
          <a:xfrm>
            <a:off x="446506" y="3694609"/>
            <a:ext cx="7772609" cy="417681"/>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Thank You - Orang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446715" y="2951085"/>
            <a:ext cx="7772400" cy="807464"/>
          </a:xfrm>
        </p:spPr>
        <p:txBody>
          <a:bodyPr>
            <a:normAutofit/>
          </a:bodyPr>
          <a:lstStyle>
            <a:lvl1pPr>
              <a:defRPr sz="3500" b="0" cap="none">
                <a:solidFill>
                  <a:srgbClr val="FFFFFF"/>
                </a:solidFill>
              </a:defRPr>
            </a:lvl1pPr>
          </a:lstStyle>
          <a:p>
            <a:r>
              <a:rPr lang="en-US" smtClean="0"/>
              <a:t>Click to edit Master title style</a:t>
            </a:r>
            <a:endParaRPr lang="en-US" dirty="0"/>
          </a:p>
        </p:txBody>
      </p:sp>
      <p:sp>
        <p:nvSpPr>
          <p:cNvPr id="4" name="Text Placeholder 5"/>
          <p:cNvSpPr>
            <a:spLocks noGrp="1"/>
          </p:cNvSpPr>
          <p:nvPr>
            <p:ph type="body" sz="quarter" idx="10"/>
          </p:nvPr>
        </p:nvSpPr>
        <p:spPr>
          <a:xfrm>
            <a:off x="446506" y="3694609"/>
            <a:ext cx="7772609" cy="417681"/>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Thank You - Pink">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6715" y="2951085"/>
            <a:ext cx="7772400" cy="807464"/>
          </a:xfrm>
        </p:spPr>
        <p:txBody>
          <a:bodyPr>
            <a:normAutofit/>
          </a:bodyPr>
          <a:lstStyle>
            <a:lvl1pPr>
              <a:defRPr sz="3500" b="0" cap="none">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446506" y="3694609"/>
            <a:ext cx="7772609" cy="417681"/>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5" name="Title 3"/>
          <p:cNvSpPr>
            <a:spLocks noGrp="1"/>
          </p:cNvSpPr>
          <p:nvPr>
            <p:ph type="title"/>
          </p:nvPr>
        </p:nvSpPr>
        <p:spPr>
          <a:xfrm>
            <a:off x="457200" y="2819400"/>
            <a:ext cx="8229600" cy="838200"/>
          </a:xfrm>
          <a:prstGeom prst="rect">
            <a:avLst/>
          </a:prstGeom>
        </p:spPr>
        <p:txBody>
          <a:bodyPr vert="horz"/>
          <a:lstStyle>
            <a:lvl1pPr>
              <a:defRPr sz="3200" b="0">
                <a:solidFill>
                  <a:schemeClr val="bg1"/>
                </a:solidFill>
              </a:defRPr>
            </a:lvl1pPr>
          </a:lstStyle>
          <a:p>
            <a:r>
              <a:rPr lang="en-US" smtClean="0"/>
              <a:t>Click to edit Master title style</a:t>
            </a:r>
            <a:endParaRPr lang="en-US"/>
          </a:p>
        </p:txBody>
      </p:sp>
      <p:sp>
        <p:nvSpPr>
          <p:cNvPr id="20" name="Text Placeholder 19"/>
          <p:cNvSpPr>
            <a:spLocks noGrp="1"/>
          </p:cNvSpPr>
          <p:nvPr>
            <p:ph type="body" sz="quarter" idx="10"/>
          </p:nvPr>
        </p:nvSpPr>
        <p:spPr>
          <a:xfrm>
            <a:off x="457200" y="3657600"/>
            <a:ext cx="8229600" cy="457200"/>
          </a:xfrm>
          <a:prstGeom prst="rect">
            <a:avLst/>
          </a:prstGeom>
        </p:spPr>
        <p:txBody>
          <a:bodyPr vert="horz" anchor="t"/>
          <a:lstStyle>
            <a:lvl1pPr>
              <a:buFontTx/>
              <a:buNone/>
              <a:defRPr sz="2000">
                <a:solidFill>
                  <a:schemeClr val="accent2"/>
                </a:solidFill>
              </a:defRPr>
            </a:lvl1pPr>
          </a:lstStyle>
          <a:p>
            <a:pPr lvl="0"/>
            <a:r>
              <a:rPr lang="en-US" smtClean="0"/>
              <a:t>Click to edit Master text styles</a:t>
            </a:r>
          </a:p>
        </p:txBody>
      </p:sp>
      <p:sp>
        <p:nvSpPr>
          <p:cNvPr id="21" name="Text Placeholder 19"/>
          <p:cNvSpPr>
            <a:spLocks noGrp="1"/>
          </p:cNvSpPr>
          <p:nvPr>
            <p:ph type="body" sz="quarter" idx="11"/>
          </p:nvPr>
        </p:nvSpPr>
        <p:spPr>
          <a:xfrm>
            <a:off x="457200" y="4114800"/>
            <a:ext cx="8229600" cy="457200"/>
          </a:xfrm>
          <a:prstGeom prst="rect">
            <a:avLst/>
          </a:prstGeom>
        </p:spPr>
        <p:txBody>
          <a:bodyPr vert="horz" anchor="t"/>
          <a:lstStyle>
            <a:lvl1pPr>
              <a:buFontTx/>
              <a:buNone/>
              <a:defRPr sz="2000">
                <a:solidFill>
                  <a:srgbClr val="7FB6BB"/>
                </a:solidFill>
              </a:defRPr>
            </a:lvl1pPr>
          </a:lstStyle>
          <a:p>
            <a:pPr lvl="0"/>
            <a:r>
              <a:rPr lang="en-US" smtClean="0"/>
              <a:t>Click to edit Master text styles</a:t>
            </a:r>
          </a:p>
        </p:txBody>
      </p:sp>
    </p:spTree>
  </p:cSld>
  <p:clrMapOvr>
    <a:masterClrMapping/>
  </p:clrMapOvr>
  <p:hf hd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479425" y="6483350"/>
            <a:ext cx="4495800" cy="381000"/>
          </a:xfrm>
          <a:prstGeom prst="rect">
            <a:avLst/>
          </a:prstGeom>
          <a:ln/>
        </p:spPr>
        <p:txBody>
          <a:bodyPr/>
          <a:lstStyle>
            <a:lvl1pPr>
              <a:defRPr/>
            </a:lvl1pPr>
          </a:lstStyle>
          <a:p>
            <a:pPr>
              <a:defRPr/>
            </a:pPr>
            <a:r>
              <a:rPr lang="en-US"/>
              <a:t>© 2008 Brightcove, Inc. All rights reserved. </a:t>
            </a:r>
          </a:p>
        </p:txBody>
      </p:sp>
      <p:sp>
        <p:nvSpPr>
          <p:cNvPr id="3" name="Rectangle 6"/>
          <p:cNvSpPr>
            <a:spLocks noGrp="1" noChangeArrowheads="1"/>
          </p:cNvSpPr>
          <p:nvPr>
            <p:ph type="sldNum" sz="quarter" idx="11"/>
          </p:nvPr>
        </p:nvSpPr>
        <p:spPr>
          <a:xfrm>
            <a:off x="166688" y="6465888"/>
            <a:ext cx="457200" cy="381000"/>
          </a:xfrm>
          <a:prstGeom prst="rect">
            <a:avLst/>
          </a:prstGeom>
          <a:ln/>
        </p:spPr>
        <p:txBody>
          <a:bodyPr/>
          <a:lstStyle>
            <a:lvl1pPr>
              <a:defRPr/>
            </a:lvl1pPr>
          </a:lstStyle>
          <a:p>
            <a:pPr>
              <a:defRPr/>
            </a:pPr>
            <a:fld id="{A1D6A378-7F59-494D-96B8-26961077A2D5}"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4" name="Rectangle 7"/>
          <p:cNvSpPr>
            <a:spLocks noGrp="1" noChangeArrowheads="1"/>
          </p:cNvSpPr>
          <p:nvPr>
            <p:ph type="sldNum" sz="quarter" idx="11"/>
          </p:nvPr>
        </p:nvSpPr>
        <p:spPr>
          <a:ln/>
        </p:spPr>
        <p:txBody>
          <a:bodyPr/>
          <a:lstStyle>
            <a:lvl1pPr>
              <a:defRPr/>
            </a:lvl1pPr>
          </a:lstStyle>
          <a:p>
            <a:pPr>
              <a:defRPr/>
            </a:pPr>
            <a:fld id="{03813E29-7EE7-4243-9A18-A276FD273E2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3" name="Rectangle 7"/>
          <p:cNvSpPr>
            <a:spLocks noGrp="1" noChangeArrowheads="1"/>
          </p:cNvSpPr>
          <p:nvPr>
            <p:ph type="sldNum" sz="quarter" idx="11"/>
          </p:nvPr>
        </p:nvSpPr>
        <p:spPr>
          <a:ln/>
        </p:spPr>
        <p:txBody>
          <a:bodyPr/>
          <a:lstStyle>
            <a:lvl1pPr>
              <a:defRPr/>
            </a:lvl1pPr>
          </a:lstStyle>
          <a:p>
            <a:pPr>
              <a:defRPr/>
            </a:pPr>
            <a:fld id="{3C6AE4AE-1418-4342-8C9B-F51438C903A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6" name="Rectangle 7"/>
          <p:cNvSpPr>
            <a:spLocks noGrp="1" noChangeArrowheads="1"/>
          </p:cNvSpPr>
          <p:nvPr>
            <p:ph type="sldNum" sz="quarter" idx="11"/>
          </p:nvPr>
        </p:nvSpPr>
        <p:spPr>
          <a:ln/>
        </p:spPr>
        <p:txBody>
          <a:bodyPr/>
          <a:lstStyle>
            <a:lvl1pPr>
              <a:defRPr/>
            </a:lvl1pPr>
          </a:lstStyle>
          <a:p>
            <a:pPr>
              <a:defRPr/>
            </a:pPr>
            <a:fld id="{A912F945-444F-4620-AABE-F20830EAEA2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6" name="Rectangle 7"/>
          <p:cNvSpPr>
            <a:spLocks noGrp="1" noChangeArrowheads="1"/>
          </p:cNvSpPr>
          <p:nvPr>
            <p:ph type="sldNum" sz="quarter" idx="11"/>
          </p:nvPr>
        </p:nvSpPr>
        <p:spPr>
          <a:ln/>
        </p:spPr>
        <p:txBody>
          <a:bodyPr/>
          <a:lstStyle>
            <a:lvl1pPr>
              <a:defRPr/>
            </a:lvl1pPr>
          </a:lstStyle>
          <a:p>
            <a:pPr>
              <a:defRPr/>
            </a:pPr>
            <a:fld id="{5FC0D2C4-055F-4D80-92E7-6FB89EA653B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5" Type="http://schemas.openxmlformats.org/officeDocument/2006/relationships/image" Target="../media/image3.png"/><Relationship Id="rId1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0.jpe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image" Target="../media/image9.pn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theme" Target="../theme/theme4.xml"/><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slideLayout" Target="../slideLayouts/slideLayout34.xml"/><Relationship Id="rId2"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46.xml"/><Relationship Id="rId20" Type="http://schemas.openxmlformats.org/officeDocument/2006/relationships/slideLayout" Target="../slideLayouts/slideLayout57.xml"/><Relationship Id="rId21" Type="http://schemas.openxmlformats.org/officeDocument/2006/relationships/slideLayout" Target="../slideLayouts/slideLayout58.xml"/><Relationship Id="rId22" Type="http://schemas.openxmlformats.org/officeDocument/2006/relationships/slideLayout" Target="../slideLayouts/slideLayout59.xml"/><Relationship Id="rId23" Type="http://schemas.openxmlformats.org/officeDocument/2006/relationships/theme" Target="../theme/theme5.xml"/><Relationship Id="rId24" Type="http://schemas.openxmlformats.org/officeDocument/2006/relationships/image" Target="../media/image15.png"/><Relationship Id="rId25" Type="http://schemas.openxmlformats.org/officeDocument/2006/relationships/image" Target="../media/image16.png"/><Relationship Id="rId26" Type="http://schemas.openxmlformats.org/officeDocument/2006/relationships/image" Target="../media/image17.png"/><Relationship Id="rId27" Type="http://schemas.openxmlformats.org/officeDocument/2006/relationships/image" Target="../media/image18.png"/><Relationship Id="rId10" Type="http://schemas.openxmlformats.org/officeDocument/2006/relationships/slideLayout" Target="../slideLayouts/slideLayout47.xml"/><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slideLayout" Target="../slideLayouts/slideLayout55.xml"/><Relationship Id="rId19" Type="http://schemas.openxmlformats.org/officeDocument/2006/relationships/slideLayout" Target="../slideLayouts/slideLayout56.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a:srcRect/>
          <a:stretch>
            <a:fillRect/>
          </a:stretch>
        </p:blipFill>
        <p:spPr bwMode="auto">
          <a:xfrm>
            <a:off x="0" y="0"/>
            <a:ext cx="9144000" cy="6859588"/>
          </a:xfrm>
          <a:prstGeom prst="rect">
            <a:avLst/>
          </a:prstGeom>
          <a:noFill/>
          <a:ln w="9525">
            <a:noFill/>
            <a:miter lim="800000"/>
            <a:headEnd/>
            <a:tailEnd/>
          </a:ln>
        </p:spPr>
      </p:pic>
      <p:pic>
        <p:nvPicPr>
          <p:cNvPr id="1027" name="Picture 3" descr="bc_logo_transparent"/>
          <p:cNvPicPr>
            <a:picLocks noChangeAspect="1" noChangeArrowheads="1"/>
          </p:cNvPicPr>
          <p:nvPr/>
        </p:nvPicPr>
        <p:blipFill>
          <a:blip r:embed="rId14"/>
          <a:srcRect r="73817"/>
          <a:stretch>
            <a:fillRect/>
          </a:stretch>
        </p:blipFill>
        <p:spPr bwMode="auto">
          <a:xfrm>
            <a:off x="8382000" y="6248400"/>
            <a:ext cx="533400" cy="493713"/>
          </a:xfrm>
          <a:prstGeom prst="rect">
            <a:avLst/>
          </a:prstGeom>
          <a:noFill/>
          <a:ln w="9525">
            <a:noFill/>
            <a:miter lim="800000"/>
            <a:headEnd/>
            <a:tailEnd/>
          </a:ln>
        </p:spPr>
      </p:pic>
      <p:sp>
        <p:nvSpPr>
          <p:cNvPr id="1028" name="Rectangle 4"/>
          <p:cNvSpPr>
            <a:spLocks noGrp="1" noChangeArrowheads="1"/>
          </p:cNvSpPr>
          <p:nvPr>
            <p:ph type="title"/>
          </p:nvPr>
        </p:nvSpPr>
        <p:spPr bwMode="auto">
          <a:xfrm>
            <a:off x="457200" y="152400"/>
            <a:ext cx="8305800" cy="550863"/>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p>
            <a:pPr lvl="0"/>
            <a:r>
              <a:rPr lang="en-US" smtClean="0"/>
              <a:t>Click to edit Master title style</a:t>
            </a:r>
          </a:p>
        </p:txBody>
      </p:sp>
      <p:sp>
        <p:nvSpPr>
          <p:cNvPr id="1029" name="Rectangle 5"/>
          <p:cNvSpPr>
            <a:spLocks noGrp="1" noChangeArrowheads="1"/>
          </p:cNvSpPr>
          <p:nvPr>
            <p:ph type="body" idx="1"/>
          </p:nvPr>
        </p:nvSpPr>
        <p:spPr bwMode="auto">
          <a:xfrm>
            <a:off x="477838" y="1169988"/>
            <a:ext cx="8056562" cy="4926012"/>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3974" name="Rectangle 6"/>
          <p:cNvSpPr>
            <a:spLocks noGrp="1" noChangeArrowheads="1"/>
          </p:cNvSpPr>
          <p:nvPr>
            <p:ph type="ftr" sz="quarter" idx="3"/>
          </p:nvPr>
        </p:nvSpPr>
        <p:spPr bwMode="auto">
          <a:xfrm>
            <a:off x="479425" y="6494463"/>
            <a:ext cx="4495800" cy="38100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eaLnBrk="1" hangingPunct="1">
              <a:defRPr sz="800">
                <a:solidFill>
                  <a:srgbClr val="7B7B7B"/>
                </a:solidFill>
                <a:ea typeface="ＭＳ Ｐゴシック" pitchFamily="34" charset="-128"/>
                <a:cs typeface="+mn-cs"/>
              </a:defRPr>
            </a:lvl1pPr>
          </a:lstStyle>
          <a:p>
            <a:pPr>
              <a:defRPr/>
            </a:pPr>
            <a:r>
              <a:rPr lang="en-US"/>
              <a:t>© 2008 Brightcove, Inc. All rights reserved. Company Confidential.</a:t>
            </a:r>
          </a:p>
        </p:txBody>
      </p:sp>
      <p:sp>
        <p:nvSpPr>
          <p:cNvPr id="83975" name="Rectangle 7"/>
          <p:cNvSpPr>
            <a:spLocks noGrp="1" noChangeArrowheads="1"/>
          </p:cNvSpPr>
          <p:nvPr>
            <p:ph type="sldNum" sz="quarter" idx="4"/>
          </p:nvPr>
        </p:nvSpPr>
        <p:spPr bwMode="auto">
          <a:xfrm>
            <a:off x="166688" y="6477000"/>
            <a:ext cx="457200" cy="38100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eaLnBrk="0" hangingPunct="0">
              <a:defRPr sz="900" b="1">
                <a:solidFill>
                  <a:srgbClr val="7B7B7B"/>
                </a:solidFill>
                <a:ea typeface="ＭＳ Ｐゴシック" pitchFamily="34" charset="-128"/>
                <a:cs typeface="+mn-cs"/>
              </a:defRPr>
            </a:lvl1pPr>
          </a:lstStyle>
          <a:p>
            <a:pPr>
              <a:defRPr/>
            </a:pPr>
            <a:fld id="{8B76F327-E8A3-4011-9BCA-AE550BD06D7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9" r:id="rId1"/>
    <p:sldLayoutId id="2147483665" r:id="rId2"/>
    <p:sldLayoutId id="2147483664" r:id="rId3"/>
    <p:sldLayoutId id="2147483663" r:id="rId4"/>
    <p:sldLayoutId id="2147483662" r:id="rId5"/>
    <p:sldLayoutId id="2147483661" r:id="rId6"/>
    <p:sldLayoutId id="2147483660" r:id="rId7"/>
    <p:sldLayoutId id="2147483659" r:id="rId8"/>
    <p:sldLayoutId id="2147483658" r:id="rId9"/>
    <p:sldLayoutId id="2147483657" r:id="rId10"/>
    <p:sldLayoutId id="2147483656" r:id="rId11"/>
  </p:sldLayoutIdLst>
  <p:transition xmlns:p14="http://schemas.microsoft.com/office/powerpoint/2010/main">
    <p:fade/>
  </p:transition>
  <p:hf hdr="0" dt="0"/>
  <p:txStyles>
    <p:titleStyle>
      <a:lvl1pPr algn="l" rtl="0" eaLnBrk="0" fontAlgn="base" hangingPunct="0">
        <a:spcBef>
          <a:spcPct val="0"/>
        </a:spcBef>
        <a:spcAft>
          <a:spcPct val="0"/>
        </a:spcAft>
        <a:defRPr sz="3200">
          <a:solidFill>
            <a:srgbClr val="B1C644"/>
          </a:solidFill>
          <a:latin typeface="+mj-lt"/>
          <a:ea typeface="+mj-ea"/>
          <a:cs typeface="ＭＳ Ｐゴシック"/>
        </a:defRPr>
      </a:lvl1pPr>
      <a:lvl2pPr algn="l" rtl="0" eaLnBrk="0" fontAlgn="base" hangingPunct="0">
        <a:spcBef>
          <a:spcPct val="0"/>
        </a:spcBef>
        <a:spcAft>
          <a:spcPct val="0"/>
        </a:spcAft>
        <a:defRPr sz="3200">
          <a:solidFill>
            <a:srgbClr val="B1C644"/>
          </a:solidFill>
          <a:latin typeface="Arial" charset="0"/>
          <a:ea typeface="ＭＳ Ｐゴシック" pitchFamily="34" charset="-128"/>
          <a:cs typeface="ＭＳ Ｐゴシック"/>
        </a:defRPr>
      </a:lvl2pPr>
      <a:lvl3pPr algn="l" rtl="0" eaLnBrk="0" fontAlgn="base" hangingPunct="0">
        <a:spcBef>
          <a:spcPct val="0"/>
        </a:spcBef>
        <a:spcAft>
          <a:spcPct val="0"/>
        </a:spcAft>
        <a:defRPr sz="3200">
          <a:solidFill>
            <a:srgbClr val="B1C644"/>
          </a:solidFill>
          <a:latin typeface="Arial" charset="0"/>
          <a:ea typeface="ＭＳ Ｐゴシック" pitchFamily="34" charset="-128"/>
          <a:cs typeface="ＭＳ Ｐゴシック"/>
        </a:defRPr>
      </a:lvl3pPr>
      <a:lvl4pPr algn="l" rtl="0" eaLnBrk="0" fontAlgn="base" hangingPunct="0">
        <a:spcBef>
          <a:spcPct val="0"/>
        </a:spcBef>
        <a:spcAft>
          <a:spcPct val="0"/>
        </a:spcAft>
        <a:defRPr sz="3200">
          <a:solidFill>
            <a:srgbClr val="B1C644"/>
          </a:solidFill>
          <a:latin typeface="Arial" charset="0"/>
          <a:ea typeface="ＭＳ Ｐゴシック" pitchFamily="34" charset="-128"/>
          <a:cs typeface="ＭＳ Ｐゴシック"/>
        </a:defRPr>
      </a:lvl4pPr>
      <a:lvl5pPr algn="l" rtl="0" eaLnBrk="0" fontAlgn="base" hangingPunct="0">
        <a:spcBef>
          <a:spcPct val="0"/>
        </a:spcBef>
        <a:spcAft>
          <a:spcPct val="0"/>
        </a:spcAft>
        <a:defRPr sz="3200">
          <a:solidFill>
            <a:srgbClr val="B1C644"/>
          </a:solidFill>
          <a:latin typeface="Arial" charset="0"/>
          <a:ea typeface="ＭＳ Ｐゴシック" pitchFamily="34" charset="-128"/>
          <a:cs typeface="ＭＳ Ｐゴシック"/>
        </a:defRPr>
      </a:lvl5pPr>
      <a:lvl6pPr marL="457200" algn="l" rtl="0" fontAlgn="base">
        <a:spcBef>
          <a:spcPct val="0"/>
        </a:spcBef>
        <a:spcAft>
          <a:spcPct val="0"/>
        </a:spcAft>
        <a:defRPr sz="3200">
          <a:solidFill>
            <a:srgbClr val="B1C644"/>
          </a:solidFill>
          <a:latin typeface="Arial" charset="0"/>
          <a:ea typeface="ＭＳ Ｐゴシック" pitchFamily="34" charset="-128"/>
        </a:defRPr>
      </a:lvl6pPr>
      <a:lvl7pPr marL="914400" algn="l" rtl="0" fontAlgn="base">
        <a:spcBef>
          <a:spcPct val="0"/>
        </a:spcBef>
        <a:spcAft>
          <a:spcPct val="0"/>
        </a:spcAft>
        <a:defRPr sz="3200">
          <a:solidFill>
            <a:srgbClr val="B1C644"/>
          </a:solidFill>
          <a:latin typeface="Arial" charset="0"/>
          <a:ea typeface="ＭＳ Ｐゴシック" pitchFamily="34" charset="-128"/>
        </a:defRPr>
      </a:lvl7pPr>
      <a:lvl8pPr marL="1371600" algn="l" rtl="0" fontAlgn="base">
        <a:spcBef>
          <a:spcPct val="0"/>
        </a:spcBef>
        <a:spcAft>
          <a:spcPct val="0"/>
        </a:spcAft>
        <a:defRPr sz="3200">
          <a:solidFill>
            <a:srgbClr val="B1C644"/>
          </a:solidFill>
          <a:latin typeface="Arial" charset="0"/>
          <a:ea typeface="ＭＳ Ｐゴシック" pitchFamily="34" charset="-128"/>
        </a:defRPr>
      </a:lvl8pPr>
      <a:lvl9pPr marL="1828800" algn="l" rtl="0" fontAlgn="base">
        <a:spcBef>
          <a:spcPct val="0"/>
        </a:spcBef>
        <a:spcAft>
          <a:spcPct val="0"/>
        </a:spcAft>
        <a:defRPr sz="3200">
          <a:solidFill>
            <a:srgbClr val="B1C644"/>
          </a:solidFill>
          <a:latin typeface="Arial" charset="0"/>
          <a:ea typeface="ＭＳ Ｐゴシック" pitchFamily="34" charset="-128"/>
        </a:defRPr>
      </a:lvl9pPr>
    </p:titleStyle>
    <p:bodyStyle>
      <a:lvl1pPr marL="284163" indent="-284163" algn="l" rtl="0" eaLnBrk="0" fontAlgn="base" hangingPunct="0">
        <a:spcBef>
          <a:spcPct val="40000"/>
        </a:spcBef>
        <a:spcAft>
          <a:spcPct val="0"/>
        </a:spcAft>
        <a:buBlip>
          <a:blip r:embed="rId15"/>
        </a:buBlip>
        <a:defRPr sz="2800">
          <a:solidFill>
            <a:schemeClr val="bg1"/>
          </a:solidFill>
          <a:latin typeface="+mn-lt"/>
          <a:ea typeface="+mn-ea"/>
          <a:cs typeface="ＭＳ Ｐゴシック"/>
        </a:defRPr>
      </a:lvl1pPr>
      <a:lvl2pPr marL="692150" indent="-234950" algn="l" rtl="0" eaLnBrk="0" fontAlgn="base" hangingPunct="0">
        <a:spcBef>
          <a:spcPct val="15000"/>
        </a:spcBef>
        <a:spcAft>
          <a:spcPct val="5000"/>
        </a:spcAft>
        <a:buBlip>
          <a:blip r:embed="rId16"/>
        </a:buBlip>
        <a:defRPr sz="2400">
          <a:solidFill>
            <a:srgbClr val="EAEAEA"/>
          </a:solidFill>
          <a:latin typeface="+mn-lt"/>
          <a:ea typeface="+mn-ea"/>
          <a:cs typeface="ＭＳ Ｐゴシック"/>
        </a:defRPr>
      </a:lvl2pPr>
      <a:lvl3pPr marL="1025525" indent="-168275" algn="l" rtl="0" eaLnBrk="0" fontAlgn="base" hangingPunct="0">
        <a:spcBef>
          <a:spcPct val="20000"/>
        </a:spcBef>
        <a:spcAft>
          <a:spcPct val="20000"/>
        </a:spcAft>
        <a:buChar char="•"/>
        <a:defRPr sz="2200">
          <a:solidFill>
            <a:srgbClr val="969696"/>
          </a:solidFill>
          <a:latin typeface="+mn-lt"/>
          <a:ea typeface="+mn-ea"/>
          <a:cs typeface="ＭＳ Ｐゴシック"/>
        </a:defRPr>
      </a:lvl3pPr>
      <a:lvl4pPr marL="1371600" indent="-171450" algn="l" rtl="0" eaLnBrk="0" fontAlgn="base" hangingPunct="0">
        <a:spcBef>
          <a:spcPct val="20000"/>
        </a:spcBef>
        <a:spcAft>
          <a:spcPct val="20000"/>
        </a:spcAft>
        <a:buFont typeface="Times" pitchFamily="18" charset="0"/>
        <a:buChar char="•"/>
        <a:defRPr sz="2000">
          <a:solidFill>
            <a:srgbClr val="969696"/>
          </a:solidFill>
          <a:latin typeface="+mn-lt"/>
          <a:ea typeface="+mn-ea"/>
          <a:cs typeface="ＭＳ Ｐゴシック"/>
        </a:defRPr>
      </a:lvl4pPr>
      <a:lvl5pPr marL="1770063" indent="-227013" algn="l" rtl="0" eaLnBrk="0" fontAlgn="base" hangingPunct="0">
        <a:spcBef>
          <a:spcPct val="20000"/>
        </a:spcBef>
        <a:spcAft>
          <a:spcPct val="20000"/>
        </a:spcAft>
        <a:buChar char="–"/>
        <a:defRPr sz="2000">
          <a:solidFill>
            <a:srgbClr val="969696"/>
          </a:solidFill>
          <a:latin typeface="+mn-lt"/>
          <a:ea typeface="+mn-ea"/>
          <a:cs typeface="ＭＳ Ｐゴシック"/>
        </a:defRPr>
      </a:lvl5pPr>
      <a:lvl6pPr marL="2227263" indent="-227013" algn="l" rtl="0" fontAlgn="base">
        <a:spcBef>
          <a:spcPct val="20000"/>
        </a:spcBef>
        <a:spcAft>
          <a:spcPct val="20000"/>
        </a:spcAft>
        <a:buChar char="–"/>
        <a:defRPr sz="2000">
          <a:solidFill>
            <a:srgbClr val="969696"/>
          </a:solidFill>
          <a:latin typeface="+mn-lt"/>
          <a:ea typeface="+mn-ea"/>
        </a:defRPr>
      </a:lvl6pPr>
      <a:lvl7pPr marL="2684463" indent="-227013" algn="l" rtl="0" fontAlgn="base">
        <a:spcBef>
          <a:spcPct val="20000"/>
        </a:spcBef>
        <a:spcAft>
          <a:spcPct val="20000"/>
        </a:spcAft>
        <a:buChar char="–"/>
        <a:defRPr sz="2000">
          <a:solidFill>
            <a:srgbClr val="969696"/>
          </a:solidFill>
          <a:latin typeface="+mn-lt"/>
          <a:ea typeface="+mn-ea"/>
        </a:defRPr>
      </a:lvl7pPr>
      <a:lvl8pPr marL="3141663" indent="-227013" algn="l" rtl="0" fontAlgn="base">
        <a:spcBef>
          <a:spcPct val="20000"/>
        </a:spcBef>
        <a:spcAft>
          <a:spcPct val="20000"/>
        </a:spcAft>
        <a:buChar char="–"/>
        <a:defRPr sz="2000">
          <a:solidFill>
            <a:srgbClr val="969696"/>
          </a:solidFill>
          <a:latin typeface="+mn-lt"/>
          <a:ea typeface="+mn-ea"/>
        </a:defRPr>
      </a:lvl8pPr>
      <a:lvl9pPr marL="3598863" indent="-227013" algn="l" rtl="0" fontAlgn="base">
        <a:spcBef>
          <a:spcPct val="20000"/>
        </a:spcBef>
        <a:spcAft>
          <a:spcPct val="20000"/>
        </a:spcAft>
        <a:buChar char="–"/>
        <a:defRPr sz="2000">
          <a:solidFill>
            <a:srgbClr val="969696"/>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6626" name="Title Placeholder 1"/>
          <p:cNvSpPr>
            <a:spLocks noGrp="1"/>
          </p:cNvSpPr>
          <p:nvPr>
            <p:ph type="title"/>
          </p:nvPr>
        </p:nvSpPr>
        <p:spPr bwMode="auto">
          <a:xfrm>
            <a:off x="419100" y="0"/>
            <a:ext cx="8277225" cy="731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content style</a:t>
            </a:r>
          </a:p>
        </p:txBody>
      </p:sp>
      <p:sp>
        <p:nvSpPr>
          <p:cNvPr id="26627" name="Text Placeholder 2"/>
          <p:cNvSpPr>
            <a:spLocks noGrp="1"/>
          </p:cNvSpPr>
          <p:nvPr>
            <p:ph type="body" idx="1"/>
          </p:nvPr>
        </p:nvSpPr>
        <p:spPr bwMode="auto">
          <a:xfrm>
            <a:off x="428625" y="1189038"/>
            <a:ext cx="8277225" cy="4916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a:p>
            <a:pPr lvl="4"/>
            <a:endParaRPr lang="en-US" smtClean="0"/>
          </a:p>
        </p:txBody>
      </p:sp>
    </p:spTree>
  </p:cSld>
  <p:clrMap bg1="lt1" tx1="dk1" bg2="lt2" tx2="dk2" accent1="accent1" accent2="accent2" accent3="accent3" accent4="accent4" accent5="accent5" accent6="accent6" hlink="hlink" folHlink="folHlink"/>
  <p:sldLayoutIdLst>
    <p:sldLayoutId id="2147483687" r:id="rId1"/>
    <p:sldLayoutId id="2147483686" r:id="rId2"/>
    <p:sldLayoutId id="2147483685" r:id="rId3"/>
    <p:sldLayoutId id="2147483684" r:id="rId4"/>
    <p:sldLayoutId id="2147483683" r:id="rId5"/>
    <p:sldLayoutId id="2147483682" r:id="rId6"/>
    <p:sldLayoutId id="2147483681" r:id="rId7"/>
    <p:sldLayoutId id="2147483680" r:id="rId8"/>
    <p:sldLayoutId id="2147483679" r:id="rId9"/>
    <p:sldLayoutId id="2147483678" r:id="rId10"/>
    <p:sldLayoutId id="2147483677" r:id="rId11"/>
  </p:sldLayoutIdLst>
  <p:transition xmlns:p14="http://schemas.microsoft.com/office/powerpoint/2010/main" spd="med">
    <p:fade/>
  </p:transition>
  <p:hf hdr="0" ftr="0" dt="0"/>
  <p:txStyles>
    <p:titleStyle>
      <a:lvl1pPr algn="l" defTabSz="457200" rtl="0" eaLnBrk="0" fontAlgn="base" hangingPunct="0">
        <a:spcBef>
          <a:spcPct val="0"/>
        </a:spcBef>
        <a:spcAft>
          <a:spcPct val="0"/>
        </a:spcAft>
        <a:defRPr sz="3200">
          <a:solidFill>
            <a:srgbClr val="76B2BA"/>
          </a:solidFill>
          <a:latin typeface="+mj-lt"/>
          <a:ea typeface="+mj-ea"/>
          <a:cs typeface="ＭＳ Ｐゴシック"/>
        </a:defRPr>
      </a:lvl1pPr>
      <a:lvl2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2pPr>
      <a:lvl3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3pPr>
      <a:lvl4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4pPr>
      <a:lvl5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5pPr>
      <a:lvl6pPr marL="457200" algn="l" defTabSz="457200" rtl="0" fontAlgn="base">
        <a:spcBef>
          <a:spcPct val="0"/>
        </a:spcBef>
        <a:spcAft>
          <a:spcPct val="0"/>
        </a:spcAft>
        <a:defRPr sz="3200">
          <a:solidFill>
            <a:srgbClr val="76B2BA"/>
          </a:solidFill>
          <a:latin typeface="Arial" charset="0"/>
          <a:ea typeface="ＭＳ Ｐゴシック" pitchFamily="34" charset="-128"/>
        </a:defRPr>
      </a:lvl6pPr>
      <a:lvl7pPr marL="914400" algn="l" defTabSz="457200" rtl="0" fontAlgn="base">
        <a:spcBef>
          <a:spcPct val="0"/>
        </a:spcBef>
        <a:spcAft>
          <a:spcPct val="0"/>
        </a:spcAft>
        <a:defRPr sz="3200">
          <a:solidFill>
            <a:srgbClr val="76B2BA"/>
          </a:solidFill>
          <a:latin typeface="Arial" charset="0"/>
          <a:ea typeface="ＭＳ Ｐゴシック" pitchFamily="34" charset="-128"/>
        </a:defRPr>
      </a:lvl7pPr>
      <a:lvl8pPr marL="1371600" algn="l" defTabSz="457200" rtl="0" fontAlgn="base">
        <a:spcBef>
          <a:spcPct val="0"/>
        </a:spcBef>
        <a:spcAft>
          <a:spcPct val="0"/>
        </a:spcAft>
        <a:defRPr sz="3200">
          <a:solidFill>
            <a:srgbClr val="76B2BA"/>
          </a:solidFill>
          <a:latin typeface="Arial" charset="0"/>
          <a:ea typeface="ＭＳ Ｐゴシック" pitchFamily="34" charset="-128"/>
        </a:defRPr>
      </a:lvl8pPr>
      <a:lvl9pPr marL="1828800" algn="l" defTabSz="457200" rtl="0" fontAlgn="base">
        <a:spcBef>
          <a:spcPct val="0"/>
        </a:spcBef>
        <a:spcAft>
          <a:spcPct val="0"/>
        </a:spcAft>
        <a:defRPr sz="3200">
          <a:solidFill>
            <a:srgbClr val="76B2BA"/>
          </a:solidFill>
          <a:latin typeface="Arial" charset="0"/>
          <a:ea typeface="ＭＳ Ｐゴシック" pitchFamily="34" charset="-128"/>
        </a:defRPr>
      </a:lvl9pPr>
    </p:titleStyle>
    <p:bodyStyle>
      <a:lvl1pPr marL="342900" indent="-342900" algn="l" defTabSz="457200" rtl="0" eaLnBrk="0" fontAlgn="base" hangingPunct="0">
        <a:spcBef>
          <a:spcPts val="500"/>
        </a:spcBef>
        <a:spcAft>
          <a:spcPts val="300"/>
        </a:spcAft>
        <a:buSzPct val="80000"/>
        <a:buBlip>
          <a:blip r:embed="rId14"/>
        </a:buBlip>
        <a:defRPr sz="2400">
          <a:solidFill>
            <a:srgbClr val="333333"/>
          </a:solidFill>
          <a:latin typeface="+mn-lt"/>
          <a:ea typeface="+mn-ea"/>
          <a:cs typeface="ＭＳ Ｐゴシック"/>
        </a:defRPr>
      </a:lvl1pPr>
      <a:lvl2pPr marL="742950" indent="-285750" algn="l" defTabSz="457200" rtl="0" eaLnBrk="0" fontAlgn="base" hangingPunct="0">
        <a:spcBef>
          <a:spcPct val="0"/>
        </a:spcBef>
        <a:spcAft>
          <a:spcPts val="500"/>
        </a:spcAft>
        <a:buSzPct val="80000"/>
        <a:buBlip>
          <a:blip r:embed="rId15"/>
        </a:buBlip>
        <a:defRPr sz="2000">
          <a:solidFill>
            <a:srgbClr val="4C4C4C"/>
          </a:solidFill>
          <a:latin typeface="+mn-lt"/>
          <a:ea typeface="+mn-ea"/>
          <a:cs typeface="Arial" charset="0"/>
        </a:defRPr>
      </a:lvl2pPr>
      <a:lvl3pPr marL="1143000" indent="-228600" algn="l" defTabSz="457200" rtl="0" eaLnBrk="0" fontAlgn="base" hangingPunct="0">
        <a:spcBef>
          <a:spcPct val="0"/>
        </a:spcBef>
        <a:spcAft>
          <a:spcPts val="300"/>
        </a:spcAft>
        <a:buSzPct val="30000"/>
        <a:buBlip>
          <a:blip r:embed="rId16"/>
        </a:buBlip>
        <a:defRPr sz="1600">
          <a:solidFill>
            <a:srgbClr val="666666"/>
          </a:solidFill>
          <a:latin typeface="+mn-lt"/>
          <a:ea typeface="+mn-ea"/>
          <a:cs typeface="Arial" charset="0"/>
        </a:defRPr>
      </a:lvl3pPr>
      <a:lvl4pPr marL="1600200" indent="-228600" algn="l" defTabSz="457200" rtl="0" eaLnBrk="0" fontAlgn="base" hangingPunct="0">
        <a:spcBef>
          <a:spcPts val="100"/>
        </a:spcBef>
        <a:spcAft>
          <a:spcPts val="300"/>
        </a:spcAft>
        <a:buSzPct val="100000"/>
        <a:buFont typeface="Arial" charset="0"/>
        <a:buChar char="•"/>
        <a:defRPr sz="1400">
          <a:solidFill>
            <a:srgbClr val="666666"/>
          </a:solidFill>
          <a:latin typeface="+mn-lt"/>
          <a:ea typeface="+mn-ea"/>
          <a:cs typeface="Arial" charset="0"/>
        </a:defRPr>
      </a:lvl4pPr>
      <a:lvl5pPr marL="2057400" indent="-228600" algn="l" defTabSz="457200" rtl="0" eaLnBrk="0" fontAlgn="base" hangingPunct="0">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5pPr>
      <a:lvl6pPr marL="2514600" indent="-228600" algn="l" defTabSz="457200" rtl="0" fontAlgn="base">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6pPr>
      <a:lvl7pPr marL="2971800" indent="-228600" algn="l" defTabSz="457200" rtl="0" fontAlgn="base">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7pPr>
      <a:lvl8pPr marL="3429000" indent="-228600" algn="l" defTabSz="457200" rtl="0" fontAlgn="base">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8pPr>
      <a:lvl9pPr marL="3886200" indent="-228600" algn="l" defTabSz="457200" rtl="0" fontAlgn="base">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8914" name="Title Placeholder 1"/>
          <p:cNvSpPr>
            <a:spLocks noGrp="1"/>
          </p:cNvSpPr>
          <p:nvPr>
            <p:ph type="title"/>
          </p:nvPr>
        </p:nvSpPr>
        <p:spPr bwMode="auto">
          <a:xfrm>
            <a:off x="419100" y="0"/>
            <a:ext cx="8277225" cy="731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content style</a:t>
            </a:r>
          </a:p>
        </p:txBody>
      </p:sp>
      <p:sp>
        <p:nvSpPr>
          <p:cNvPr id="38915" name="Text Placeholder 2"/>
          <p:cNvSpPr>
            <a:spLocks noGrp="1"/>
          </p:cNvSpPr>
          <p:nvPr>
            <p:ph type="body" idx="1"/>
          </p:nvPr>
        </p:nvSpPr>
        <p:spPr bwMode="auto">
          <a:xfrm>
            <a:off x="428625" y="1189038"/>
            <a:ext cx="8277225" cy="4916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a:p>
            <a:pPr lvl="4"/>
            <a:endParaRPr lang="en-US" smtClean="0"/>
          </a:p>
        </p:txBody>
      </p:sp>
      <p:sp>
        <p:nvSpPr>
          <p:cNvPr id="11271" name="Text Box 7"/>
          <p:cNvSpPr txBox="1">
            <a:spLocks noChangeArrowheads="1"/>
          </p:cNvSpPr>
          <p:nvPr/>
        </p:nvSpPr>
        <p:spPr bwMode="auto">
          <a:xfrm>
            <a:off x="431800" y="6513513"/>
            <a:ext cx="2122488" cy="214312"/>
          </a:xfrm>
          <a:prstGeom prst="rect">
            <a:avLst/>
          </a:prstGeom>
          <a:solidFill>
            <a:schemeClr val="bg1"/>
          </a:solidFill>
          <a:ln w="9525">
            <a:noFill/>
            <a:miter lim="800000"/>
            <a:headEnd/>
            <a:tailEnd/>
          </a:ln>
          <a:effectLst/>
        </p:spPr>
        <p:txBody>
          <a:bodyPr wrap="none">
            <a:spAutoFit/>
          </a:bodyPr>
          <a:lstStyle/>
          <a:p>
            <a:pPr defTabSz="457200" eaLnBrk="0" hangingPunct="0">
              <a:defRPr/>
            </a:pPr>
            <a:r>
              <a:rPr lang="en-US" sz="800">
                <a:solidFill>
                  <a:srgbClr val="BFBFBF"/>
                </a:solidFill>
                <a:ea typeface="ＭＳ Ｐゴシック" pitchFamily="34" charset="-128"/>
                <a:cs typeface="+mn-cs"/>
              </a:rPr>
              <a:t>© 2008 Brightcove, Inc. All rights reserved.</a:t>
            </a:r>
          </a:p>
        </p:txBody>
      </p:sp>
      <p:sp>
        <p:nvSpPr>
          <p:cNvPr id="11275" name="Rectangle 11"/>
          <p:cNvSpPr>
            <a:spLocks noGrp="1" noChangeArrowheads="1"/>
          </p:cNvSpPr>
          <p:nvPr>
            <p:ph type="sldNum" sz="quarter" idx="4"/>
          </p:nvPr>
        </p:nvSpPr>
        <p:spPr bwMode="auto">
          <a:xfrm>
            <a:off x="182563" y="6510338"/>
            <a:ext cx="428625" cy="2841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a:solidFill>
                  <a:srgbClr val="666666"/>
                </a:solidFill>
                <a:ea typeface="ＭＳ Ｐゴシック" pitchFamily="34" charset="-128"/>
                <a:cs typeface="+mn-cs"/>
              </a:defRPr>
            </a:lvl1pPr>
          </a:lstStyle>
          <a:p>
            <a:pPr>
              <a:defRPr/>
            </a:pPr>
            <a:fld id="{9C76288A-3934-4ADC-B40C-C933493A27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97" r:id="rId2"/>
    <p:sldLayoutId id="2147483696" r:id="rId3"/>
    <p:sldLayoutId id="2147483695" r:id="rId4"/>
    <p:sldLayoutId id="2147483694" r:id="rId5"/>
    <p:sldLayoutId id="2147483693" r:id="rId6"/>
    <p:sldLayoutId id="2147483692" r:id="rId7"/>
    <p:sldLayoutId id="2147483691" r:id="rId8"/>
    <p:sldLayoutId id="2147483690" r:id="rId9"/>
    <p:sldLayoutId id="2147483689" r:id="rId10"/>
    <p:sldLayoutId id="2147483688" r:id="rId11"/>
  </p:sldLayoutIdLst>
  <p:transition xmlns:p14="http://schemas.microsoft.com/office/powerpoint/2010/main" spd="med">
    <p:fade/>
  </p:transition>
  <p:hf hdr="0" ftr="0" dt="0"/>
  <p:txStyles>
    <p:titleStyle>
      <a:lvl1pPr algn="l" defTabSz="457200" rtl="0" eaLnBrk="0" fontAlgn="base" hangingPunct="0">
        <a:spcBef>
          <a:spcPct val="0"/>
        </a:spcBef>
        <a:spcAft>
          <a:spcPct val="0"/>
        </a:spcAft>
        <a:defRPr sz="3200">
          <a:solidFill>
            <a:srgbClr val="76B2BA"/>
          </a:solidFill>
          <a:latin typeface="+mj-lt"/>
          <a:ea typeface="+mj-ea"/>
          <a:cs typeface="ＭＳ Ｐゴシック"/>
        </a:defRPr>
      </a:lvl1pPr>
      <a:lvl2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2pPr>
      <a:lvl3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3pPr>
      <a:lvl4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4pPr>
      <a:lvl5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5pPr>
      <a:lvl6pPr marL="457200" algn="l" defTabSz="457200" rtl="0" eaLnBrk="0" fontAlgn="base" hangingPunct="0">
        <a:spcBef>
          <a:spcPct val="0"/>
        </a:spcBef>
        <a:spcAft>
          <a:spcPct val="0"/>
        </a:spcAft>
        <a:defRPr sz="3200">
          <a:solidFill>
            <a:srgbClr val="76B2BA"/>
          </a:solidFill>
          <a:latin typeface="Arial" charset="0"/>
          <a:ea typeface="ＭＳ Ｐゴシック" pitchFamily="34" charset="-128"/>
        </a:defRPr>
      </a:lvl6pPr>
      <a:lvl7pPr marL="914400" algn="l" defTabSz="457200" rtl="0" eaLnBrk="0" fontAlgn="base" hangingPunct="0">
        <a:spcBef>
          <a:spcPct val="0"/>
        </a:spcBef>
        <a:spcAft>
          <a:spcPct val="0"/>
        </a:spcAft>
        <a:defRPr sz="3200">
          <a:solidFill>
            <a:srgbClr val="76B2BA"/>
          </a:solidFill>
          <a:latin typeface="Arial" charset="0"/>
          <a:ea typeface="ＭＳ Ｐゴシック" pitchFamily="34" charset="-128"/>
        </a:defRPr>
      </a:lvl7pPr>
      <a:lvl8pPr marL="1371600" algn="l" defTabSz="457200" rtl="0" eaLnBrk="0" fontAlgn="base" hangingPunct="0">
        <a:spcBef>
          <a:spcPct val="0"/>
        </a:spcBef>
        <a:spcAft>
          <a:spcPct val="0"/>
        </a:spcAft>
        <a:defRPr sz="3200">
          <a:solidFill>
            <a:srgbClr val="76B2BA"/>
          </a:solidFill>
          <a:latin typeface="Arial" charset="0"/>
          <a:ea typeface="ＭＳ Ｐゴシック" pitchFamily="34" charset="-128"/>
        </a:defRPr>
      </a:lvl8pPr>
      <a:lvl9pPr marL="1828800" algn="l" defTabSz="457200" rtl="0" eaLnBrk="0" fontAlgn="base" hangingPunct="0">
        <a:spcBef>
          <a:spcPct val="0"/>
        </a:spcBef>
        <a:spcAft>
          <a:spcPct val="0"/>
        </a:spcAft>
        <a:defRPr sz="3200">
          <a:solidFill>
            <a:srgbClr val="76B2BA"/>
          </a:solidFill>
          <a:latin typeface="Arial" charset="0"/>
          <a:ea typeface="ＭＳ Ｐゴシック" pitchFamily="34" charset="-128"/>
        </a:defRPr>
      </a:lvl9pPr>
    </p:titleStyle>
    <p:bodyStyle>
      <a:lvl1pPr marL="342900" indent="-342900" algn="l" defTabSz="457200" rtl="0" eaLnBrk="0" fontAlgn="base" hangingPunct="0">
        <a:spcBef>
          <a:spcPts val="500"/>
        </a:spcBef>
        <a:spcAft>
          <a:spcPts val="300"/>
        </a:spcAft>
        <a:buSzPct val="80000"/>
        <a:buBlip>
          <a:blip r:embed="rId14"/>
        </a:buBlip>
        <a:defRPr sz="2400">
          <a:solidFill>
            <a:srgbClr val="333333"/>
          </a:solidFill>
          <a:latin typeface="+mn-lt"/>
          <a:ea typeface="+mn-ea"/>
          <a:cs typeface="ＭＳ Ｐゴシック"/>
        </a:defRPr>
      </a:lvl1pPr>
      <a:lvl2pPr marL="742950" indent="-285750" algn="l" defTabSz="457200" rtl="0" eaLnBrk="0" fontAlgn="base" hangingPunct="0">
        <a:spcBef>
          <a:spcPct val="0"/>
        </a:spcBef>
        <a:spcAft>
          <a:spcPts val="500"/>
        </a:spcAft>
        <a:buSzPct val="80000"/>
        <a:buBlip>
          <a:blip r:embed="rId15"/>
        </a:buBlip>
        <a:defRPr sz="2000">
          <a:solidFill>
            <a:srgbClr val="4C4C4C"/>
          </a:solidFill>
          <a:latin typeface="+mn-lt"/>
          <a:ea typeface="+mn-ea"/>
          <a:cs typeface="Arial" charset="0"/>
        </a:defRPr>
      </a:lvl2pPr>
      <a:lvl3pPr marL="1143000" indent="-228600" algn="l" defTabSz="457200" rtl="0" eaLnBrk="0" fontAlgn="base" hangingPunct="0">
        <a:spcBef>
          <a:spcPct val="0"/>
        </a:spcBef>
        <a:spcAft>
          <a:spcPts val="300"/>
        </a:spcAft>
        <a:buSzPct val="30000"/>
        <a:buBlip>
          <a:blip r:embed="rId16"/>
        </a:buBlip>
        <a:defRPr sz="1600">
          <a:solidFill>
            <a:srgbClr val="666666"/>
          </a:solidFill>
          <a:latin typeface="+mn-lt"/>
          <a:ea typeface="+mn-ea"/>
          <a:cs typeface="Arial" charset="0"/>
        </a:defRPr>
      </a:lvl3pPr>
      <a:lvl4pPr marL="1600200" indent="-228600" algn="l" defTabSz="457200" rtl="0" eaLnBrk="0" fontAlgn="base" hangingPunct="0">
        <a:spcBef>
          <a:spcPts val="100"/>
        </a:spcBef>
        <a:spcAft>
          <a:spcPts val="300"/>
        </a:spcAft>
        <a:buSzPct val="100000"/>
        <a:buFont typeface="Arial" charset="0"/>
        <a:buChar char="•"/>
        <a:defRPr sz="1400">
          <a:solidFill>
            <a:srgbClr val="666666"/>
          </a:solidFill>
          <a:latin typeface="+mn-lt"/>
          <a:ea typeface="+mn-ea"/>
          <a:cs typeface="Arial" charset="0"/>
        </a:defRPr>
      </a:lvl4pPr>
      <a:lvl5pPr marL="2057400" indent="-228600" algn="l" defTabSz="457200" rtl="0" eaLnBrk="0" fontAlgn="base" hangingPunct="0">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5pPr>
      <a:lvl6pPr marL="2514600" indent="-228600" algn="l" defTabSz="457200" rtl="0" eaLnBrk="0" fontAlgn="base" hangingPunct="0">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6pPr>
      <a:lvl7pPr marL="2971800" indent="-228600" algn="l" defTabSz="457200" rtl="0" eaLnBrk="0" fontAlgn="base" hangingPunct="0">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7pPr>
      <a:lvl8pPr marL="3429000" indent="-228600" algn="l" defTabSz="457200" rtl="0" eaLnBrk="0" fontAlgn="base" hangingPunct="0">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8pPr>
      <a:lvl9pPr marL="3886200" indent="-228600" algn="l" defTabSz="457200" rtl="0" eaLnBrk="0" fontAlgn="base" hangingPunct="0">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Lst>
  <p:timing>
    <p:tnLst>
      <p:par>
        <p:cTn xmlns:p14="http://schemas.microsoft.com/office/powerpoint/2010/main" id="1" dur="indefinite" restart="never" nodeType="tmRoot"/>
      </p:par>
    </p:tnLst>
  </p:timing>
  <p:hf hdr="0" dt="0"/>
  <p:txStyles>
    <p:titleStyle>
      <a:lvl1pPr algn="l" rtl="0" eaLnBrk="1" fontAlgn="base" hangingPunct="1">
        <a:spcBef>
          <a:spcPct val="0"/>
        </a:spcBef>
        <a:spcAft>
          <a:spcPct val="0"/>
        </a:spcAft>
        <a:defRPr sz="2000" b="1" kern="1200">
          <a:solidFill>
            <a:srgbClr val="404040"/>
          </a:solidFill>
          <a:latin typeface="Arial'"/>
          <a:ea typeface="ＭＳ Ｐゴシック" charset="-128"/>
          <a:cs typeface="ＭＳ Ｐゴシック" pitchFamily="-108" charset="-128"/>
        </a:defRPr>
      </a:lvl1pPr>
      <a:lvl2pPr algn="l" rtl="0" eaLnBrk="1" fontAlgn="base" hangingPunct="1">
        <a:spcBef>
          <a:spcPct val="0"/>
        </a:spcBef>
        <a:spcAft>
          <a:spcPct val="0"/>
        </a:spcAft>
        <a:defRPr sz="2000" b="1">
          <a:solidFill>
            <a:srgbClr val="404040"/>
          </a:solidFill>
          <a:latin typeface="Arial'"/>
          <a:ea typeface="ＭＳ Ｐゴシック" charset="-128"/>
          <a:cs typeface="ＭＳ Ｐゴシック" pitchFamily="-108" charset="-128"/>
        </a:defRPr>
      </a:lvl2pPr>
      <a:lvl3pPr algn="l" rtl="0" eaLnBrk="1" fontAlgn="base" hangingPunct="1">
        <a:spcBef>
          <a:spcPct val="0"/>
        </a:spcBef>
        <a:spcAft>
          <a:spcPct val="0"/>
        </a:spcAft>
        <a:defRPr sz="2000" b="1">
          <a:solidFill>
            <a:srgbClr val="404040"/>
          </a:solidFill>
          <a:latin typeface="Arial'"/>
          <a:ea typeface="ＭＳ Ｐゴシック" charset="-128"/>
          <a:cs typeface="ＭＳ Ｐゴシック" pitchFamily="-108" charset="-128"/>
        </a:defRPr>
      </a:lvl3pPr>
      <a:lvl4pPr algn="l" rtl="0" eaLnBrk="1" fontAlgn="base" hangingPunct="1">
        <a:spcBef>
          <a:spcPct val="0"/>
        </a:spcBef>
        <a:spcAft>
          <a:spcPct val="0"/>
        </a:spcAft>
        <a:defRPr sz="2000" b="1">
          <a:solidFill>
            <a:srgbClr val="404040"/>
          </a:solidFill>
          <a:latin typeface="Arial'"/>
          <a:ea typeface="ＭＳ Ｐゴシック" charset="-128"/>
          <a:cs typeface="ＭＳ Ｐゴシック" pitchFamily="-108" charset="-128"/>
        </a:defRPr>
      </a:lvl4pPr>
      <a:lvl5pPr algn="l" rtl="0" eaLnBrk="1" fontAlgn="base" hangingPunct="1">
        <a:spcBef>
          <a:spcPct val="0"/>
        </a:spcBef>
        <a:spcAft>
          <a:spcPct val="0"/>
        </a:spcAft>
        <a:defRPr sz="2000" b="1">
          <a:solidFill>
            <a:srgbClr val="404040"/>
          </a:solidFill>
          <a:latin typeface="Arial'"/>
          <a:ea typeface="ＭＳ Ｐゴシック" charset="-128"/>
          <a:cs typeface="ＭＳ Ｐゴシック" pitchFamily="-108" charset="-128"/>
        </a:defRPr>
      </a:lvl5pPr>
      <a:lvl6pPr marL="457200" algn="l" rtl="0" eaLnBrk="1" fontAlgn="base" hangingPunct="1">
        <a:spcBef>
          <a:spcPct val="0"/>
        </a:spcBef>
        <a:spcAft>
          <a:spcPct val="0"/>
        </a:spcAft>
        <a:defRPr sz="2000" b="1">
          <a:solidFill>
            <a:srgbClr val="404040"/>
          </a:solidFill>
          <a:latin typeface="Arial'"/>
        </a:defRPr>
      </a:lvl6pPr>
      <a:lvl7pPr marL="914400" algn="l" rtl="0" eaLnBrk="1" fontAlgn="base" hangingPunct="1">
        <a:spcBef>
          <a:spcPct val="0"/>
        </a:spcBef>
        <a:spcAft>
          <a:spcPct val="0"/>
        </a:spcAft>
        <a:defRPr sz="2000" b="1">
          <a:solidFill>
            <a:srgbClr val="404040"/>
          </a:solidFill>
          <a:latin typeface="Arial'"/>
        </a:defRPr>
      </a:lvl7pPr>
      <a:lvl8pPr marL="1371600" algn="l" rtl="0" eaLnBrk="1" fontAlgn="base" hangingPunct="1">
        <a:spcBef>
          <a:spcPct val="0"/>
        </a:spcBef>
        <a:spcAft>
          <a:spcPct val="0"/>
        </a:spcAft>
        <a:defRPr sz="2000" b="1">
          <a:solidFill>
            <a:srgbClr val="404040"/>
          </a:solidFill>
          <a:latin typeface="Arial'"/>
        </a:defRPr>
      </a:lvl8pPr>
      <a:lvl9pPr marL="1828800" algn="l" rtl="0" eaLnBrk="1" fontAlgn="base" hangingPunct="1">
        <a:spcBef>
          <a:spcPct val="0"/>
        </a:spcBef>
        <a:spcAft>
          <a:spcPct val="0"/>
        </a:spcAft>
        <a:defRPr sz="2000" b="1">
          <a:solidFill>
            <a:srgbClr val="404040"/>
          </a:solidFill>
          <a:latin typeface="Arial'"/>
        </a:defRPr>
      </a:lvl9pPr>
    </p:titleStyle>
    <p:bodyStyle>
      <a:lvl1pPr marL="342900" indent="-342900" algn="l" rtl="0" eaLnBrk="1" fontAlgn="base" hangingPunct="1">
        <a:lnSpc>
          <a:spcPct val="125000"/>
        </a:lnSpc>
        <a:spcBef>
          <a:spcPct val="20000"/>
        </a:spcBef>
        <a:spcAft>
          <a:spcPct val="0"/>
        </a:spcAft>
        <a:buBlip>
          <a:blip r:embed="rId7"/>
        </a:buBlip>
        <a:defRPr sz="1600" kern="1200">
          <a:solidFill>
            <a:srgbClr val="404040"/>
          </a:solidFill>
          <a:latin typeface="Arial" pitchFamily="34" charset="0"/>
          <a:ea typeface="Arial" charset="0"/>
          <a:cs typeface="Arial" pitchFamily="34" charset="0"/>
        </a:defRPr>
      </a:lvl1pPr>
      <a:lvl2pPr marL="742950" indent="-285750" algn="l" rtl="0" eaLnBrk="1" fontAlgn="base" hangingPunct="1">
        <a:lnSpc>
          <a:spcPct val="125000"/>
        </a:lnSpc>
        <a:spcBef>
          <a:spcPct val="20000"/>
        </a:spcBef>
        <a:spcAft>
          <a:spcPct val="0"/>
        </a:spcAft>
        <a:buBlip>
          <a:blip r:embed="rId8"/>
        </a:buBlip>
        <a:defRPr sz="1400" kern="1200">
          <a:solidFill>
            <a:srgbClr val="404040"/>
          </a:solidFill>
          <a:latin typeface="Arial" pitchFamily="34" charset="0"/>
          <a:ea typeface="Arial" charset="0"/>
          <a:cs typeface="Arial" pitchFamily="34" charset="0"/>
        </a:defRPr>
      </a:lvl2pPr>
      <a:lvl3pPr marL="1143000" indent="-228600" algn="l" rtl="0" eaLnBrk="1" fontAlgn="base" hangingPunct="1">
        <a:lnSpc>
          <a:spcPct val="125000"/>
        </a:lnSpc>
        <a:spcBef>
          <a:spcPct val="20000"/>
        </a:spcBef>
        <a:spcAft>
          <a:spcPct val="0"/>
        </a:spcAft>
        <a:buFont typeface="Arial" charset="0"/>
        <a:buChar char="•"/>
        <a:defRPr sz="1400" kern="1200">
          <a:solidFill>
            <a:srgbClr val="404040"/>
          </a:solidFill>
          <a:latin typeface="Arial" pitchFamily="34" charset="0"/>
          <a:ea typeface="Arial" charset="0"/>
          <a:cs typeface="Arial" pitchFamily="34" charset="0"/>
        </a:defRPr>
      </a:lvl3pPr>
      <a:lvl4pPr marL="1600200" indent="-228600" algn="l" rtl="0" eaLnBrk="1" fontAlgn="base" hangingPunct="1">
        <a:lnSpc>
          <a:spcPct val="125000"/>
        </a:lnSpc>
        <a:spcBef>
          <a:spcPct val="20000"/>
        </a:spcBef>
        <a:spcAft>
          <a:spcPct val="0"/>
        </a:spcAft>
        <a:buFont typeface="Arial" charset="0"/>
        <a:buChar char="–"/>
        <a:defRPr sz="1400" kern="1200">
          <a:solidFill>
            <a:srgbClr val="404040"/>
          </a:solidFill>
          <a:latin typeface="Arial" pitchFamily="34" charset="0"/>
          <a:ea typeface="Arial" charset="0"/>
          <a:cs typeface="Arial" pitchFamily="34" charset="0"/>
        </a:defRPr>
      </a:lvl4pPr>
      <a:lvl5pPr marL="2057400" indent="-228600" algn="l" rtl="0" eaLnBrk="1" fontAlgn="base" hangingPunct="1">
        <a:lnSpc>
          <a:spcPct val="125000"/>
        </a:lnSpc>
        <a:spcBef>
          <a:spcPct val="20000"/>
        </a:spcBef>
        <a:spcAft>
          <a:spcPct val="0"/>
        </a:spcAft>
        <a:buFont typeface="Arial" charset="0"/>
        <a:buChar char="»"/>
        <a:defRPr sz="1400" kern="1200">
          <a:solidFill>
            <a:srgbClr val="404040"/>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2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09658" y="211102"/>
            <a:ext cx="7646109" cy="1019764"/>
          </a:xfrm>
          <a:prstGeom prst="rect">
            <a:avLst/>
          </a:prstGeom>
          <a:noFill/>
          <a:ln w="9525">
            <a:noFill/>
            <a:miter lim="800000"/>
            <a:headEnd/>
            <a:tailEnd/>
          </a:ln>
        </p:spPr>
        <p:txBody>
          <a:bodyPr vert="horz" wrap="square" lIns="91432" tIns="45716" rIns="91432" bIns="45716" numCol="1" anchor="ctr"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285672" y="1344794"/>
            <a:ext cx="7790202" cy="4363878"/>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4"/>
          </p:nvPr>
        </p:nvSpPr>
        <p:spPr>
          <a:xfrm>
            <a:off x="313317" y="6502814"/>
            <a:ext cx="356880" cy="365239"/>
          </a:xfrm>
          <a:prstGeom prst="rect">
            <a:avLst/>
          </a:prstGeom>
        </p:spPr>
        <p:txBody>
          <a:bodyPr vert="horz" wrap="square" lIns="54041" tIns="27021" rIns="54041" bIns="27021" numCol="1" anchor="ctr" anchorCtr="0" compatLnSpc="1">
            <a:prstTxWarp prst="textNoShape">
              <a:avLst/>
            </a:prstTxWarp>
          </a:bodyPr>
          <a:lstStyle>
            <a:lvl1pPr algn="r">
              <a:defRPr sz="800">
                <a:solidFill>
                  <a:srgbClr val="FBFCFF"/>
                </a:solidFill>
                <a:ea typeface="ＭＳ Ｐゴシック" charset="0"/>
                <a:cs typeface="ＭＳ Ｐゴシック" charset="0"/>
              </a:defRPr>
            </a:lvl1pPr>
          </a:lstStyle>
          <a:p>
            <a:pPr>
              <a:defRPr/>
            </a:pPr>
            <a:fld id="{8B76F327-E8A3-4011-9BCA-AE550BD06D7C}"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28" r:id="rId22"/>
  </p:sldLayoutIdLst>
  <p:hf hdr="0" dt="0"/>
  <p:txStyles>
    <p:titleStyle>
      <a:lvl1pPr algn="l" defTabSz="456910" rtl="0" eaLnBrk="1" fontAlgn="base" hangingPunct="1">
        <a:spcBef>
          <a:spcPct val="0"/>
        </a:spcBef>
        <a:spcAft>
          <a:spcPct val="0"/>
        </a:spcAft>
        <a:defRPr sz="2100" b="1" kern="1200" cap="all">
          <a:solidFill>
            <a:srgbClr val="606163"/>
          </a:solidFill>
          <a:latin typeface="Arial"/>
          <a:ea typeface="ＭＳ Ｐゴシック" charset="-128"/>
          <a:cs typeface="Arial"/>
        </a:defRPr>
      </a:lvl1pPr>
      <a:lvl2pPr algn="l" defTabSz="456910" rtl="0" eaLnBrk="1" fontAlgn="base" hangingPunct="1">
        <a:spcBef>
          <a:spcPct val="0"/>
        </a:spcBef>
        <a:spcAft>
          <a:spcPct val="0"/>
        </a:spcAft>
        <a:defRPr sz="2100" b="1">
          <a:solidFill>
            <a:srgbClr val="606163"/>
          </a:solidFill>
          <a:latin typeface="Arial" charset="0"/>
          <a:ea typeface="ＭＳ Ｐゴシック" charset="-128"/>
        </a:defRPr>
      </a:lvl2pPr>
      <a:lvl3pPr algn="l" defTabSz="456910" rtl="0" eaLnBrk="1" fontAlgn="base" hangingPunct="1">
        <a:spcBef>
          <a:spcPct val="0"/>
        </a:spcBef>
        <a:spcAft>
          <a:spcPct val="0"/>
        </a:spcAft>
        <a:defRPr sz="2100" b="1">
          <a:solidFill>
            <a:srgbClr val="606163"/>
          </a:solidFill>
          <a:latin typeface="Arial" charset="0"/>
          <a:ea typeface="ＭＳ Ｐゴシック" charset="-128"/>
        </a:defRPr>
      </a:lvl3pPr>
      <a:lvl4pPr algn="l" defTabSz="456910" rtl="0" eaLnBrk="1" fontAlgn="base" hangingPunct="1">
        <a:spcBef>
          <a:spcPct val="0"/>
        </a:spcBef>
        <a:spcAft>
          <a:spcPct val="0"/>
        </a:spcAft>
        <a:defRPr sz="2100" b="1">
          <a:solidFill>
            <a:srgbClr val="606163"/>
          </a:solidFill>
          <a:latin typeface="Arial" charset="0"/>
          <a:ea typeface="ＭＳ Ｐゴシック" charset="-128"/>
        </a:defRPr>
      </a:lvl4pPr>
      <a:lvl5pPr algn="l" defTabSz="456910" rtl="0" eaLnBrk="1" fontAlgn="base" hangingPunct="1">
        <a:spcBef>
          <a:spcPct val="0"/>
        </a:spcBef>
        <a:spcAft>
          <a:spcPct val="0"/>
        </a:spcAft>
        <a:defRPr sz="2100" b="1">
          <a:solidFill>
            <a:srgbClr val="606163"/>
          </a:solidFill>
          <a:latin typeface="Arial" charset="0"/>
          <a:ea typeface="ＭＳ Ｐゴシック" charset="-128"/>
        </a:defRPr>
      </a:lvl5pPr>
      <a:lvl6pPr marL="270205" algn="l" defTabSz="456910" rtl="0" eaLnBrk="1" fontAlgn="base" hangingPunct="1">
        <a:spcBef>
          <a:spcPct val="0"/>
        </a:spcBef>
        <a:spcAft>
          <a:spcPct val="0"/>
        </a:spcAft>
        <a:defRPr sz="2100" b="1">
          <a:solidFill>
            <a:srgbClr val="C8C9CB"/>
          </a:solidFill>
          <a:latin typeface="Arial" charset="0"/>
          <a:ea typeface="ＭＳ Ｐゴシック" charset="-128"/>
        </a:defRPr>
      </a:lvl6pPr>
      <a:lvl7pPr marL="540410" algn="l" defTabSz="456910" rtl="0" eaLnBrk="1" fontAlgn="base" hangingPunct="1">
        <a:spcBef>
          <a:spcPct val="0"/>
        </a:spcBef>
        <a:spcAft>
          <a:spcPct val="0"/>
        </a:spcAft>
        <a:defRPr sz="2100" b="1">
          <a:solidFill>
            <a:srgbClr val="C8C9CB"/>
          </a:solidFill>
          <a:latin typeface="Arial" charset="0"/>
          <a:ea typeface="ＭＳ Ｐゴシック" charset="-128"/>
        </a:defRPr>
      </a:lvl7pPr>
      <a:lvl8pPr marL="810616" algn="l" defTabSz="456910" rtl="0" eaLnBrk="1" fontAlgn="base" hangingPunct="1">
        <a:spcBef>
          <a:spcPct val="0"/>
        </a:spcBef>
        <a:spcAft>
          <a:spcPct val="0"/>
        </a:spcAft>
        <a:defRPr sz="2100" b="1">
          <a:solidFill>
            <a:srgbClr val="C8C9CB"/>
          </a:solidFill>
          <a:latin typeface="Arial" charset="0"/>
          <a:ea typeface="ＭＳ Ｐゴシック" charset="-128"/>
        </a:defRPr>
      </a:lvl8pPr>
      <a:lvl9pPr marL="1080821" algn="l" defTabSz="456910" rtl="0" eaLnBrk="1" fontAlgn="base" hangingPunct="1">
        <a:spcBef>
          <a:spcPct val="0"/>
        </a:spcBef>
        <a:spcAft>
          <a:spcPct val="0"/>
        </a:spcAft>
        <a:defRPr sz="2100" b="1">
          <a:solidFill>
            <a:srgbClr val="C8C9CB"/>
          </a:solidFill>
          <a:latin typeface="Arial" charset="0"/>
          <a:ea typeface="ＭＳ Ｐゴシック" charset="-128"/>
        </a:defRPr>
      </a:lvl9pPr>
    </p:titleStyle>
    <p:bodyStyle>
      <a:lvl1pPr marL="161373" indent="-161373" algn="l" defTabSz="456910" rtl="0" eaLnBrk="1" fontAlgn="base" hangingPunct="1">
        <a:spcBef>
          <a:spcPts val="355"/>
        </a:spcBef>
        <a:spcAft>
          <a:spcPct val="0"/>
        </a:spcAft>
        <a:buSzPct val="80000"/>
        <a:buBlip>
          <a:blip r:embed="rId25"/>
        </a:buBlip>
        <a:defRPr sz="1400" kern="1200">
          <a:solidFill>
            <a:srgbClr val="606163"/>
          </a:solidFill>
          <a:latin typeface="Arial"/>
          <a:ea typeface="ＭＳ Ｐゴシック" charset="-128"/>
          <a:cs typeface="Arial"/>
        </a:defRPr>
      </a:lvl1pPr>
      <a:lvl2pPr marL="448466" indent="-161373" algn="l" defTabSz="456910" rtl="0" eaLnBrk="1" fontAlgn="base" hangingPunct="1">
        <a:spcBef>
          <a:spcPct val="20000"/>
        </a:spcBef>
        <a:spcAft>
          <a:spcPct val="0"/>
        </a:spcAft>
        <a:buSzPct val="60000"/>
        <a:buBlip>
          <a:blip r:embed="rId26"/>
        </a:buBlip>
        <a:defRPr sz="1400" kern="1200">
          <a:solidFill>
            <a:srgbClr val="606163"/>
          </a:solidFill>
          <a:latin typeface="Arial"/>
          <a:ea typeface="ＭＳ Ｐゴシック" charset="-128"/>
          <a:cs typeface="Arial"/>
        </a:defRPr>
      </a:lvl2pPr>
      <a:lvl3pPr marL="999197" indent="-161373" algn="l" defTabSz="456910" rtl="0" eaLnBrk="1" fontAlgn="base" hangingPunct="1">
        <a:spcBef>
          <a:spcPct val="20000"/>
        </a:spcBef>
        <a:spcAft>
          <a:spcPct val="0"/>
        </a:spcAft>
        <a:buSzPct val="40000"/>
        <a:buBlip>
          <a:blip r:embed="rId27"/>
        </a:buBlip>
        <a:defRPr sz="1400" kern="1200">
          <a:solidFill>
            <a:srgbClr val="606163"/>
          </a:solidFill>
          <a:latin typeface="Arial"/>
          <a:ea typeface="ＭＳ Ｐゴシック" charset="-128"/>
          <a:cs typeface="Arial"/>
        </a:defRPr>
      </a:lvl3pPr>
      <a:lvl4pPr marL="1599653" indent="-161373" algn="l" defTabSz="456910" rtl="0" eaLnBrk="1" fontAlgn="base" hangingPunct="1">
        <a:spcBef>
          <a:spcPct val="20000"/>
        </a:spcBef>
        <a:spcAft>
          <a:spcPct val="0"/>
        </a:spcAft>
        <a:buSzPct val="40000"/>
        <a:buBlip>
          <a:blip r:embed="rId27"/>
        </a:buBlip>
        <a:defRPr sz="1400" kern="1200">
          <a:solidFill>
            <a:srgbClr val="606163"/>
          </a:solidFill>
          <a:latin typeface="Arial"/>
          <a:ea typeface="ＭＳ Ｐゴシック" charset="-128"/>
          <a:cs typeface="Arial"/>
        </a:defRPr>
      </a:lvl4pPr>
      <a:lvl5pPr marL="2056562" indent="-161373" algn="l" defTabSz="456910" rtl="0" eaLnBrk="1" fontAlgn="base" hangingPunct="1">
        <a:spcBef>
          <a:spcPct val="20000"/>
        </a:spcBef>
        <a:spcAft>
          <a:spcPct val="0"/>
        </a:spcAft>
        <a:buSzPct val="40000"/>
        <a:buBlip>
          <a:blip r:embed="rId27"/>
        </a:buBlip>
        <a:defRPr sz="1400" kern="1200">
          <a:solidFill>
            <a:srgbClr val="606163"/>
          </a:solidFill>
          <a:latin typeface="Arial"/>
          <a:ea typeface="ＭＳ Ｐゴシック" charset="-128"/>
          <a:cs typeface="Arial"/>
        </a:defRPr>
      </a:lvl5pPr>
      <a:lvl6pPr marL="2514381" indent="-228580" algn="l" defTabSz="457160" rtl="0" eaLnBrk="1" latinLnBrk="0" hangingPunct="1">
        <a:spcBef>
          <a:spcPct val="20000"/>
        </a:spcBef>
        <a:buFont typeface="Arial"/>
        <a:buChar char="•"/>
        <a:defRPr sz="2000" kern="1200">
          <a:solidFill>
            <a:schemeClr val="tx1"/>
          </a:solidFill>
          <a:latin typeface="+mn-lt"/>
          <a:ea typeface="+mn-ea"/>
          <a:cs typeface="+mn-cs"/>
        </a:defRPr>
      </a:lvl6pPr>
      <a:lvl7pPr marL="2971541" indent="-228580" algn="l" defTabSz="457160" rtl="0" eaLnBrk="1" latinLnBrk="0" hangingPunct="1">
        <a:spcBef>
          <a:spcPct val="20000"/>
        </a:spcBef>
        <a:buFont typeface="Arial"/>
        <a:buChar char="•"/>
        <a:defRPr sz="2000" kern="1200">
          <a:solidFill>
            <a:schemeClr val="tx1"/>
          </a:solidFill>
          <a:latin typeface="+mn-lt"/>
          <a:ea typeface="+mn-ea"/>
          <a:cs typeface="+mn-cs"/>
        </a:defRPr>
      </a:lvl7pPr>
      <a:lvl8pPr marL="3428701" indent="-228580" algn="l" defTabSz="457160" rtl="0" eaLnBrk="1" latinLnBrk="0" hangingPunct="1">
        <a:spcBef>
          <a:spcPct val="20000"/>
        </a:spcBef>
        <a:buFont typeface="Arial"/>
        <a:buChar char="•"/>
        <a:defRPr sz="2000" kern="1200">
          <a:solidFill>
            <a:schemeClr val="tx1"/>
          </a:solidFill>
          <a:latin typeface="+mn-lt"/>
          <a:ea typeface="+mn-ea"/>
          <a:cs typeface="+mn-cs"/>
        </a:defRPr>
      </a:lvl8pPr>
      <a:lvl9pPr marL="3885862" indent="-228580" algn="l" defTabSz="45716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60" rtl="0" eaLnBrk="1" latinLnBrk="0" hangingPunct="1">
        <a:defRPr sz="1800" kern="1200">
          <a:solidFill>
            <a:schemeClr val="tx1"/>
          </a:solidFill>
          <a:latin typeface="+mn-lt"/>
          <a:ea typeface="+mn-ea"/>
          <a:cs typeface="+mn-cs"/>
        </a:defRPr>
      </a:lvl1pPr>
      <a:lvl2pPr marL="457160" algn="l" defTabSz="457160" rtl="0" eaLnBrk="1" latinLnBrk="0" hangingPunct="1">
        <a:defRPr sz="1800" kern="1200">
          <a:solidFill>
            <a:schemeClr val="tx1"/>
          </a:solidFill>
          <a:latin typeface="+mn-lt"/>
          <a:ea typeface="+mn-ea"/>
          <a:cs typeface="+mn-cs"/>
        </a:defRPr>
      </a:lvl2pPr>
      <a:lvl3pPr marL="914320" algn="l" defTabSz="457160" rtl="0" eaLnBrk="1" latinLnBrk="0" hangingPunct="1">
        <a:defRPr sz="1800" kern="1200">
          <a:solidFill>
            <a:schemeClr val="tx1"/>
          </a:solidFill>
          <a:latin typeface="+mn-lt"/>
          <a:ea typeface="+mn-ea"/>
          <a:cs typeface="+mn-cs"/>
        </a:defRPr>
      </a:lvl3pPr>
      <a:lvl4pPr marL="1371481" algn="l" defTabSz="457160" rtl="0" eaLnBrk="1" latinLnBrk="0" hangingPunct="1">
        <a:defRPr sz="1800" kern="1200">
          <a:solidFill>
            <a:schemeClr val="tx1"/>
          </a:solidFill>
          <a:latin typeface="+mn-lt"/>
          <a:ea typeface="+mn-ea"/>
          <a:cs typeface="+mn-cs"/>
        </a:defRPr>
      </a:lvl4pPr>
      <a:lvl5pPr marL="1828641" algn="l" defTabSz="457160" rtl="0" eaLnBrk="1" latinLnBrk="0" hangingPunct="1">
        <a:defRPr sz="1800" kern="1200">
          <a:solidFill>
            <a:schemeClr val="tx1"/>
          </a:solidFill>
          <a:latin typeface="+mn-lt"/>
          <a:ea typeface="+mn-ea"/>
          <a:cs typeface="+mn-cs"/>
        </a:defRPr>
      </a:lvl5pPr>
      <a:lvl6pPr marL="2285801" algn="l" defTabSz="457160" rtl="0" eaLnBrk="1" latinLnBrk="0" hangingPunct="1">
        <a:defRPr sz="1800" kern="1200">
          <a:solidFill>
            <a:schemeClr val="tx1"/>
          </a:solidFill>
          <a:latin typeface="+mn-lt"/>
          <a:ea typeface="+mn-ea"/>
          <a:cs typeface="+mn-cs"/>
        </a:defRPr>
      </a:lvl6pPr>
      <a:lvl7pPr marL="2742961" algn="l" defTabSz="457160" rtl="0" eaLnBrk="1" latinLnBrk="0" hangingPunct="1">
        <a:defRPr sz="1800" kern="1200">
          <a:solidFill>
            <a:schemeClr val="tx1"/>
          </a:solidFill>
          <a:latin typeface="+mn-lt"/>
          <a:ea typeface="+mn-ea"/>
          <a:cs typeface="+mn-cs"/>
        </a:defRPr>
      </a:lvl7pPr>
      <a:lvl8pPr marL="3200121" algn="l" defTabSz="457160" rtl="0" eaLnBrk="1" latinLnBrk="0" hangingPunct="1">
        <a:defRPr sz="1800" kern="1200">
          <a:solidFill>
            <a:schemeClr val="tx1"/>
          </a:solidFill>
          <a:latin typeface="+mn-lt"/>
          <a:ea typeface="+mn-ea"/>
          <a:cs typeface="+mn-cs"/>
        </a:defRPr>
      </a:lvl8pPr>
      <a:lvl9pPr marL="3657281" algn="l" defTabSz="45716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7.xml"/><Relationship Id="rId3"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41.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image" Target="../media/image28.png"/><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image" Target="../media/image2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xml"/><Relationship Id="rId3" Type="http://schemas.openxmlformats.org/officeDocument/2006/relationships/hyperlink" Target="http://support.brightcove.com/en/docs/using-actionscript-player-api"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xml"/><Relationship Id="rId3" Type="http://schemas.openxmlformats.org/officeDocument/2006/relationships/hyperlink" Target="http://docs.brightcove.com/en/play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Autofit/>
          </a:bodyPr>
          <a:lstStyle/>
          <a:p>
            <a:r>
              <a:rPr lang="en-US" sz="2800" dirty="0" smtClean="0"/>
              <a:t>Developing with the Flash-Only Player API</a:t>
            </a:r>
            <a:endParaRPr lang="en-US" sz="2800" dirty="0"/>
          </a:p>
        </p:txBody>
      </p:sp>
      <p:sp>
        <p:nvSpPr>
          <p:cNvPr id="7" name="Text Placeholder 6"/>
          <p:cNvSpPr>
            <a:spLocks noGrp="1"/>
          </p:cNvSpPr>
          <p:nvPr>
            <p:ph type="subTitle" idx="1"/>
          </p:nvPr>
        </p:nvSpPr>
        <p:spPr/>
        <p:txBody>
          <a:bodyPr/>
          <a:lstStyle/>
          <a:p>
            <a:r>
              <a:rPr lang="en-US" dirty="0" smtClean="0"/>
              <a:t>Brightcove Video Cloud Training</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Slide Number Placeholder 5"/>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D329A05E-7E5C-4138-A59E-8F86E4D35B0D}" type="slidenum">
              <a:rPr lang="en-US" sz="900" b="1">
                <a:solidFill>
                  <a:srgbClr val="7B7B7B"/>
                </a:solidFill>
                <a:ea typeface="ＭＳ Ｐゴシック" pitchFamily="34" charset="-128"/>
                <a:cs typeface="+mn-cs"/>
              </a:rPr>
              <a:pPr eaLnBrk="0" hangingPunct="0">
                <a:defRPr/>
              </a:pPr>
              <a:t>10</a:t>
            </a:fld>
            <a:endParaRPr lang="en-US" sz="900" b="1">
              <a:solidFill>
                <a:srgbClr val="7B7B7B"/>
              </a:solidFill>
              <a:ea typeface="ＭＳ Ｐゴシック" pitchFamily="34" charset="-128"/>
              <a:cs typeface="+mn-cs"/>
            </a:endParaRPr>
          </a:p>
        </p:txBody>
      </p:sp>
      <p:sp>
        <p:nvSpPr>
          <p:cNvPr id="83971" name="Rectangle 2"/>
          <p:cNvSpPr>
            <a:spLocks noGrp="1" noChangeArrowheads="1"/>
          </p:cNvSpPr>
          <p:nvPr>
            <p:ph type="title"/>
          </p:nvPr>
        </p:nvSpPr>
        <p:spPr>
          <a:prstGeom prst="rect">
            <a:avLst/>
          </a:prstGeom>
        </p:spPr>
        <p:txBody>
          <a:bodyPr/>
          <a:lstStyle/>
          <a:p>
            <a:pPr eaLnBrk="1" hangingPunct="1"/>
            <a:r>
              <a:rPr lang="en-US" dirty="0" smtClean="0"/>
              <a:t>The Player API is EVENT-DRIVEN</a:t>
            </a:r>
          </a:p>
        </p:txBody>
      </p:sp>
      <p:sp>
        <p:nvSpPr>
          <p:cNvPr id="83972" name="Rectangle 4"/>
          <p:cNvSpPr>
            <a:spLocks noGrp="1" noChangeArrowheads="1"/>
          </p:cNvSpPr>
          <p:nvPr>
            <p:ph idx="1"/>
          </p:nvPr>
        </p:nvSpPr>
        <p:spPr>
          <a:prstGeom prst="rect">
            <a:avLst/>
          </a:prstGeom>
        </p:spPr>
        <p:txBody>
          <a:bodyPr/>
          <a:lstStyle/>
          <a:p>
            <a:pPr marL="0" indent="0" eaLnBrk="1" hangingPunct="1">
              <a:buFontTx/>
              <a:buNone/>
            </a:pPr>
            <a:r>
              <a:rPr lang="en-US" sz="2200" smtClean="0"/>
              <a:t>Function Foo()</a:t>
            </a:r>
          </a:p>
          <a:p>
            <a:pPr marL="0" indent="0" eaLnBrk="1" hangingPunct="1">
              <a:buFontTx/>
              <a:buNone/>
            </a:pPr>
            <a:r>
              <a:rPr lang="en-US" sz="2200" smtClean="0"/>
              <a:t>{</a:t>
            </a:r>
          </a:p>
          <a:p>
            <a:pPr marL="0" indent="0" eaLnBrk="1" hangingPunct="1">
              <a:buFontTx/>
              <a:buNone/>
            </a:pPr>
            <a:r>
              <a:rPr lang="en-US" sz="2200" smtClean="0"/>
              <a:t>   Player = LoadPlayer();</a:t>
            </a:r>
          </a:p>
          <a:p>
            <a:pPr marL="0" indent="0" eaLnBrk="1" hangingPunct="1">
              <a:buFontTx/>
              <a:buNone/>
            </a:pPr>
            <a:r>
              <a:rPr lang="en-US" sz="2200" smtClean="0"/>
              <a:t>   Player.loadVideo(123);</a:t>
            </a:r>
          </a:p>
          <a:p>
            <a:pPr marL="0" indent="0" eaLnBrk="1" hangingPunct="1">
              <a:buFontTx/>
              <a:buNone/>
            </a:pPr>
            <a:r>
              <a:rPr lang="en-US" sz="2200" smtClean="0"/>
              <a:t>   Player.start();</a:t>
            </a:r>
          </a:p>
          <a:p>
            <a:pPr marL="0" indent="0" eaLnBrk="1" hangingPunct="1">
              <a:buFontTx/>
              <a:buNone/>
            </a:pPr>
            <a:r>
              <a:rPr lang="en-US" sz="2200" smtClean="0"/>
              <a:t>}</a:t>
            </a:r>
          </a:p>
        </p:txBody>
      </p:sp>
      <p:sp>
        <p:nvSpPr>
          <p:cNvPr id="83973" name="Rectangle 5"/>
          <p:cNvSpPr>
            <a:spLocks noGrp="1" noChangeArrowheads="1"/>
          </p:cNvSpPr>
          <p:nvPr>
            <p:ph idx="12"/>
          </p:nvPr>
        </p:nvSpPr>
        <p:spPr>
          <a:prstGeom prst="rect">
            <a:avLst/>
          </a:prstGeom>
        </p:spPr>
        <p:txBody>
          <a:bodyPr/>
          <a:lstStyle/>
          <a:p>
            <a:pPr marL="0" indent="0" algn="ctr" eaLnBrk="1" hangingPunct="1">
              <a:buFontTx/>
              <a:buNone/>
            </a:pPr>
            <a:r>
              <a:rPr lang="en-US" sz="2200" dirty="0" smtClean="0"/>
              <a:t>Experience is created</a:t>
            </a:r>
          </a:p>
          <a:p>
            <a:pPr marL="0" indent="0" algn="ctr" eaLnBrk="1" hangingPunct="1">
              <a:buFontTx/>
              <a:buNone/>
            </a:pPr>
            <a:r>
              <a:rPr lang="en-US" sz="1600" dirty="0" smtClean="0"/>
              <a:t>instantiated in ActionScript</a:t>
            </a:r>
          </a:p>
          <a:p>
            <a:pPr marL="0" indent="0" algn="ctr" eaLnBrk="1" hangingPunct="1">
              <a:buFontTx/>
              <a:buNone/>
            </a:pPr>
            <a:r>
              <a:rPr lang="en-US" sz="1600" dirty="0" smtClean="0"/>
              <a:t>or</a:t>
            </a:r>
          </a:p>
          <a:p>
            <a:pPr marL="0" indent="0" algn="ctr" eaLnBrk="1" hangingPunct="1">
              <a:buFontTx/>
              <a:buNone/>
            </a:pPr>
            <a:r>
              <a:rPr lang="en-US" sz="1600" dirty="0" smtClean="0"/>
              <a:t>page load in browser</a:t>
            </a:r>
          </a:p>
          <a:p>
            <a:pPr marL="0" indent="0" algn="ctr" eaLnBrk="1" hangingPunct="1">
              <a:buFontTx/>
              <a:buNone/>
            </a:pPr>
            <a:r>
              <a:rPr lang="en-US" sz="2200" dirty="0" smtClean="0"/>
              <a:t> </a:t>
            </a:r>
            <a:endParaRPr lang="en-US" sz="1600" dirty="0" smtClean="0"/>
          </a:p>
          <a:p>
            <a:pPr marL="0" indent="0" algn="ctr" eaLnBrk="1" hangingPunct="1">
              <a:buFontTx/>
              <a:buNone/>
            </a:pPr>
            <a:endParaRPr lang="en-US" sz="2200" dirty="0" smtClean="0"/>
          </a:p>
          <a:p>
            <a:pPr marL="0" indent="0" algn="ctr" eaLnBrk="1" hangingPunct="1">
              <a:buFontTx/>
              <a:buNone/>
            </a:pPr>
            <a:r>
              <a:rPr lang="en-US" sz="2200" dirty="0" smtClean="0"/>
              <a:t>onTemplateReady()</a:t>
            </a:r>
          </a:p>
          <a:p>
            <a:pPr marL="0" indent="0" algn="ctr" eaLnBrk="1" hangingPunct="1">
              <a:buFontTx/>
              <a:buNone/>
            </a:pPr>
            <a:r>
              <a:rPr lang="en-US" sz="1600" dirty="0" smtClean="0"/>
              <a:t>Player is ready for interaction</a:t>
            </a:r>
          </a:p>
        </p:txBody>
      </p:sp>
      <p:sp>
        <p:nvSpPr>
          <p:cNvPr id="83974" name="Line 6"/>
          <p:cNvSpPr>
            <a:spLocks noChangeShapeType="1"/>
          </p:cNvSpPr>
          <p:nvPr/>
        </p:nvSpPr>
        <p:spPr bwMode="auto">
          <a:xfrm>
            <a:off x="4572000" y="1143000"/>
            <a:ext cx="0" cy="5257800"/>
          </a:xfrm>
          <a:prstGeom prst="line">
            <a:avLst/>
          </a:prstGeom>
          <a:noFill/>
          <a:ln w="38100">
            <a:solidFill>
              <a:schemeClr val="tx1"/>
            </a:solidFill>
            <a:round/>
            <a:headEnd/>
            <a:tailEnd/>
          </a:ln>
        </p:spPr>
        <p:txBody>
          <a:bodyPr/>
          <a:lstStyle/>
          <a:p>
            <a:endParaRPr lang="en-US"/>
          </a:p>
        </p:txBody>
      </p:sp>
      <p:sp>
        <p:nvSpPr>
          <p:cNvPr id="83975" name="AutoShape 7"/>
          <p:cNvSpPr>
            <a:spLocks noChangeArrowheads="1"/>
          </p:cNvSpPr>
          <p:nvPr/>
        </p:nvSpPr>
        <p:spPr bwMode="auto">
          <a:xfrm>
            <a:off x="533400" y="1828800"/>
            <a:ext cx="3505200" cy="35052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CC3366">
              <a:alpha val="27058"/>
            </a:srgbClr>
          </a:solidFill>
          <a:ln w="9525">
            <a:solidFill>
              <a:schemeClr val="tx1"/>
            </a:solidFill>
            <a:miter lim="800000"/>
            <a:headEnd/>
            <a:tailEnd/>
          </a:ln>
        </p:spPr>
        <p:txBody>
          <a:bodyPr wrap="none" anchor="ctr"/>
          <a:lstStyle/>
          <a:p>
            <a:endParaRPr lang="en-US"/>
          </a:p>
        </p:txBody>
      </p:sp>
      <p:sp>
        <p:nvSpPr>
          <p:cNvPr id="83977" name="AutoShape 9"/>
          <p:cNvSpPr>
            <a:spLocks noChangeArrowheads="1"/>
          </p:cNvSpPr>
          <p:nvPr/>
        </p:nvSpPr>
        <p:spPr bwMode="auto">
          <a:xfrm>
            <a:off x="6096000" y="2743200"/>
            <a:ext cx="914400" cy="533400"/>
          </a:xfrm>
          <a:prstGeom prst="downArrow">
            <a:avLst>
              <a:gd name="adj1" fmla="val 50000"/>
              <a:gd name="adj2" fmla="val 25000"/>
            </a:avLst>
          </a:prstGeom>
          <a:gradFill flip="none" rotWithShape="1">
            <a:gsLst>
              <a:gs pos="0">
                <a:schemeClr val="bg2">
                  <a:lumMod val="50000"/>
                </a:schemeClr>
              </a:gs>
              <a:gs pos="100000">
                <a:srgbClr val="FFFFFF"/>
              </a:gs>
            </a:gsLst>
            <a:lin ang="16920000" scaled="0"/>
            <a:tileRect/>
          </a:gradFill>
          <a:ln w="9525">
            <a:solidFill>
              <a:schemeClr val="tx1"/>
            </a:solidFill>
            <a:miter lim="800000"/>
            <a:headEnd/>
            <a:tailEnd/>
          </a:ln>
        </p:spPr>
        <p:txBody>
          <a:bodyPr wrap="none" anchor="ctr"/>
          <a:lstStyle/>
          <a:p>
            <a:pPr eaLnBrk="0" hangingPunct="0"/>
            <a:endParaRPr lang="en-US">
              <a:cs typeface="ＭＳ Ｐゴシック"/>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Slide Number Placeholder 2"/>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101C5B2A-D2DB-4F0E-9958-AE49555ACFBE}" type="slidenum">
              <a:rPr lang="en-US" sz="900" b="1">
                <a:solidFill>
                  <a:srgbClr val="7B7B7B"/>
                </a:solidFill>
                <a:ea typeface="ＭＳ Ｐゴシック" pitchFamily="34" charset="-128"/>
                <a:cs typeface="+mn-cs"/>
              </a:rPr>
              <a:pPr eaLnBrk="0" hangingPunct="0">
                <a:defRPr/>
              </a:pPr>
              <a:t>11</a:t>
            </a:fld>
            <a:endParaRPr lang="en-US" sz="900" b="1">
              <a:solidFill>
                <a:srgbClr val="7B7B7B"/>
              </a:solidFill>
              <a:ea typeface="ＭＳ Ｐゴシック" pitchFamily="34" charset="-128"/>
              <a:cs typeface="+mn-cs"/>
            </a:endParaRPr>
          </a:p>
        </p:txBody>
      </p:sp>
      <p:sp>
        <p:nvSpPr>
          <p:cNvPr id="4" name="Text Placeholder 3"/>
          <p:cNvSpPr>
            <a:spLocks noGrp="1"/>
          </p:cNvSpPr>
          <p:nvPr>
            <p:ph type="body" sz="quarter" idx="10"/>
          </p:nvPr>
        </p:nvSpPr>
        <p:spPr/>
        <p:txBody>
          <a:bodyPr/>
          <a:lstStyle/>
          <a:p>
            <a:r>
              <a:rPr lang="en-US" dirty="0" smtClean="0"/>
              <a:t>Getting Started</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1C090CA9-29C4-49A3-9CE5-1E305FEF0F1E}" type="slidenum">
              <a:rPr lang="en-US" sz="900" b="1">
                <a:solidFill>
                  <a:srgbClr val="7B7B7B"/>
                </a:solidFill>
                <a:ea typeface="ＭＳ Ｐゴシック" pitchFamily="34" charset="-128"/>
                <a:cs typeface="+mn-cs"/>
              </a:rPr>
              <a:pPr eaLnBrk="0" hangingPunct="0">
                <a:defRPr/>
              </a:pPr>
              <a:t>12</a:t>
            </a:fld>
            <a:endParaRPr lang="en-US" sz="900" b="1">
              <a:solidFill>
                <a:srgbClr val="7B7B7B"/>
              </a:solidFill>
              <a:ea typeface="ＭＳ Ｐゴシック" pitchFamily="34" charset="-128"/>
              <a:cs typeface="+mn-cs"/>
            </a:endParaRPr>
          </a:p>
        </p:txBody>
      </p:sp>
      <p:sp>
        <p:nvSpPr>
          <p:cNvPr id="88067" name="Rectangle 2"/>
          <p:cNvSpPr>
            <a:spLocks noGrp="1" noChangeArrowheads="1"/>
          </p:cNvSpPr>
          <p:nvPr>
            <p:ph type="title"/>
          </p:nvPr>
        </p:nvSpPr>
        <p:spPr>
          <a:prstGeom prst="rect">
            <a:avLst/>
          </a:prstGeom>
        </p:spPr>
        <p:txBody>
          <a:bodyPr/>
          <a:lstStyle/>
          <a:p>
            <a:pPr eaLnBrk="1" hangingPunct="1"/>
            <a:r>
              <a:rPr lang="en-US" dirty="0" smtClean="0"/>
              <a:t>Setup</a:t>
            </a:r>
          </a:p>
        </p:txBody>
      </p:sp>
      <p:sp>
        <p:nvSpPr>
          <p:cNvPr id="88068" name="Rectangle 3"/>
          <p:cNvSpPr>
            <a:spLocks noGrp="1" noChangeArrowheads="1"/>
          </p:cNvSpPr>
          <p:nvPr>
            <p:ph idx="1"/>
          </p:nvPr>
        </p:nvSpPr>
        <p:spPr>
          <a:prstGeom prst="rect">
            <a:avLst/>
          </a:prstGeom>
        </p:spPr>
        <p:txBody>
          <a:bodyPr/>
          <a:lstStyle/>
          <a:p>
            <a:pPr eaLnBrk="1" hangingPunct="1"/>
            <a:r>
              <a:rPr lang="en-US" sz="1800" dirty="0" smtClean="0">
                <a:solidFill>
                  <a:srgbClr val="23383A"/>
                </a:solidFill>
              </a:rPr>
              <a:t>In Brightcove Studio</a:t>
            </a:r>
          </a:p>
          <a:p>
            <a:pPr lvl="1" eaLnBrk="1" hangingPunct="1"/>
            <a:r>
              <a:rPr lang="en-US" sz="1800" dirty="0" smtClean="0">
                <a:solidFill>
                  <a:srgbClr val="23383A"/>
                </a:solidFill>
              </a:rPr>
              <a:t>Create player instance</a:t>
            </a:r>
          </a:p>
          <a:p>
            <a:pPr lvl="1" eaLnBrk="1" hangingPunct="1"/>
            <a:r>
              <a:rPr lang="en-US" sz="1800" b="1" dirty="0" smtClean="0">
                <a:solidFill>
                  <a:srgbClr val="23383A"/>
                </a:solidFill>
              </a:rPr>
              <a:t>Enable the APIs!!!</a:t>
            </a:r>
          </a:p>
          <a:p>
            <a:pPr lvl="1" eaLnBrk="1" hangingPunct="1"/>
            <a:r>
              <a:rPr lang="en-US" sz="1800" dirty="0" smtClean="0">
                <a:solidFill>
                  <a:srgbClr val="23383A"/>
                </a:solidFill>
              </a:rPr>
              <a:t>Get the </a:t>
            </a:r>
            <a:r>
              <a:rPr lang="en-US" sz="1800" b="1" dirty="0" smtClean="0">
                <a:solidFill>
                  <a:srgbClr val="23383A"/>
                </a:solidFill>
              </a:rPr>
              <a:t>JavaScript </a:t>
            </a:r>
            <a:r>
              <a:rPr lang="en-US" sz="1800" dirty="0" smtClean="0">
                <a:solidFill>
                  <a:srgbClr val="23383A"/>
                </a:solidFill>
              </a:rPr>
              <a:t>publishing </a:t>
            </a:r>
            <a:r>
              <a:rPr lang="en-US" sz="1800" dirty="0" smtClean="0">
                <a:solidFill>
                  <a:srgbClr val="23383A"/>
                </a:solidFill>
              </a:rPr>
              <a:t>code</a:t>
            </a:r>
          </a:p>
          <a:p>
            <a:pPr lvl="1" eaLnBrk="1" hangingPunct="1"/>
            <a:r>
              <a:rPr lang="en-US" sz="1800" dirty="0" smtClean="0">
                <a:solidFill>
                  <a:srgbClr val="23383A"/>
                </a:solidFill>
              </a:rPr>
              <a:t>Add </a:t>
            </a:r>
            <a:r>
              <a:rPr lang="en-US" sz="1800" dirty="0" err="1" smtClean="0">
                <a:solidFill>
                  <a:srgbClr val="23383A"/>
                </a:solidFill>
              </a:rPr>
              <a:t>param</a:t>
            </a:r>
            <a:r>
              <a:rPr lang="en-US" sz="1800" dirty="0" smtClean="0">
                <a:solidFill>
                  <a:srgbClr val="23383A"/>
                </a:solidFill>
              </a:rPr>
              <a:t> to specify the </a:t>
            </a:r>
            <a:r>
              <a:rPr lang="en-US" sz="1800" dirty="0" err="1" smtClean="0">
                <a:solidFill>
                  <a:srgbClr val="23383A"/>
                </a:solidFill>
              </a:rPr>
              <a:t>TemplateReady</a:t>
            </a:r>
            <a:r>
              <a:rPr lang="en-US" sz="1800" dirty="0" smtClean="0">
                <a:solidFill>
                  <a:srgbClr val="23383A"/>
                </a:solidFill>
              </a:rPr>
              <a:t> </a:t>
            </a:r>
            <a:r>
              <a:rPr lang="en-US" sz="1800" dirty="0" smtClean="0">
                <a:solidFill>
                  <a:srgbClr val="23383A"/>
                </a:solidFill>
              </a:rPr>
              <a:t>event handler</a:t>
            </a:r>
          </a:p>
          <a:p>
            <a:pPr eaLnBrk="1" hangingPunct="1"/>
            <a:r>
              <a:rPr lang="en-US" sz="1800" dirty="0" smtClean="0">
                <a:solidFill>
                  <a:schemeClr val="tx1"/>
                </a:solidFill>
              </a:rPr>
              <a:t>In JavaScript:</a:t>
            </a:r>
          </a:p>
          <a:p>
            <a:pPr lvl="1" eaLnBrk="1" hangingPunct="1"/>
            <a:r>
              <a:rPr lang="en-US" sz="1800" b="1" dirty="0" smtClean="0">
                <a:solidFill>
                  <a:schemeClr val="tx1"/>
                </a:solidFill>
              </a:rPr>
              <a:t>Include Brightcove JavaScript API File</a:t>
            </a:r>
          </a:p>
          <a:p>
            <a:pPr lvl="1" eaLnBrk="1" hangingPunct="1"/>
            <a:r>
              <a:rPr lang="en-US" sz="1800" dirty="0" smtClean="0">
                <a:solidFill>
                  <a:schemeClr val="tx1"/>
                </a:solidFill>
              </a:rPr>
              <a:t>Set up </a:t>
            </a:r>
            <a:r>
              <a:rPr lang="en-US" sz="1800" dirty="0" err="1" smtClean="0">
                <a:solidFill>
                  <a:schemeClr val="tx1"/>
                </a:solidFill>
              </a:rPr>
              <a:t>TemplateReady</a:t>
            </a:r>
            <a:r>
              <a:rPr lang="en-US" sz="1800" dirty="0" smtClean="0">
                <a:solidFill>
                  <a:schemeClr val="tx1"/>
                </a:solidFill>
              </a:rPr>
              <a:t> </a:t>
            </a:r>
            <a:r>
              <a:rPr lang="en-US" sz="1800" dirty="0" smtClean="0">
                <a:solidFill>
                  <a:schemeClr val="tx1"/>
                </a:solidFill>
              </a:rPr>
              <a:t>handler</a:t>
            </a:r>
          </a:p>
          <a:p>
            <a:pPr lvl="1" eaLnBrk="1" hangingPunct="1"/>
            <a:r>
              <a:rPr lang="en-US" sz="1800" dirty="0" smtClean="0">
                <a:solidFill>
                  <a:schemeClr val="tx1"/>
                </a:solidFill>
              </a:rPr>
              <a:t>Get references to API modules and components</a:t>
            </a:r>
          </a:p>
          <a:p>
            <a:pPr lvl="1" eaLnBrk="1" hangingPunct="1"/>
            <a:r>
              <a:rPr lang="en-US" sz="1800" dirty="0" smtClean="0">
                <a:solidFill>
                  <a:schemeClr val="tx1"/>
                </a:solidFill>
              </a:rPr>
              <a:t>Set up handlers for events</a:t>
            </a:r>
          </a:p>
        </p:txBody>
      </p:sp>
      <p:sp>
        <p:nvSpPr>
          <p:cNvPr id="2" name="TextBox 1"/>
          <p:cNvSpPr txBox="1"/>
          <p:nvPr/>
        </p:nvSpPr>
        <p:spPr>
          <a:xfrm>
            <a:off x="304800" y="4876800"/>
            <a:ext cx="8458200" cy="1323439"/>
          </a:xfrm>
          <a:prstGeom prst="rect">
            <a:avLst/>
          </a:prstGeom>
          <a:noFill/>
        </p:spPr>
        <p:txBody>
          <a:bodyPr wrap="square" rtlCol="0">
            <a:spAutoFit/>
          </a:bodyPr>
          <a:lstStyle/>
          <a:p>
            <a:r>
              <a:rPr lang="en-US" sz="2000" i="1" dirty="0" smtClean="0"/>
              <a:t>Best Practice: create a namespace for variables to avoid name conflicts with other scripts and libraries – in the sample code, we’ll use a BCL (Brightcove Learning) namespace by creating a global object with that name and storing all “global” </a:t>
            </a:r>
            <a:r>
              <a:rPr lang="en-US" sz="2000" i="1" dirty="0" err="1" smtClean="0"/>
              <a:t>vars</a:t>
            </a:r>
            <a:r>
              <a:rPr lang="en-US" sz="2000" i="1" dirty="0" smtClean="0"/>
              <a:t> as properties of that object</a:t>
            </a:r>
          </a:p>
        </p:txBody>
      </p:sp>
      <p:pic>
        <p:nvPicPr>
          <p:cNvPr id="3" name="Picture 2" descr="enable player API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143000"/>
            <a:ext cx="3644900" cy="1054100"/>
          </a:xfrm>
          <a:prstGeom prst="rect">
            <a:avLst/>
          </a:prstGeom>
        </p:spPr>
      </p:pic>
      <p:cxnSp>
        <p:nvCxnSpPr>
          <p:cNvPr id="9" name="Straight Arrow Connector 8"/>
          <p:cNvCxnSpPr>
            <a:endCxn id="3" idx="1"/>
          </p:cNvCxnSpPr>
          <p:nvPr/>
        </p:nvCxnSpPr>
        <p:spPr bwMode="auto">
          <a:xfrm flipV="1">
            <a:off x="2743200" y="1670050"/>
            <a:ext cx="2133600" cy="533400"/>
          </a:xfrm>
          <a:prstGeom prst="straightConnector1">
            <a:avLst/>
          </a:prstGeom>
          <a:solidFill>
            <a:schemeClr val="accent1"/>
          </a:solidFill>
          <a:ln w="50800" cap="flat" cmpd="sng" algn="ctr">
            <a:solidFill>
              <a:schemeClr val="accent2"/>
            </a:solidFill>
            <a:prstDash val="solid"/>
            <a:round/>
            <a:headEnd type="none" w="med" len="med"/>
            <a:tailEnd type="triangle"/>
          </a:ln>
          <a:effectLst/>
        </p:spPr>
      </p:cxnSp>
      <p:sp>
        <p:nvSpPr>
          <p:cNvPr id="6" name="TextBox 5"/>
          <p:cNvSpPr txBox="1"/>
          <p:nvPr/>
        </p:nvSpPr>
        <p:spPr>
          <a:xfrm>
            <a:off x="6400801" y="3276600"/>
            <a:ext cx="2209800"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smtClean="0">
                <a:solidFill>
                  <a:schemeClr val="accent1"/>
                </a:solidFill>
              </a:rPr>
              <a:t>Bolded items are the most common errors!</a:t>
            </a:r>
            <a:endParaRPr lang="en-US" sz="2000" dirty="0">
              <a:solidFill>
                <a:schemeClr val="accent1"/>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EFA3BBB6-1155-4578-97E6-9B9B7E5ADF61}" type="slidenum">
              <a:rPr lang="en-US" sz="900" b="1">
                <a:solidFill>
                  <a:srgbClr val="7B7B7B"/>
                </a:solidFill>
                <a:ea typeface="ＭＳ Ｐゴシック" pitchFamily="34" charset="-128"/>
                <a:cs typeface="+mn-cs"/>
              </a:rPr>
              <a:pPr eaLnBrk="0" hangingPunct="0">
                <a:defRPr/>
              </a:pPr>
              <a:t>13</a:t>
            </a:fld>
            <a:endParaRPr lang="en-US" sz="900" b="1">
              <a:solidFill>
                <a:srgbClr val="7B7B7B"/>
              </a:solidFill>
              <a:ea typeface="ＭＳ Ｐゴシック" pitchFamily="34" charset="-128"/>
              <a:cs typeface="+mn-cs"/>
            </a:endParaRPr>
          </a:p>
        </p:txBody>
      </p:sp>
      <p:sp>
        <p:nvSpPr>
          <p:cNvPr id="90115" name="Rectangle 2"/>
          <p:cNvSpPr>
            <a:spLocks noGrp="1" noChangeArrowheads="1"/>
          </p:cNvSpPr>
          <p:nvPr>
            <p:ph type="title"/>
          </p:nvPr>
        </p:nvSpPr>
        <p:spPr>
          <a:prstGeom prst="rect">
            <a:avLst/>
          </a:prstGeom>
        </p:spPr>
        <p:txBody>
          <a:bodyPr/>
          <a:lstStyle/>
          <a:p>
            <a:pPr eaLnBrk="1" hangingPunct="1"/>
            <a:r>
              <a:rPr lang="en-US" dirty="0" smtClean="0"/>
              <a:t>Studio Generated JS </a:t>
            </a:r>
            <a:r>
              <a:rPr lang="en-US" dirty="0" err="1" smtClean="0"/>
              <a:t>Code+API</a:t>
            </a:r>
            <a:r>
              <a:rPr lang="en-US" dirty="0" smtClean="0"/>
              <a:t> Script</a:t>
            </a:r>
          </a:p>
        </p:txBody>
      </p:sp>
      <p:sp>
        <p:nvSpPr>
          <p:cNvPr id="367619" name="Rectangle 3"/>
          <p:cNvSpPr>
            <a:spLocks noGrp="1" noChangeArrowheads="1"/>
          </p:cNvSpPr>
          <p:nvPr>
            <p:ph idx="1"/>
          </p:nvPr>
        </p:nvSpPr>
        <p:spPr>
          <a:prstGeom prst="rect">
            <a:avLst/>
          </a:prstGeom>
        </p:spPr>
        <p:txBody>
          <a:bodyPr>
            <a:normAutofit fontScale="70000" lnSpcReduction="20000"/>
          </a:bodyPr>
          <a:lstStyle/>
          <a:p>
            <a:pPr eaLnBrk="1" hangingPunct="1">
              <a:lnSpc>
                <a:spcPct val="120000"/>
              </a:lnSpc>
              <a:buFontTx/>
              <a:buNone/>
              <a:defRPr/>
            </a:pPr>
            <a:r>
              <a:rPr lang="en-US" sz="1900" dirty="0" smtClean="0">
                <a:latin typeface="Consolas"/>
                <a:cs typeface="Consolas"/>
              </a:rPr>
              <a:t>&lt;!-- Start of </a:t>
            </a:r>
            <a:r>
              <a:rPr lang="en-US" sz="1900" dirty="0" err="1" smtClean="0">
                <a:latin typeface="Consolas"/>
                <a:cs typeface="Consolas"/>
              </a:rPr>
              <a:t>Brightcove</a:t>
            </a:r>
            <a:r>
              <a:rPr lang="en-US" sz="1900" dirty="0" smtClean="0">
                <a:latin typeface="Consolas"/>
                <a:cs typeface="Consolas"/>
              </a:rPr>
              <a:t> Player --&gt; </a:t>
            </a:r>
          </a:p>
          <a:p>
            <a:pPr eaLnBrk="1" hangingPunct="1">
              <a:lnSpc>
                <a:spcPct val="120000"/>
              </a:lnSpc>
              <a:buFontTx/>
              <a:buNone/>
              <a:defRPr/>
            </a:pPr>
            <a:r>
              <a:rPr lang="en-US" sz="1900" dirty="0" smtClean="0">
                <a:latin typeface="Consolas"/>
                <a:cs typeface="Consolas"/>
              </a:rPr>
              <a:t>&lt;script language="JavaScript" type="text/</a:t>
            </a:r>
            <a:r>
              <a:rPr lang="en-US" sz="1900" dirty="0" err="1" smtClean="0">
                <a:latin typeface="Consolas"/>
                <a:cs typeface="Consolas"/>
              </a:rPr>
              <a:t>javascript</a:t>
            </a:r>
            <a:r>
              <a:rPr lang="en-US" sz="1900" dirty="0" smtClean="0">
                <a:latin typeface="Consolas"/>
                <a:cs typeface="Consolas"/>
              </a:rPr>
              <a:t>" </a:t>
            </a:r>
            <a:r>
              <a:rPr lang="en-US" sz="1700" dirty="0" err="1" smtClean="0">
                <a:latin typeface="Consolas"/>
                <a:cs typeface="Consolas"/>
              </a:rPr>
              <a:t>src</a:t>
            </a:r>
            <a:r>
              <a:rPr lang="en-US" sz="1700" dirty="0" smtClean="0">
                <a:latin typeface="Consolas"/>
                <a:cs typeface="Consolas"/>
              </a:rPr>
              <a:t>="http://admin.brightcove.com/js/BrightcoveExperiences.js"&gt;</a:t>
            </a:r>
            <a:r>
              <a:rPr lang="en-US" sz="1900" dirty="0" smtClean="0">
                <a:latin typeface="Consolas"/>
                <a:cs typeface="Consolas"/>
              </a:rPr>
              <a:t>&lt;/script&gt; </a:t>
            </a:r>
          </a:p>
          <a:p>
            <a:pPr eaLnBrk="1" hangingPunct="1">
              <a:lnSpc>
                <a:spcPct val="120000"/>
              </a:lnSpc>
              <a:buFontTx/>
              <a:buNone/>
              <a:defRPr/>
            </a:pPr>
            <a:r>
              <a:rPr lang="en-US" sz="1900" b="1" dirty="0" smtClean="0">
                <a:latin typeface="Consolas"/>
                <a:cs typeface="Consolas"/>
              </a:rPr>
              <a:t>&lt;!-- add the following tag to import the Player API – you can move</a:t>
            </a:r>
          </a:p>
          <a:p>
            <a:pPr eaLnBrk="1" hangingPunct="1">
              <a:lnSpc>
                <a:spcPct val="120000"/>
              </a:lnSpc>
              <a:buFontTx/>
              <a:buNone/>
              <a:defRPr/>
            </a:pPr>
            <a:r>
              <a:rPr lang="en-US" sz="1900" b="1" dirty="0" smtClean="0">
                <a:latin typeface="Consolas"/>
                <a:cs typeface="Consolas"/>
              </a:rPr>
              <a:t>both script tags </a:t>
            </a:r>
            <a:r>
              <a:rPr lang="en-US" sz="1900" b="1" dirty="0" smtClean="0">
                <a:latin typeface="Consolas"/>
                <a:cs typeface="Consolas"/>
              </a:rPr>
              <a:t>somewhere else if you like -</a:t>
            </a:r>
            <a:r>
              <a:rPr lang="en-US" sz="1900" b="1" dirty="0" smtClean="0">
                <a:latin typeface="Consolas"/>
                <a:cs typeface="Consolas"/>
              </a:rPr>
              <a:t>-&gt;</a:t>
            </a:r>
          </a:p>
          <a:p>
            <a:pPr eaLnBrk="1" hangingPunct="1">
              <a:lnSpc>
                <a:spcPct val="120000"/>
              </a:lnSpc>
              <a:buFontTx/>
              <a:buNone/>
              <a:defRPr/>
            </a:pPr>
            <a:r>
              <a:rPr lang="en-US" sz="1900" b="1" dirty="0" smtClean="0">
                <a:solidFill>
                  <a:srgbClr val="FF0000"/>
                </a:solidFill>
                <a:latin typeface="Consolas"/>
                <a:cs typeface="Consolas"/>
              </a:rPr>
              <a:t>&lt;script </a:t>
            </a:r>
            <a:r>
              <a:rPr lang="en-US" sz="1900" b="1" dirty="0" err="1" smtClean="0">
                <a:solidFill>
                  <a:srgbClr val="FF0000"/>
                </a:solidFill>
                <a:latin typeface="Consolas"/>
                <a:cs typeface="Consolas"/>
              </a:rPr>
              <a:t>src</a:t>
            </a:r>
            <a:r>
              <a:rPr lang="en-US" sz="1900" b="1" dirty="0" smtClean="0">
                <a:solidFill>
                  <a:srgbClr val="FF0000"/>
                </a:solidFill>
                <a:latin typeface="Consolas"/>
                <a:cs typeface="Consolas"/>
              </a:rPr>
              <a:t>="http://admin.brightcove.com/js/APIModules_all.js"&gt; &lt;/script&gt; </a:t>
            </a:r>
          </a:p>
          <a:p>
            <a:pPr eaLnBrk="1" hangingPunct="1">
              <a:lnSpc>
                <a:spcPct val="120000"/>
              </a:lnSpc>
              <a:buFontTx/>
              <a:buNone/>
              <a:defRPr/>
            </a:pPr>
            <a:r>
              <a:rPr lang="en-US" sz="1900" dirty="0" smtClean="0">
                <a:latin typeface="Consolas"/>
                <a:cs typeface="Consolas"/>
              </a:rPr>
              <a:t>&lt;object id="</a:t>
            </a:r>
            <a:r>
              <a:rPr lang="en-US" sz="1900" dirty="0" err="1" smtClean="0">
                <a:solidFill>
                  <a:srgbClr val="CC3366"/>
                </a:solidFill>
                <a:latin typeface="Consolas"/>
                <a:cs typeface="Consolas"/>
              </a:rPr>
              <a:t>myExperience</a:t>
            </a:r>
            <a:r>
              <a:rPr lang="en-US" sz="1900" dirty="0" smtClean="0">
                <a:latin typeface="Consolas"/>
                <a:cs typeface="Consolas"/>
              </a:rPr>
              <a:t>" class="</a:t>
            </a:r>
            <a:r>
              <a:rPr lang="en-US" sz="1900" dirty="0" err="1" smtClean="0">
                <a:latin typeface="Consolas"/>
                <a:cs typeface="Consolas"/>
              </a:rPr>
              <a:t>BrightcoveExperience</a:t>
            </a:r>
            <a:r>
              <a:rPr lang="en-US" sz="1900" dirty="0" smtClean="0">
                <a:latin typeface="Consolas"/>
                <a:cs typeface="Consolas"/>
              </a:rPr>
              <a:t>"&gt; </a:t>
            </a:r>
          </a:p>
          <a:p>
            <a:pPr lvl="1" eaLnBrk="1" hangingPunct="1">
              <a:lnSpc>
                <a:spcPct val="120000"/>
              </a:lnSpc>
              <a:buFontTx/>
              <a:buNone/>
              <a:defRPr/>
            </a:pPr>
            <a:r>
              <a:rPr lang="en-US" sz="1900" dirty="0" smtClean="0">
                <a:solidFill>
                  <a:srgbClr val="3B3B3B"/>
                </a:solidFill>
                <a:latin typeface="Consolas"/>
                <a:cs typeface="Consolas"/>
              </a:rPr>
              <a:t>&lt;</a:t>
            </a:r>
            <a:r>
              <a:rPr lang="en-US" sz="1900" dirty="0" err="1" smtClean="0">
                <a:solidFill>
                  <a:srgbClr val="3B3B3B"/>
                </a:solidFill>
                <a:latin typeface="Consolas"/>
                <a:cs typeface="Consolas"/>
              </a:rPr>
              <a:t>param</a:t>
            </a:r>
            <a:r>
              <a:rPr lang="en-US" sz="1900" dirty="0" smtClean="0">
                <a:solidFill>
                  <a:srgbClr val="3B3B3B"/>
                </a:solidFill>
                <a:latin typeface="Consolas"/>
                <a:cs typeface="Consolas"/>
              </a:rPr>
              <a:t> name="</a:t>
            </a:r>
            <a:r>
              <a:rPr lang="en-US" sz="1900" dirty="0" err="1" smtClean="0">
                <a:solidFill>
                  <a:srgbClr val="3B3B3B"/>
                </a:solidFill>
                <a:latin typeface="Consolas"/>
                <a:cs typeface="Consolas"/>
              </a:rPr>
              <a:t>bgcolor</a:t>
            </a:r>
            <a:r>
              <a:rPr lang="en-US" sz="1900" dirty="0" smtClean="0">
                <a:solidFill>
                  <a:srgbClr val="3B3B3B"/>
                </a:solidFill>
                <a:latin typeface="Consolas"/>
                <a:cs typeface="Consolas"/>
              </a:rPr>
              <a:t>" value="#FFFFFF" /&gt; </a:t>
            </a:r>
          </a:p>
          <a:p>
            <a:pPr lvl="1" eaLnBrk="1" hangingPunct="1">
              <a:lnSpc>
                <a:spcPct val="120000"/>
              </a:lnSpc>
              <a:buFontTx/>
              <a:buNone/>
              <a:defRPr/>
            </a:pPr>
            <a:r>
              <a:rPr lang="en-US" sz="1900" dirty="0" smtClean="0">
                <a:solidFill>
                  <a:srgbClr val="3B3B3B"/>
                </a:solidFill>
                <a:latin typeface="Consolas"/>
                <a:cs typeface="Consolas"/>
              </a:rPr>
              <a:t>&lt;</a:t>
            </a:r>
            <a:r>
              <a:rPr lang="en-US" sz="1900" dirty="0" err="1" smtClean="0">
                <a:solidFill>
                  <a:srgbClr val="3B3B3B"/>
                </a:solidFill>
                <a:latin typeface="Consolas"/>
                <a:cs typeface="Consolas"/>
              </a:rPr>
              <a:t>param</a:t>
            </a:r>
            <a:r>
              <a:rPr lang="en-US" sz="1900" dirty="0" smtClean="0">
                <a:solidFill>
                  <a:srgbClr val="3B3B3B"/>
                </a:solidFill>
                <a:latin typeface="Consolas"/>
                <a:cs typeface="Consolas"/>
              </a:rPr>
              <a:t> name="width" value=“486" /&gt; </a:t>
            </a:r>
          </a:p>
          <a:p>
            <a:pPr lvl="1" eaLnBrk="1" hangingPunct="1">
              <a:lnSpc>
                <a:spcPct val="120000"/>
              </a:lnSpc>
              <a:buFontTx/>
              <a:buNone/>
              <a:defRPr/>
            </a:pPr>
            <a:r>
              <a:rPr lang="en-US" sz="1900" dirty="0" smtClean="0">
                <a:solidFill>
                  <a:srgbClr val="3B3B3B"/>
                </a:solidFill>
                <a:latin typeface="Consolas"/>
                <a:cs typeface="Consolas"/>
              </a:rPr>
              <a:t>&lt;</a:t>
            </a:r>
            <a:r>
              <a:rPr lang="en-US" sz="1900" dirty="0" err="1" smtClean="0">
                <a:solidFill>
                  <a:srgbClr val="3B3B3B"/>
                </a:solidFill>
                <a:latin typeface="Consolas"/>
                <a:cs typeface="Consolas"/>
              </a:rPr>
              <a:t>param</a:t>
            </a:r>
            <a:r>
              <a:rPr lang="en-US" sz="1900" dirty="0" smtClean="0">
                <a:solidFill>
                  <a:srgbClr val="3B3B3B"/>
                </a:solidFill>
                <a:latin typeface="Consolas"/>
                <a:cs typeface="Consolas"/>
              </a:rPr>
              <a:t> name="height" value=“412" /&gt; </a:t>
            </a:r>
          </a:p>
          <a:p>
            <a:pPr lvl="1" eaLnBrk="1" hangingPunct="1">
              <a:lnSpc>
                <a:spcPct val="120000"/>
              </a:lnSpc>
              <a:buFontTx/>
              <a:buNone/>
              <a:defRPr/>
            </a:pPr>
            <a:r>
              <a:rPr lang="en-US" sz="1900" dirty="0" smtClean="0">
                <a:solidFill>
                  <a:srgbClr val="3B3B3B"/>
                </a:solidFill>
                <a:latin typeface="Consolas"/>
                <a:cs typeface="Consolas"/>
              </a:rPr>
              <a:t>&lt;</a:t>
            </a:r>
            <a:r>
              <a:rPr lang="en-US" sz="1900" dirty="0" err="1" smtClean="0">
                <a:solidFill>
                  <a:srgbClr val="3B3B3B"/>
                </a:solidFill>
                <a:latin typeface="Consolas"/>
                <a:cs typeface="Consolas"/>
              </a:rPr>
              <a:t>param</a:t>
            </a:r>
            <a:r>
              <a:rPr lang="en-US" sz="1900" dirty="0" smtClean="0">
                <a:solidFill>
                  <a:srgbClr val="3B3B3B"/>
                </a:solidFill>
                <a:latin typeface="Consolas"/>
                <a:cs typeface="Consolas"/>
              </a:rPr>
              <a:t> name="</a:t>
            </a:r>
            <a:r>
              <a:rPr lang="en-US" sz="1900" dirty="0" err="1" smtClean="0">
                <a:solidFill>
                  <a:srgbClr val="3B3B3B"/>
                </a:solidFill>
                <a:latin typeface="Consolas"/>
                <a:cs typeface="Consolas"/>
              </a:rPr>
              <a:t>playerID</a:t>
            </a:r>
            <a:r>
              <a:rPr lang="en-US" sz="1900" dirty="0" smtClean="0">
                <a:solidFill>
                  <a:srgbClr val="3B3B3B"/>
                </a:solidFill>
                <a:latin typeface="Consolas"/>
                <a:cs typeface="Consolas"/>
              </a:rPr>
              <a:t>" value="12000045388" /&gt;</a:t>
            </a:r>
            <a:r>
              <a:rPr lang="en-US" sz="1900" dirty="0" smtClean="0">
                <a:solidFill>
                  <a:srgbClr val="3B3B3B"/>
                </a:solidFill>
                <a:effectLst>
                  <a:outerShdw blurRad="38100" dist="38100" dir="2700000" algn="tl">
                    <a:srgbClr val="C0C0C0"/>
                  </a:outerShdw>
                </a:effectLst>
                <a:latin typeface="Consolas"/>
                <a:cs typeface="Consolas"/>
              </a:rPr>
              <a:t> </a:t>
            </a:r>
          </a:p>
          <a:p>
            <a:pPr lvl="1" eaLnBrk="1" hangingPunct="1">
              <a:lnSpc>
                <a:spcPct val="120000"/>
              </a:lnSpc>
              <a:buFontTx/>
              <a:buNone/>
              <a:defRPr/>
            </a:pPr>
            <a:r>
              <a:rPr lang="en-US" sz="1900" dirty="0" smtClean="0">
                <a:solidFill>
                  <a:srgbClr val="3B3B3B"/>
                </a:solidFill>
                <a:latin typeface="Consolas"/>
                <a:cs typeface="Consolas"/>
              </a:rPr>
              <a:t>&lt;</a:t>
            </a:r>
            <a:r>
              <a:rPr lang="en-US" sz="1900" dirty="0" err="1" smtClean="0">
                <a:solidFill>
                  <a:srgbClr val="3B3B3B"/>
                </a:solidFill>
                <a:latin typeface="Consolas"/>
                <a:cs typeface="Consolas"/>
              </a:rPr>
              <a:t>param</a:t>
            </a:r>
            <a:r>
              <a:rPr lang="en-US" sz="1900" dirty="0" smtClean="0">
                <a:solidFill>
                  <a:srgbClr val="3B3B3B"/>
                </a:solidFill>
                <a:latin typeface="Consolas"/>
                <a:cs typeface="Consolas"/>
              </a:rPr>
              <a:t> name="</a:t>
            </a:r>
            <a:r>
              <a:rPr lang="en-US" sz="1900" dirty="0" err="1" smtClean="0">
                <a:solidFill>
                  <a:srgbClr val="3B3B3B"/>
                </a:solidFill>
                <a:latin typeface="Consolas"/>
                <a:cs typeface="Consolas"/>
              </a:rPr>
              <a:t>publisherID</a:t>
            </a:r>
            <a:r>
              <a:rPr lang="en-US" sz="1900" dirty="0" smtClean="0">
                <a:solidFill>
                  <a:srgbClr val="3B3B3B"/>
                </a:solidFill>
                <a:latin typeface="Consolas"/>
                <a:cs typeface="Consolas"/>
              </a:rPr>
              <a:t>" value="18786002"/&gt; </a:t>
            </a:r>
          </a:p>
          <a:p>
            <a:pPr lvl="1" eaLnBrk="1" hangingPunct="1">
              <a:lnSpc>
                <a:spcPct val="120000"/>
              </a:lnSpc>
              <a:buFontTx/>
              <a:buNone/>
              <a:defRPr/>
            </a:pPr>
            <a:r>
              <a:rPr lang="en-US" sz="1900" dirty="0" smtClean="0">
                <a:solidFill>
                  <a:srgbClr val="3B3B3B"/>
                </a:solidFill>
                <a:latin typeface="Consolas"/>
                <a:cs typeface="Consolas"/>
              </a:rPr>
              <a:t>&lt;</a:t>
            </a:r>
            <a:r>
              <a:rPr lang="en-US" sz="1900" dirty="0" err="1" smtClean="0">
                <a:solidFill>
                  <a:srgbClr val="3B3B3B"/>
                </a:solidFill>
                <a:latin typeface="Consolas"/>
                <a:cs typeface="Consolas"/>
              </a:rPr>
              <a:t>param</a:t>
            </a:r>
            <a:r>
              <a:rPr lang="en-US" sz="1900" dirty="0" smtClean="0">
                <a:solidFill>
                  <a:srgbClr val="3B3B3B"/>
                </a:solidFill>
                <a:latin typeface="Consolas"/>
                <a:cs typeface="Consolas"/>
              </a:rPr>
              <a:t> name="</a:t>
            </a:r>
            <a:r>
              <a:rPr lang="en-US" sz="1900" dirty="0" err="1" smtClean="0">
                <a:solidFill>
                  <a:srgbClr val="3B3B3B"/>
                </a:solidFill>
                <a:latin typeface="Consolas"/>
                <a:cs typeface="Consolas"/>
              </a:rPr>
              <a:t>isVid</a:t>
            </a:r>
            <a:r>
              <a:rPr lang="en-US" sz="1900" dirty="0" smtClean="0">
                <a:solidFill>
                  <a:srgbClr val="3B3B3B"/>
                </a:solidFill>
                <a:latin typeface="Consolas"/>
                <a:cs typeface="Consolas"/>
              </a:rPr>
              <a:t>" value="true" /&gt;</a:t>
            </a:r>
          </a:p>
          <a:p>
            <a:pPr lvl="1">
              <a:lnSpc>
                <a:spcPct val="120000"/>
              </a:lnSpc>
              <a:buNone/>
              <a:defRPr/>
            </a:pPr>
            <a:r>
              <a:rPr lang="en-US" sz="1900" b="1" dirty="0" smtClean="0">
                <a:latin typeface="Consolas"/>
                <a:cs typeface="Consolas"/>
              </a:rPr>
              <a:t>&lt;!-- specify </a:t>
            </a:r>
            <a:r>
              <a:rPr lang="en-US" sz="1900" b="1" dirty="0" err="1" smtClean="0">
                <a:latin typeface="Consolas"/>
                <a:cs typeface="Consolas"/>
              </a:rPr>
              <a:t>TemplateReady</a:t>
            </a:r>
            <a:r>
              <a:rPr lang="en-US" sz="1900" b="1" dirty="0" smtClean="0">
                <a:latin typeface="Consolas"/>
                <a:cs typeface="Consolas"/>
              </a:rPr>
              <a:t> </a:t>
            </a:r>
            <a:r>
              <a:rPr lang="en-US" sz="1900" b="1" dirty="0" smtClean="0">
                <a:latin typeface="Consolas"/>
                <a:cs typeface="Consolas"/>
              </a:rPr>
              <a:t>handler -</a:t>
            </a:r>
            <a:r>
              <a:rPr lang="en-US" sz="1900" b="1" dirty="0">
                <a:latin typeface="Consolas"/>
                <a:cs typeface="Consolas"/>
              </a:rPr>
              <a:t>-&gt;</a:t>
            </a:r>
          </a:p>
          <a:p>
            <a:pPr lvl="1">
              <a:lnSpc>
                <a:spcPct val="120000"/>
              </a:lnSpc>
              <a:buNone/>
              <a:defRPr/>
            </a:pPr>
            <a:r>
              <a:rPr lang="en-US" sz="1900" b="1" dirty="0">
                <a:solidFill>
                  <a:srgbClr val="FF0000"/>
                </a:solidFill>
                <a:latin typeface="Consolas"/>
                <a:cs typeface="Consolas"/>
              </a:rPr>
              <a:t>&lt;</a:t>
            </a:r>
            <a:r>
              <a:rPr lang="en-US" sz="1900" b="1" dirty="0" err="1">
                <a:solidFill>
                  <a:srgbClr val="FF0000"/>
                </a:solidFill>
                <a:latin typeface="Consolas"/>
                <a:cs typeface="Consolas"/>
              </a:rPr>
              <a:t>param</a:t>
            </a:r>
            <a:r>
              <a:rPr lang="en-US" sz="1900" b="1" dirty="0">
                <a:solidFill>
                  <a:srgbClr val="FF0000"/>
                </a:solidFill>
                <a:latin typeface="Consolas"/>
                <a:cs typeface="Consolas"/>
              </a:rPr>
              <a:t> name="</a:t>
            </a:r>
            <a:r>
              <a:rPr lang="en-US" sz="1900" b="1" dirty="0" err="1" smtClean="0">
                <a:solidFill>
                  <a:srgbClr val="FF0000"/>
                </a:solidFill>
                <a:latin typeface="Consolas"/>
                <a:cs typeface="Consolas"/>
              </a:rPr>
              <a:t>templateReadyHandler</a:t>
            </a:r>
            <a:r>
              <a:rPr lang="en-US" sz="1900" b="1" dirty="0">
                <a:solidFill>
                  <a:srgbClr val="FF0000"/>
                </a:solidFill>
                <a:latin typeface="Consolas"/>
                <a:cs typeface="Consolas"/>
              </a:rPr>
              <a:t>" value="</a:t>
            </a:r>
            <a:r>
              <a:rPr lang="en-US" sz="1900" b="1" dirty="0" err="1" smtClean="0">
                <a:solidFill>
                  <a:srgbClr val="FF0000"/>
                </a:solidFill>
                <a:latin typeface="Consolas"/>
                <a:cs typeface="Consolas"/>
              </a:rPr>
              <a:t>BCL.onTemplateReady</a:t>
            </a:r>
            <a:r>
              <a:rPr lang="en-US" sz="1900" b="1" dirty="0" smtClean="0">
                <a:solidFill>
                  <a:srgbClr val="FF0000"/>
                </a:solidFill>
                <a:latin typeface="Consolas"/>
                <a:cs typeface="Consolas"/>
              </a:rPr>
              <a:t>" </a:t>
            </a:r>
            <a:r>
              <a:rPr lang="en-US" sz="1900" b="1" dirty="0">
                <a:solidFill>
                  <a:srgbClr val="FF0000"/>
                </a:solidFill>
                <a:latin typeface="Consolas"/>
                <a:cs typeface="Consolas"/>
              </a:rPr>
              <a:t>/&gt;</a:t>
            </a:r>
            <a:endParaRPr lang="en-US" sz="1900" b="1" dirty="0" smtClean="0">
              <a:solidFill>
                <a:srgbClr val="FF0000"/>
              </a:solidFill>
              <a:latin typeface="Consolas"/>
              <a:cs typeface="Consolas"/>
            </a:endParaRPr>
          </a:p>
          <a:p>
            <a:pPr eaLnBrk="1" hangingPunct="1">
              <a:lnSpc>
                <a:spcPct val="120000"/>
              </a:lnSpc>
              <a:buFontTx/>
              <a:buNone/>
              <a:defRPr/>
            </a:pPr>
            <a:r>
              <a:rPr lang="en-US" sz="1900" dirty="0" smtClean="0">
                <a:latin typeface="Consolas"/>
                <a:cs typeface="Consolas"/>
              </a:rPr>
              <a:t>&lt;/object&gt; </a:t>
            </a:r>
          </a:p>
          <a:p>
            <a:pPr eaLnBrk="1" hangingPunct="1">
              <a:lnSpc>
                <a:spcPct val="120000"/>
              </a:lnSpc>
              <a:buFontTx/>
              <a:buNone/>
              <a:defRPr/>
            </a:pPr>
            <a:r>
              <a:rPr lang="en-US" sz="1900" dirty="0" smtClean="0">
                <a:latin typeface="Consolas"/>
                <a:cs typeface="Consolas"/>
              </a:rPr>
              <a:t>&lt;!-- End of </a:t>
            </a:r>
            <a:r>
              <a:rPr lang="en-US" sz="1900" dirty="0" err="1" smtClean="0">
                <a:latin typeface="Consolas"/>
                <a:cs typeface="Consolas"/>
              </a:rPr>
              <a:t>Brightcove</a:t>
            </a:r>
            <a:r>
              <a:rPr lang="en-US" sz="1900" dirty="0" smtClean="0">
                <a:latin typeface="Consolas"/>
                <a:cs typeface="Consolas"/>
              </a:rPr>
              <a:t> Player --&gt;</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3"/>
          <p:cNvSpPr>
            <a:spLocks noGrp="1" noChangeArrowheads="1"/>
          </p:cNvSpPr>
          <p:nvPr>
            <p:ph idx="1"/>
          </p:nvPr>
        </p:nvSpPr>
        <p:spPr>
          <a:prstGeom prst="rect">
            <a:avLst/>
          </a:prstGeom>
        </p:spPr>
        <p:txBody>
          <a:bodyPr/>
          <a:lstStyle/>
          <a:p>
            <a:pPr eaLnBrk="1" hangingPunct="1">
              <a:buFontTx/>
              <a:buNone/>
            </a:pPr>
            <a:r>
              <a:rPr lang="en-US" sz="1800" dirty="0" smtClean="0">
                <a:latin typeface="Consolas"/>
                <a:cs typeface="Consolas"/>
              </a:rPr>
              <a:t>&lt;!-- publishing code </a:t>
            </a:r>
            <a:r>
              <a:rPr lang="en-US" sz="1800" dirty="0" smtClean="0">
                <a:latin typeface="Consolas"/>
                <a:cs typeface="Consolas"/>
                <a:sym typeface="Wingdings"/>
              </a:rPr>
              <a:t></a:t>
            </a:r>
            <a:endParaRPr lang="en-US" sz="1800" dirty="0" smtClean="0">
              <a:latin typeface="Consolas"/>
              <a:cs typeface="Consolas"/>
            </a:endParaRPr>
          </a:p>
          <a:p>
            <a:pPr>
              <a:buNone/>
            </a:pPr>
            <a:r>
              <a:rPr lang="en-US" sz="1800" dirty="0">
                <a:latin typeface="Consolas"/>
                <a:cs typeface="Consolas"/>
              </a:rPr>
              <a:t>&lt;object id="</a:t>
            </a:r>
            <a:r>
              <a:rPr lang="en-US" sz="1800" b="1" dirty="0" err="1">
                <a:solidFill>
                  <a:srgbClr val="DC8700"/>
                </a:solidFill>
                <a:latin typeface="Consolas"/>
                <a:cs typeface="Consolas"/>
              </a:rPr>
              <a:t>myExperience</a:t>
            </a:r>
            <a:r>
              <a:rPr lang="en-US" sz="1800" dirty="0">
                <a:latin typeface="Consolas"/>
                <a:cs typeface="Consolas"/>
              </a:rPr>
              <a:t>" class="</a:t>
            </a:r>
            <a:r>
              <a:rPr lang="en-US" sz="1800" dirty="0" err="1">
                <a:latin typeface="Consolas"/>
                <a:cs typeface="Consolas"/>
              </a:rPr>
              <a:t>BrightcoveExperience</a:t>
            </a:r>
            <a:r>
              <a:rPr lang="en-US" sz="1800" dirty="0">
                <a:latin typeface="Consolas"/>
                <a:cs typeface="Consolas"/>
              </a:rPr>
              <a:t>"&gt; </a:t>
            </a:r>
          </a:p>
          <a:p>
            <a:pPr eaLnBrk="1" hangingPunct="1">
              <a:buFontTx/>
              <a:buNone/>
            </a:pPr>
            <a:r>
              <a:rPr lang="en-US" sz="1800" dirty="0" smtClean="0">
                <a:latin typeface="Consolas"/>
                <a:cs typeface="Consolas"/>
              </a:rPr>
              <a:t>...</a:t>
            </a:r>
            <a:endParaRPr lang="en-US" sz="1800" dirty="0" smtClean="0">
              <a:latin typeface="Consolas"/>
              <a:cs typeface="Consolas"/>
            </a:endParaRPr>
          </a:p>
          <a:p>
            <a:pPr marL="161373" lvl="1">
              <a:spcBef>
                <a:spcPts val="355"/>
              </a:spcBef>
              <a:buSzPct val="80000"/>
              <a:buNone/>
            </a:pPr>
            <a:r>
              <a:rPr lang="en-US" sz="1800" dirty="0">
                <a:solidFill>
                  <a:srgbClr val="DC8700"/>
                </a:solidFill>
                <a:latin typeface="Consolas"/>
                <a:cs typeface="Consolas"/>
              </a:rPr>
              <a:t>&lt;</a:t>
            </a:r>
            <a:r>
              <a:rPr lang="en-US" sz="1800" dirty="0" err="1">
                <a:solidFill>
                  <a:srgbClr val="DC8700"/>
                </a:solidFill>
                <a:latin typeface="Consolas"/>
                <a:cs typeface="Consolas"/>
              </a:rPr>
              <a:t>param</a:t>
            </a:r>
            <a:r>
              <a:rPr lang="en-US" sz="1800" dirty="0">
                <a:solidFill>
                  <a:srgbClr val="DC8700"/>
                </a:solidFill>
                <a:latin typeface="Consolas"/>
                <a:cs typeface="Consolas"/>
              </a:rPr>
              <a:t> name="</a:t>
            </a:r>
            <a:r>
              <a:rPr lang="en-US" sz="1800" dirty="0" err="1">
                <a:solidFill>
                  <a:srgbClr val="DC8700"/>
                </a:solidFill>
                <a:latin typeface="Consolas"/>
                <a:cs typeface="Consolas"/>
              </a:rPr>
              <a:t>templateReadyHandler</a:t>
            </a:r>
            <a:r>
              <a:rPr lang="en-US" sz="1800" dirty="0" smtClean="0">
                <a:solidFill>
                  <a:srgbClr val="DC8700"/>
                </a:solidFill>
                <a:latin typeface="Consolas"/>
                <a:cs typeface="Consolas"/>
              </a:rPr>
              <a:t>" value</a:t>
            </a:r>
            <a:r>
              <a:rPr lang="en-US" sz="1800" dirty="0">
                <a:solidFill>
                  <a:srgbClr val="DC8700"/>
                </a:solidFill>
                <a:latin typeface="Consolas"/>
                <a:cs typeface="Consolas"/>
              </a:rPr>
              <a:t>="</a:t>
            </a:r>
            <a:r>
              <a:rPr lang="en-US" sz="1800" b="1" dirty="0" err="1">
                <a:solidFill>
                  <a:srgbClr val="DC8700"/>
                </a:solidFill>
                <a:latin typeface="Consolas"/>
                <a:cs typeface="Consolas"/>
              </a:rPr>
              <a:t>BCL.onTemplateReady</a:t>
            </a:r>
            <a:r>
              <a:rPr lang="en-US" sz="1800" dirty="0">
                <a:solidFill>
                  <a:srgbClr val="DC8700"/>
                </a:solidFill>
                <a:latin typeface="Consolas"/>
                <a:cs typeface="Consolas"/>
              </a:rPr>
              <a:t>" /&gt;</a:t>
            </a:r>
          </a:p>
          <a:p>
            <a:pPr eaLnBrk="1" hangingPunct="1">
              <a:buFontTx/>
              <a:buNone/>
            </a:pPr>
            <a:r>
              <a:rPr lang="en-US" sz="1800" dirty="0" smtClean="0">
                <a:latin typeface="Consolas"/>
                <a:cs typeface="Consolas"/>
              </a:rPr>
              <a:t>...</a:t>
            </a:r>
          </a:p>
          <a:p>
            <a:pPr eaLnBrk="1" hangingPunct="1">
              <a:buFontTx/>
              <a:buNone/>
            </a:pPr>
            <a:r>
              <a:rPr lang="en-US" sz="1800" dirty="0" smtClean="0">
                <a:latin typeface="Consolas"/>
                <a:cs typeface="Consolas"/>
              </a:rPr>
              <a:t>&lt;</a:t>
            </a:r>
            <a:r>
              <a:rPr lang="en-US" sz="1800" dirty="0" smtClean="0">
                <a:latin typeface="Consolas"/>
                <a:cs typeface="Consolas"/>
              </a:rPr>
              <a:t>script type="text/</a:t>
            </a:r>
            <a:r>
              <a:rPr lang="en-US" sz="1800" dirty="0" err="1" smtClean="0">
                <a:latin typeface="Consolas"/>
                <a:cs typeface="Consolas"/>
              </a:rPr>
              <a:t>javascript</a:t>
            </a:r>
            <a:r>
              <a:rPr lang="en-US" sz="1800" dirty="0" smtClean="0">
                <a:latin typeface="Consolas"/>
                <a:cs typeface="Consolas"/>
              </a:rPr>
              <a:t>"&gt; </a:t>
            </a:r>
          </a:p>
          <a:p>
            <a:pPr eaLnBrk="1" hangingPunct="1">
              <a:buFontTx/>
              <a:buNone/>
            </a:pPr>
            <a:r>
              <a:rPr lang="en-US" sz="1800" dirty="0" smtClean="0">
                <a:latin typeface="Consolas"/>
                <a:cs typeface="Consolas"/>
              </a:rPr>
              <a:t>  var BCL = {}</a:t>
            </a:r>
            <a:r>
              <a:rPr lang="en-US" sz="1800" dirty="0" smtClean="0">
                <a:latin typeface="Consolas"/>
                <a:cs typeface="Consolas"/>
              </a:rPr>
              <a:t>;</a:t>
            </a:r>
            <a:endParaRPr lang="en-US" sz="1800" dirty="0" smtClean="0">
              <a:latin typeface="Consolas"/>
              <a:cs typeface="Consolas"/>
            </a:endParaRPr>
          </a:p>
          <a:p>
            <a:pPr>
              <a:buNone/>
            </a:pPr>
            <a:r>
              <a:rPr lang="en-US" sz="1800" dirty="0" smtClean="0">
                <a:latin typeface="Consolas"/>
                <a:cs typeface="Consolas"/>
              </a:rPr>
              <a:t>  </a:t>
            </a:r>
            <a:r>
              <a:rPr lang="en-US" sz="1800" b="1" dirty="0" err="1">
                <a:solidFill>
                  <a:srgbClr val="DC8700"/>
                </a:solidFill>
                <a:latin typeface="Consolas"/>
                <a:cs typeface="Consolas"/>
              </a:rPr>
              <a:t>BCL.onTemplateReady</a:t>
            </a:r>
            <a:r>
              <a:rPr lang="en-US" sz="1800" dirty="0">
                <a:latin typeface="Consolas"/>
                <a:cs typeface="Consolas"/>
              </a:rPr>
              <a:t> = function(event) </a:t>
            </a:r>
            <a:r>
              <a:rPr lang="en-US" sz="1800" dirty="0" smtClean="0">
                <a:latin typeface="Consolas"/>
                <a:cs typeface="Consolas"/>
              </a:rPr>
              <a:t>{</a:t>
            </a:r>
          </a:p>
          <a:p>
            <a:pPr>
              <a:buNone/>
            </a:pPr>
            <a:r>
              <a:rPr lang="en-US" sz="1800" dirty="0">
                <a:latin typeface="Consolas"/>
                <a:cs typeface="Consolas"/>
              </a:rPr>
              <a:t> </a:t>
            </a:r>
            <a:r>
              <a:rPr lang="en-US" sz="1800" dirty="0" smtClean="0">
                <a:latin typeface="Consolas"/>
                <a:cs typeface="Consolas"/>
              </a:rPr>
              <a:t>   </a:t>
            </a:r>
            <a:r>
              <a:rPr lang="en-US" sz="1800" dirty="0" smtClean="0">
                <a:solidFill>
                  <a:srgbClr val="4AA6BC"/>
                </a:solidFill>
                <a:latin typeface="Consolas"/>
                <a:cs typeface="Consolas"/>
              </a:rPr>
              <a:t>// check for API enabled and included</a:t>
            </a:r>
          </a:p>
          <a:p>
            <a:pPr>
              <a:buNone/>
            </a:pPr>
            <a:r>
              <a:rPr lang="en-US" sz="1800" dirty="0">
                <a:solidFill>
                  <a:srgbClr val="4AA6BC"/>
                </a:solidFill>
                <a:latin typeface="Consolas"/>
                <a:cs typeface="Consolas"/>
              </a:rPr>
              <a:t> </a:t>
            </a:r>
            <a:r>
              <a:rPr lang="en-US" sz="1800" dirty="0" smtClean="0">
                <a:solidFill>
                  <a:srgbClr val="4AA6BC"/>
                </a:solidFill>
                <a:latin typeface="Consolas"/>
                <a:cs typeface="Consolas"/>
              </a:rPr>
              <a:t>   </a:t>
            </a:r>
            <a:r>
              <a:rPr lang="en-US" sz="1800" dirty="0" err="1" smtClean="0">
                <a:solidFill>
                  <a:srgbClr val="4AA6BC"/>
                </a:solidFill>
                <a:latin typeface="Consolas"/>
                <a:cs typeface="Consolas"/>
              </a:rPr>
              <a:t>console.log</a:t>
            </a:r>
            <a:r>
              <a:rPr lang="en-US" sz="1800" dirty="0" smtClean="0">
                <a:solidFill>
                  <a:srgbClr val="4AA6BC"/>
                </a:solidFill>
                <a:latin typeface="Consolas"/>
                <a:cs typeface="Consolas"/>
              </a:rPr>
              <a:t>("Template Ready"); </a:t>
            </a:r>
            <a:endParaRPr lang="en-US" sz="1800" dirty="0" smtClean="0">
              <a:solidFill>
                <a:srgbClr val="4AA6BC"/>
              </a:solidFill>
              <a:latin typeface="Consolas"/>
              <a:cs typeface="Consolas"/>
            </a:endParaRPr>
          </a:p>
          <a:p>
            <a:pPr eaLnBrk="1" hangingPunct="1">
              <a:buFontTx/>
              <a:buNone/>
            </a:pPr>
            <a:r>
              <a:rPr lang="en-US" sz="1800" dirty="0" smtClean="0">
                <a:latin typeface="Consolas"/>
                <a:cs typeface="Consolas"/>
              </a:rPr>
              <a:t>    BCL.player = brightcove.getExperience</a:t>
            </a:r>
            <a:r>
              <a:rPr lang="en-US" sz="1800" dirty="0" smtClean="0">
                <a:latin typeface="Consolas"/>
                <a:cs typeface="Consolas"/>
              </a:rPr>
              <a:t>("</a:t>
            </a:r>
            <a:r>
              <a:rPr lang="en-US" sz="1800" b="1" dirty="0" err="1" smtClean="0">
                <a:solidFill>
                  <a:srgbClr val="DC8700"/>
                </a:solidFill>
                <a:latin typeface="Consolas"/>
                <a:cs typeface="Consolas"/>
              </a:rPr>
              <a:t>myExperience</a:t>
            </a:r>
            <a:r>
              <a:rPr lang="en-US" sz="1800" dirty="0" smtClean="0">
                <a:latin typeface="Consolas"/>
                <a:cs typeface="Consolas"/>
              </a:rPr>
              <a:t>")</a:t>
            </a:r>
            <a:r>
              <a:rPr lang="en-US" sz="1800" dirty="0" smtClean="0">
                <a:latin typeface="Consolas"/>
                <a:cs typeface="Consolas"/>
              </a:rPr>
              <a:t>; </a:t>
            </a:r>
          </a:p>
          <a:p>
            <a:pPr eaLnBrk="1" hangingPunct="1">
              <a:buFontTx/>
              <a:buNone/>
            </a:pPr>
            <a:r>
              <a:rPr lang="en-US" sz="1800" dirty="0" smtClean="0">
                <a:latin typeface="Consolas"/>
                <a:cs typeface="Consolas"/>
              </a:rPr>
              <a:t>    </a:t>
            </a:r>
            <a:r>
              <a:rPr lang="en-US" sz="1800" dirty="0" err="1" smtClean="0">
                <a:solidFill>
                  <a:srgbClr val="761900"/>
                </a:solidFill>
                <a:latin typeface="Consolas"/>
                <a:cs typeface="Consolas"/>
              </a:rPr>
              <a:t>BCL.experienceModule</a:t>
            </a:r>
            <a:r>
              <a:rPr lang="en-US" sz="1800" dirty="0" smtClean="0">
                <a:solidFill>
                  <a:srgbClr val="761900"/>
                </a:solidFill>
                <a:latin typeface="Consolas"/>
                <a:cs typeface="Consolas"/>
              </a:rPr>
              <a:t> = </a:t>
            </a:r>
            <a:r>
              <a:rPr lang="en-US" sz="1800" dirty="0" err="1" smtClean="0">
                <a:solidFill>
                  <a:srgbClr val="761900"/>
                </a:solidFill>
                <a:latin typeface="Consolas"/>
                <a:cs typeface="Consolas"/>
              </a:rPr>
              <a:t>BCL.player.getModule(APIModules.EXPERIENCE</a:t>
            </a:r>
            <a:r>
              <a:rPr lang="en-US" sz="1800" dirty="0" smtClean="0">
                <a:solidFill>
                  <a:srgbClr val="761900"/>
                </a:solidFill>
                <a:latin typeface="Consolas"/>
                <a:cs typeface="Consolas"/>
              </a:rPr>
              <a:t>);</a:t>
            </a:r>
            <a:r>
              <a:rPr lang="en-US" sz="1800" dirty="0" smtClean="0">
                <a:latin typeface="Consolas"/>
                <a:cs typeface="Consolas"/>
              </a:rPr>
              <a:t> </a:t>
            </a:r>
          </a:p>
          <a:p>
            <a:pPr eaLnBrk="1" hangingPunct="1">
              <a:buFontTx/>
              <a:buNone/>
            </a:pPr>
            <a:r>
              <a:rPr lang="en-US" sz="1800" dirty="0" smtClean="0">
                <a:latin typeface="Consolas"/>
                <a:cs typeface="Consolas"/>
              </a:rPr>
              <a:t>  } </a:t>
            </a:r>
          </a:p>
          <a:p>
            <a:pPr eaLnBrk="1" hangingPunct="1">
              <a:buFontTx/>
              <a:buNone/>
            </a:pPr>
            <a:r>
              <a:rPr lang="en-US" sz="1800" dirty="0" smtClean="0">
                <a:latin typeface="Consolas"/>
                <a:cs typeface="Consolas"/>
              </a:rPr>
              <a:t>&lt;/script&gt; </a:t>
            </a:r>
          </a:p>
        </p:txBody>
      </p:sp>
      <p:cxnSp>
        <p:nvCxnSpPr>
          <p:cNvPr id="5" name="Straight Arrow Connector 4"/>
          <p:cNvCxnSpPr/>
          <p:nvPr/>
        </p:nvCxnSpPr>
        <p:spPr>
          <a:xfrm>
            <a:off x="3124200" y="2057400"/>
            <a:ext cx="3886200" cy="2514600"/>
          </a:xfrm>
          <a:prstGeom prst="straightConnector1">
            <a:avLst/>
          </a:prstGeom>
          <a:ln>
            <a:prstDash val="dash"/>
            <a:headEnd type="arrow"/>
            <a:tailEnd type="arrow"/>
          </a:ln>
        </p:spPr>
        <p:style>
          <a:lnRef idx="2">
            <a:schemeClr val="accent1"/>
          </a:lnRef>
          <a:fillRef idx="0">
            <a:schemeClr val="accent1"/>
          </a:fillRef>
          <a:effectRef idx="1">
            <a:schemeClr val="accent1"/>
          </a:effectRef>
          <a:fontRef idx="minor">
            <a:schemeClr val="tx1"/>
          </a:fontRef>
        </p:style>
      </p:cxnSp>
      <p:sp>
        <p:nvSpPr>
          <p:cNvPr id="292866"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636AF5A3-1A19-4348-84D4-31C731951373}" type="slidenum">
              <a:rPr lang="en-US" sz="900" b="1">
                <a:solidFill>
                  <a:srgbClr val="7B7B7B"/>
                </a:solidFill>
                <a:ea typeface="ＭＳ Ｐゴシック" pitchFamily="34" charset="-128"/>
                <a:cs typeface="+mn-cs"/>
              </a:rPr>
              <a:pPr eaLnBrk="0" hangingPunct="0">
                <a:defRPr/>
              </a:pPr>
              <a:t>14</a:t>
            </a:fld>
            <a:endParaRPr lang="en-US" sz="900" b="1">
              <a:solidFill>
                <a:srgbClr val="7B7B7B"/>
              </a:solidFill>
              <a:ea typeface="ＭＳ Ｐゴシック" pitchFamily="34" charset="-128"/>
              <a:cs typeface="+mn-cs"/>
            </a:endParaRPr>
          </a:p>
        </p:txBody>
      </p:sp>
      <p:sp>
        <p:nvSpPr>
          <p:cNvPr id="92163" name="Rectangle 2"/>
          <p:cNvSpPr>
            <a:spLocks noGrp="1" noChangeArrowheads="1"/>
          </p:cNvSpPr>
          <p:nvPr>
            <p:ph type="title"/>
          </p:nvPr>
        </p:nvSpPr>
        <p:spPr>
          <a:prstGeom prst="rect">
            <a:avLst/>
          </a:prstGeom>
        </p:spPr>
        <p:txBody>
          <a:bodyPr/>
          <a:lstStyle/>
          <a:p>
            <a:pPr eaLnBrk="1" hangingPunct="1"/>
            <a:r>
              <a:rPr lang="en-US" smtClean="0"/>
              <a:t>Getting Player and Module References</a:t>
            </a:r>
          </a:p>
        </p:txBody>
      </p:sp>
      <p:cxnSp>
        <p:nvCxnSpPr>
          <p:cNvPr id="3" name="Straight Arrow Connector 2"/>
          <p:cNvCxnSpPr/>
          <p:nvPr/>
        </p:nvCxnSpPr>
        <p:spPr>
          <a:xfrm flipH="1">
            <a:off x="2438400" y="2667000"/>
            <a:ext cx="3657600" cy="990600"/>
          </a:xfrm>
          <a:prstGeom prst="straightConnector1">
            <a:avLst/>
          </a:prstGeom>
          <a:ln>
            <a:prstDash val="dash"/>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41F02D67-1021-45CB-9746-E1C5B58BF9EC}" type="slidenum">
              <a:rPr lang="en-US" sz="900" b="1">
                <a:solidFill>
                  <a:srgbClr val="7B7B7B"/>
                </a:solidFill>
                <a:ea typeface="ＭＳ Ｐゴシック" pitchFamily="34" charset="-128"/>
                <a:cs typeface="+mn-cs"/>
              </a:rPr>
              <a:pPr eaLnBrk="0" hangingPunct="0">
                <a:defRPr/>
              </a:pPr>
              <a:t>15</a:t>
            </a:fld>
            <a:endParaRPr lang="en-US" sz="900" b="1">
              <a:solidFill>
                <a:srgbClr val="7B7B7B"/>
              </a:solidFill>
              <a:ea typeface="ＭＳ Ｐゴシック" pitchFamily="34" charset="-128"/>
              <a:cs typeface="+mn-cs"/>
            </a:endParaRPr>
          </a:p>
        </p:txBody>
      </p:sp>
      <p:sp>
        <p:nvSpPr>
          <p:cNvPr id="94211" name="Rectangle 2"/>
          <p:cNvSpPr>
            <a:spLocks noGrp="1" noChangeArrowheads="1"/>
          </p:cNvSpPr>
          <p:nvPr>
            <p:ph type="title"/>
          </p:nvPr>
        </p:nvSpPr>
        <p:spPr>
          <a:prstGeom prst="rect">
            <a:avLst/>
          </a:prstGeom>
        </p:spPr>
        <p:txBody>
          <a:bodyPr/>
          <a:lstStyle/>
          <a:p>
            <a:pPr eaLnBrk="1" hangingPunct="1"/>
            <a:r>
              <a:rPr lang="en-US" dirty="0" smtClean="0"/>
              <a:t>Adding Event Listeners</a:t>
            </a:r>
            <a:endParaRPr lang="en-US" i="1" dirty="0" smtClean="0"/>
          </a:p>
        </p:txBody>
      </p:sp>
      <p:sp>
        <p:nvSpPr>
          <p:cNvPr id="5" name="Content Placeholder 4"/>
          <p:cNvSpPr>
            <a:spLocks noGrp="1"/>
          </p:cNvSpPr>
          <p:nvPr>
            <p:ph idx="1"/>
          </p:nvPr>
        </p:nvSpPr>
        <p:spPr/>
        <p:txBody>
          <a:bodyPr/>
          <a:lstStyle/>
          <a:p>
            <a:pPr marL="284163" indent="-283464">
              <a:spcBef>
                <a:spcPts val="0"/>
              </a:spcBef>
              <a:buNone/>
              <a:defRPr/>
            </a:pPr>
            <a:r>
              <a:rPr lang="en-US" sz="1800" kern="0" dirty="0" smtClean="0">
                <a:solidFill>
                  <a:srgbClr val="3B3B3B"/>
                </a:solidFill>
                <a:latin typeface="Consolas"/>
                <a:cs typeface="Consolas"/>
              </a:rPr>
              <a:t> var BCL = {};</a:t>
            </a:r>
          </a:p>
          <a:p>
            <a:pPr marL="284163" indent="-283464">
              <a:spcBef>
                <a:spcPts val="0"/>
              </a:spcBef>
              <a:buNone/>
              <a:defRPr/>
            </a:pPr>
            <a:endParaRPr lang="en-US" sz="1800" kern="0" dirty="0" smtClean="0">
              <a:solidFill>
                <a:srgbClr val="3B3B3B"/>
              </a:solidFill>
              <a:latin typeface="Consolas"/>
              <a:cs typeface="Consolas"/>
            </a:endParaRPr>
          </a:p>
          <a:p>
            <a:pPr marL="284163" indent="-283464">
              <a:spcBef>
                <a:spcPts val="0"/>
              </a:spcBef>
              <a:buNone/>
              <a:defRPr/>
            </a:pPr>
            <a:r>
              <a:rPr lang="en-US" sz="1800" kern="0" dirty="0" smtClean="0">
                <a:solidFill>
                  <a:srgbClr val="3B3B3B"/>
                </a:solidFill>
                <a:latin typeface="Consolas"/>
                <a:cs typeface="Consolas"/>
              </a:rPr>
              <a:t>  </a:t>
            </a:r>
            <a:r>
              <a:rPr lang="en-US" sz="1800" kern="0" dirty="0" err="1">
                <a:solidFill>
                  <a:srgbClr val="3B3B3B"/>
                </a:solidFill>
                <a:latin typeface="Consolas"/>
                <a:cs typeface="Consolas"/>
              </a:rPr>
              <a:t>BCL.onTemplateReady</a:t>
            </a:r>
            <a:r>
              <a:rPr lang="en-US" sz="1800" kern="0" dirty="0">
                <a:solidFill>
                  <a:srgbClr val="3B3B3B"/>
                </a:solidFill>
                <a:latin typeface="Consolas"/>
                <a:cs typeface="Consolas"/>
              </a:rPr>
              <a:t> = function(event) {</a:t>
            </a:r>
            <a:endParaRPr lang="en-US" sz="1800" kern="0" dirty="0" smtClean="0">
              <a:solidFill>
                <a:srgbClr val="3B3B3B"/>
              </a:solidFill>
              <a:latin typeface="Consolas"/>
              <a:cs typeface="Consolas"/>
            </a:endParaRPr>
          </a:p>
          <a:p>
            <a:pPr marL="284163" indent="-283464">
              <a:spcBef>
                <a:spcPts val="0"/>
              </a:spcBef>
              <a:buNone/>
              <a:defRPr/>
            </a:pPr>
            <a:r>
              <a:rPr lang="en-US" sz="1800" kern="0" dirty="0" smtClean="0">
                <a:solidFill>
                  <a:srgbClr val="3B3B3B"/>
                </a:solidFill>
                <a:latin typeface="Consolas"/>
                <a:cs typeface="Consolas"/>
              </a:rPr>
              <a:t>    BCL.player = brightcove.getExperience</a:t>
            </a:r>
            <a:r>
              <a:rPr lang="en-US" sz="1800" kern="0" dirty="0" smtClean="0">
                <a:solidFill>
                  <a:srgbClr val="3B3B3B"/>
                </a:solidFill>
                <a:latin typeface="Consolas"/>
                <a:cs typeface="Consolas"/>
              </a:rPr>
              <a:t>("</a:t>
            </a:r>
            <a:r>
              <a:rPr lang="en-US" sz="1800" kern="0" dirty="0" err="1" smtClean="0">
                <a:solidFill>
                  <a:srgbClr val="3B3B3B"/>
                </a:solidFill>
                <a:latin typeface="Consolas"/>
                <a:cs typeface="Consolas"/>
              </a:rPr>
              <a:t>myExperience</a:t>
            </a:r>
            <a:r>
              <a:rPr lang="en-US" sz="1800" kern="0" dirty="0" smtClean="0">
                <a:solidFill>
                  <a:srgbClr val="3B3B3B"/>
                </a:solidFill>
                <a:latin typeface="Consolas"/>
                <a:cs typeface="Consolas"/>
              </a:rPr>
              <a:t>")</a:t>
            </a:r>
            <a:r>
              <a:rPr lang="en-US" sz="1800" kern="0" dirty="0" smtClean="0">
                <a:solidFill>
                  <a:srgbClr val="3B3B3B"/>
                </a:solidFill>
                <a:latin typeface="Consolas"/>
                <a:cs typeface="Consolas"/>
              </a:rPr>
              <a:t>; </a:t>
            </a:r>
          </a:p>
          <a:p>
            <a:pPr marL="284163" indent="-283464">
              <a:spcBef>
                <a:spcPts val="0"/>
              </a:spcBef>
              <a:buNone/>
              <a:defRPr/>
            </a:pPr>
            <a:r>
              <a:rPr lang="en-US" sz="1800" kern="0" dirty="0" smtClean="0">
                <a:solidFill>
                  <a:srgbClr val="3B3B3B"/>
                </a:solidFill>
                <a:latin typeface="Consolas"/>
                <a:cs typeface="Consolas"/>
              </a:rPr>
              <a:t>    BCL.experienceModule = </a:t>
            </a:r>
          </a:p>
          <a:p>
            <a:pPr marL="284163" indent="-283464">
              <a:spcBef>
                <a:spcPts val="0"/>
              </a:spcBef>
              <a:buNone/>
              <a:defRPr/>
            </a:pPr>
            <a:r>
              <a:rPr lang="en-US" sz="1800" kern="0" dirty="0">
                <a:solidFill>
                  <a:srgbClr val="3B3B3B"/>
                </a:solidFill>
                <a:latin typeface="Consolas"/>
                <a:cs typeface="Consolas"/>
              </a:rPr>
              <a:t>	</a:t>
            </a:r>
            <a:r>
              <a:rPr lang="en-US" sz="1800" kern="0" dirty="0" smtClean="0">
                <a:solidFill>
                  <a:srgbClr val="3B3B3B"/>
                </a:solidFill>
                <a:latin typeface="Consolas"/>
                <a:cs typeface="Consolas"/>
              </a:rPr>
              <a:t>		BCL.player.getModule(APIModules.EXPERIENCE)</a:t>
            </a:r>
            <a:r>
              <a:rPr lang="en-US" sz="1800" kern="0" dirty="0" smtClean="0">
                <a:solidFill>
                  <a:srgbClr val="3B3B3B"/>
                </a:solidFill>
                <a:latin typeface="Consolas"/>
                <a:cs typeface="Consolas"/>
              </a:rPr>
              <a:t>;</a:t>
            </a:r>
          </a:p>
          <a:p>
            <a:pPr marL="284163" indent="-283464">
              <a:spcBef>
                <a:spcPts val="0"/>
              </a:spcBef>
              <a:buNone/>
              <a:defRPr/>
            </a:pPr>
            <a:r>
              <a:rPr lang="en-US" sz="1800" kern="0" dirty="0">
                <a:solidFill>
                  <a:srgbClr val="3B3B3B"/>
                </a:solidFill>
                <a:latin typeface="Consolas"/>
                <a:cs typeface="Consolas"/>
              </a:rPr>
              <a:t>	</a:t>
            </a:r>
            <a:r>
              <a:rPr lang="en-US" sz="1800" kern="0" dirty="0" smtClean="0">
                <a:solidFill>
                  <a:srgbClr val="3B3B3B"/>
                </a:solidFill>
                <a:latin typeface="Consolas"/>
                <a:cs typeface="Consolas"/>
              </a:rPr>
              <a:t>	</a:t>
            </a:r>
            <a:r>
              <a:rPr lang="en-US" sz="1800" kern="0" dirty="0" err="1" smtClean="0">
                <a:solidFill>
                  <a:srgbClr val="3B3B3B"/>
                </a:solidFill>
                <a:latin typeface="Consolas"/>
                <a:cs typeface="Consolas"/>
              </a:rPr>
              <a:t>BCL.videoPlayer</a:t>
            </a:r>
            <a:r>
              <a:rPr lang="en-US" sz="1800" kern="0" dirty="0" smtClean="0">
                <a:solidFill>
                  <a:srgbClr val="3B3B3B"/>
                </a:solidFill>
                <a:latin typeface="Consolas"/>
                <a:cs typeface="Consolas"/>
              </a:rPr>
              <a:t> = BCL.player.getModule(</a:t>
            </a:r>
            <a:r>
              <a:rPr lang="en-US" sz="1800" kern="0" dirty="0" err="1" smtClean="0">
                <a:solidFill>
                  <a:srgbClr val="3B3B3B"/>
                </a:solidFill>
                <a:latin typeface="Consolas"/>
                <a:cs typeface="Consolas"/>
              </a:rPr>
              <a:t>APIModules.VIDEO_PLAYER</a:t>
            </a:r>
            <a:r>
              <a:rPr lang="en-US" sz="1800" kern="0" dirty="0" smtClean="0">
                <a:solidFill>
                  <a:srgbClr val="3B3B3B"/>
                </a:solidFill>
                <a:latin typeface="Consolas"/>
                <a:cs typeface="Consolas"/>
              </a:rPr>
              <a:t>);</a:t>
            </a:r>
            <a:endParaRPr lang="en-US" sz="1800" kern="0" dirty="0" smtClean="0">
              <a:solidFill>
                <a:srgbClr val="3B3B3B"/>
              </a:solidFill>
              <a:latin typeface="Consolas"/>
              <a:cs typeface="Consolas"/>
            </a:endParaRPr>
          </a:p>
          <a:p>
            <a:pPr marL="284163" indent="-283464">
              <a:spcBef>
                <a:spcPts val="0"/>
              </a:spcBef>
              <a:buNone/>
              <a:defRPr/>
            </a:pPr>
            <a:r>
              <a:rPr lang="en-US" sz="1800" kern="0" dirty="0" smtClean="0">
                <a:solidFill>
                  <a:srgbClr val="3B3B3B"/>
                </a:solidFill>
                <a:latin typeface="Consolas"/>
                <a:cs typeface="Consolas"/>
              </a:rPr>
              <a:t>   </a:t>
            </a:r>
            <a:r>
              <a:rPr lang="en-US" sz="1800" kern="0" dirty="0" smtClean="0">
                <a:solidFill>
                  <a:srgbClr val="FF0000"/>
                </a:solidFill>
                <a:latin typeface="Consolas"/>
                <a:cs typeface="Consolas"/>
              </a:rPr>
              <a:t> </a:t>
            </a:r>
            <a:r>
              <a:rPr lang="en-US" sz="1800" kern="0" dirty="0" err="1" smtClean="0">
                <a:solidFill>
                  <a:srgbClr val="FF0000"/>
                </a:solidFill>
                <a:latin typeface="Consolas"/>
                <a:cs typeface="Consolas"/>
              </a:rPr>
              <a:t>BCL.videoPlayer.addEventListener</a:t>
            </a:r>
            <a:r>
              <a:rPr lang="en-US" sz="1800" kern="0" dirty="0" smtClean="0">
                <a:solidFill>
                  <a:srgbClr val="FF0000"/>
                </a:solidFill>
                <a:latin typeface="Consolas"/>
                <a:cs typeface="Consolas"/>
              </a:rPr>
              <a:t>(</a:t>
            </a:r>
            <a:r>
              <a:rPr lang="en-US" sz="1800" kern="0" dirty="0" err="1" smtClean="0">
                <a:solidFill>
                  <a:srgbClr val="FF0000"/>
                </a:solidFill>
                <a:latin typeface="Consolas"/>
                <a:cs typeface="Consolas"/>
              </a:rPr>
              <a:t>BCMediaEvent.PLAY</a:t>
            </a:r>
            <a:r>
              <a:rPr lang="en-US" sz="1800" kern="0" dirty="0" smtClean="0">
                <a:solidFill>
                  <a:srgbClr val="FF0000"/>
                </a:solidFill>
                <a:latin typeface="Consolas"/>
                <a:cs typeface="Consolas"/>
              </a:rPr>
              <a:t>,</a:t>
            </a:r>
            <a:r>
              <a:rPr lang="en-US" sz="1800" kern="0" dirty="0">
                <a:solidFill>
                  <a:srgbClr val="FF0000"/>
                </a:solidFill>
                <a:latin typeface="Consolas"/>
                <a:cs typeface="Consolas"/>
              </a:rPr>
              <a:t> </a:t>
            </a:r>
            <a:r>
              <a:rPr lang="en-US" sz="1800" kern="0" dirty="0" err="1" smtClean="0">
                <a:solidFill>
                  <a:srgbClr val="FF0000"/>
                </a:solidFill>
                <a:latin typeface="Consolas"/>
                <a:cs typeface="Consolas"/>
              </a:rPr>
              <a:t>BCL.onPlay</a:t>
            </a:r>
            <a:r>
              <a:rPr lang="en-US" sz="1800" kern="0" dirty="0" smtClean="0">
                <a:solidFill>
                  <a:srgbClr val="FF0000"/>
                </a:solidFill>
                <a:latin typeface="Consolas"/>
                <a:cs typeface="Consolas"/>
              </a:rPr>
              <a:t>)</a:t>
            </a:r>
            <a:r>
              <a:rPr lang="en-US" sz="1800" kern="0" dirty="0" smtClean="0">
                <a:solidFill>
                  <a:srgbClr val="FF0000"/>
                </a:solidFill>
                <a:latin typeface="Consolas"/>
                <a:cs typeface="Consolas"/>
              </a:rPr>
              <a:t>;</a:t>
            </a:r>
          </a:p>
          <a:p>
            <a:pPr marL="284163" indent="-283464">
              <a:spcBef>
                <a:spcPts val="0"/>
              </a:spcBef>
              <a:buNone/>
              <a:defRPr/>
            </a:pPr>
            <a:r>
              <a:rPr lang="en-US" sz="1800" kern="0" dirty="0" smtClean="0">
                <a:solidFill>
                  <a:srgbClr val="3B3B3B"/>
                </a:solidFill>
                <a:latin typeface="Consolas"/>
                <a:cs typeface="Consolas"/>
              </a:rPr>
              <a:t>  }</a:t>
            </a:r>
          </a:p>
          <a:p>
            <a:pPr marL="284163" indent="-283464">
              <a:spcBef>
                <a:spcPts val="0"/>
              </a:spcBef>
              <a:buNone/>
              <a:defRPr/>
            </a:pPr>
            <a:endParaRPr lang="en-US" sz="1800" kern="0" dirty="0" smtClean="0">
              <a:solidFill>
                <a:srgbClr val="3B3B3B"/>
              </a:solidFill>
              <a:latin typeface="Consolas"/>
              <a:cs typeface="Consolas"/>
            </a:endParaRPr>
          </a:p>
          <a:p>
            <a:pPr marL="284163" indent="-283464">
              <a:spcBef>
                <a:spcPts val="0"/>
              </a:spcBef>
              <a:buNone/>
              <a:defRPr/>
            </a:pPr>
            <a:r>
              <a:rPr lang="en-US" sz="1800" kern="0" dirty="0" smtClean="0">
                <a:solidFill>
                  <a:srgbClr val="CC3366"/>
                </a:solidFill>
                <a:latin typeface="Consolas"/>
                <a:cs typeface="Consolas"/>
              </a:rPr>
              <a:t>	</a:t>
            </a:r>
            <a:r>
              <a:rPr lang="en-US" sz="1800" kern="0" dirty="0" err="1" smtClean="0">
                <a:solidFill>
                  <a:srgbClr val="FF0000"/>
                </a:solidFill>
                <a:latin typeface="Consolas"/>
                <a:cs typeface="Consolas"/>
              </a:rPr>
              <a:t>BCL.onPlay</a:t>
            </a:r>
            <a:r>
              <a:rPr lang="en-US" sz="1800" kern="0" dirty="0" smtClean="0">
                <a:solidFill>
                  <a:srgbClr val="FF0000"/>
                </a:solidFill>
                <a:latin typeface="Consolas"/>
                <a:cs typeface="Consolas"/>
              </a:rPr>
              <a:t> </a:t>
            </a:r>
            <a:r>
              <a:rPr lang="en-US" sz="1800" kern="0" dirty="0" smtClean="0">
                <a:solidFill>
                  <a:srgbClr val="FF0000"/>
                </a:solidFill>
                <a:latin typeface="Consolas"/>
                <a:cs typeface="Consolas"/>
              </a:rPr>
              <a:t>= function(event) {</a:t>
            </a:r>
          </a:p>
          <a:p>
            <a:pPr marL="284163" indent="-283464">
              <a:spcBef>
                <a:spcPts val="0"/>
              </a:spcBef>
              <a:buNone/>
              <a:defRPr/>
            </a:pPr>
            <a:r>
              <a:rPr lang="en-US" sz="1800" kern="0" dirty="0" smtClean="0">
                <a:solidFill>
                  <a:srgbClr val="FF0000"/>
                </a:solidFill>
                <a:latin typeface="Consolas"/>
                <a:cs typeface="Consolas"/>
              </a:rPr>
              <a:t>		// handler code here</a:t>
            </a:r>
          </a:p>
          <a:p>
            <a:pPr marL="284163" indent="-283464">
              <a:spcBef>
                <a:spcPts val="0"/>
              </a:spcBef>
              <a:buNone/>
              <a:defRPr/>
            </a:pPr>
            <a:r>
              <a:rPr lang="en-US" sz="1800" kern="0" dirty="0" smtClean="0">
                <a:solidFill>
                  <a:srgbClr val="FF0000"/>
                </a:solidFill>
                <a:latin typeface="Consolas"/>
                <a:cs typeface="Consolas"/>
              </a:rPr>
              <a:t>  } </a:t>
            </a:r>
            <a:endParaRPr lang="en-US" sz="1800" dirty="0">
              <a:latin typeface="Consolas"/>
              <a:cs typeface="Consolas"/>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1BD3BB7B-F997-4B7C-BCBE-A063D59C732E}" type="slidenum">
              <a:rPr lang="en-US" sz="900" b="1">
                <a:solidFill>
                  <a:srgbClr val="7B7B7B"/>
                </a:solidFill>
                <a:ea typeface="ＭＳ Ｐゴシック" pitchFamily="34" charset="-128"/>
                <a:cs typeface="+mn-cs"/>
              </a:rPr>
              <a:pPr eaLnBrk="0" hangingPunct="0">
                <a:defRPr/>
              </a:pPr>
              <a:t>16</a:t>
            </a:fld>
            <a:endParaRPr lang="en-US" sz="900" b="1">
              <a:solidFill>
                <a:srgbClr val="7B7B7B"/>
              </a:solidFill>
              <a:ea typeface="ＭＳ Ｐゴシック" pitchFamily="34" charset="-128"/>
              <a:cs typeface="+mn-cs"/>
            </a:endParaRPr>
          </a:p>
        </p:txBody>
      </p:sp>
      <p:sp>
        <p:nvSpPr>
          <p:cNvPr id="5" name="Text Placeholder 4"/>
          <p:cNvSpPr>
            <a:spLocks noGrp="1"/>
          </p:cNvSpPr>
          <p:nvPr>
            <p:ph type="body" sz="quarter" idx="10"/>
          </p:nvPr>
        </p:nvSpPr>
        <p:spPr/>
        <p:txBody>
          <a:bodyPr/>
          <a:lstStyle/>
          <a:p>
            <a:r>
              <a:rPr lang="en-US" dirty="0" smtClean="0"/>
              <a:t>Exercise 1: Preparing Player for JavaScript</a:t>
            </a:r>
          </a:p>
        </p:txBody>
      </p:sp>
      <p:sp>
        <p:nvSpPr>
          <p:cNvPr id="2" name="TextBox 1"/>
          <p:cNvSpPr txBox="1"/>
          <p:nvPr/>
        </p:nvSpPr>
        <p:spPr>
          <a:xfrm>
            <a:off x="1600200" y="6019800"/>
            <a:ext cx="6312044" cy="523220"/>
          </a:xfrm>
          <a:prstGeom prst="rect">
            <a:avLst/>
          </a:prstGeom>
          <a:noFill/>
        </p:spPr>
        <p:txBody>
          <a:bodyPr wrap="none" rtlCol="0">
            <a:spAutoFit/>
          </a:bodyPr>
          <a:lstStyle/>
          <a:p>
            <a:r>
              <a:rPr lang="en-US" dirty="0">
                <a:solidFill>
                  <a:schemeClr val="bg1"/>
                </a:solidFill>
              </a:rPr>
              <a:t>Solution: /solution/PlayerAPI_Ex1.html</a:t>
            </a:r>
            <a:endParaRPr lang="en-US" dirty="0">
              <a:solidFill>
                <a:schemeClr val="bg1"/>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Accessing Modules and Data</a:t>
            </a:r>
            <a:endParaRPr lang="en-US" dirty="0"/>
          </a:p>
        </p:txBody>
      </p:sp>
      <p:sp>
        <p:nvSpPr>
          <p:cNvPr id="4" name="Slide Number Placeholder 3"/>
          <p:cNvSpPr>
            <a:spLocks noGrp="1"/>
          </p:cNvSpPr>
          <p:nvPr>
            <p:ph type="sldNum" sz="quarter" idx="4294967295"/>
          </p:nvPr>
        </p:nvSpPr>
        <p:spPr>
          <a:xfrm>
            <a:off x="0" y="6465888"/>
            <a:ext cx="457200" cy="381000"/>
          </a:xfrm>
          <a:prstGeom prst="rect">
            <a:avLst/>
          </a:prstGeom>
        </p:spPr>
        <p:txBody>
          <a:bodyPr/>
          <a:lstStyle/>
          <a:p>
            <a:pPr>
              <a:defRPr/>
            </a:pPr>
            <a:fld id="{E089BD15-BC77-46D6-86B9-64976AF1A8F1}" type="slidenum">
              <a:rPr lang="en-US" smtClean="0"/>
              <a:pPr>
                <a:defRPr/>
              </a:pPr>
              <a:t>17</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6ADD259A-6F91-4818-8D48-109E7841F55F}" type="slidenum">
              <a:rPr lang="en-US" sz="900" b="1">
                <a:solidFill>
                  <a:srgbClr val="7B7B7B"/>
                </a:solidFill>
                <a:ea typeface="ＭＳ Ｐゴシック" pitchFamily="34" charset="-128"/>
                <a:cs typeface="+mn-cs"/>
              </a:rPr>
              <a:pPr eaLnBrk="0" hangingPunct="0">
                <a:defRPr/>
              </a:pPr>
              <a:t>18</a:t>
            </a:fld>
            <a:endParaRPr lang="en-US" sz="900" b="1">
              <a:solidFill>
                <a:srgbClr val="7B7B7B"/>
              </a:solidFill>
              <a:ea typeface="ＭＳ Ｐゴシック" pitchFamily="34" charset="-128"/>
              <a:cs typeface="+mn-cs"/>
            </a:endParaRPr>
          </a:p>
        </p:txBody>
      </p:sp>
      <p:sp>
        <p:nvSpPr>
          <p:cNvPr id="100355" name="Rectangle 2"/>
          <p:cNvSpPr>
            <a:spLocks noGrp="1" noChangeArrowheads="1"/>
          </p:cNvSpPr>
          <p:nvPr>
            <p:ph type="title"/>
          </p:nvPr>
        </p:nvSpPr>
        <p:spPr>
          <a:prstGeom prst="rect">
            <a:avLst/>
          </a:prstGeom>
        </p:spPr>
        <p:txBody>
          <a:bodyPr/>
          <a:lstStyle/>
          <a:p>
            <a:pPr eaLnBrk="1" hangingPunct="1"/>
            <a:r>
              <a:rPr lang="en-US" smtClean="0"/>
              <a:t>Player Modules</a:t>
            </a:r>
          </a:p>
        </p:txBody>
      </p:sp>
      <p:sp>
        <p:nvSpPr>
          <p:cNvPr id="100356" name="Rectangle 3"/>
          <p:cNvSpPr>
            <a:spLocks noGrp="1" noChangeArrowheads="1"/>
          </p:cNvSpPr>
          <p:nvPr>
            <p:ph idx="1"/>
          </p:nvPr>
        </p:nvSpPr>
        <p:spPr>
          <a:prstGeom prst="rect">
            <a:avLst/>
          </a:prstGeom>
        </p:spPr>
        <p:txBody>
          <a:bodyPr/>
          <a:lstStyle/>
          <a:p>
            <a:pPr eaLnBrk="1" hangingPunct="1"/>
            <a:r>
              <a:rPr lang="en-US" sz="2000" dirty="0" smtClean="0"/>
              <a:t>Higher level functional areas</a:t>
            </a:r>
          </a:p>
          <a:p>
            <a:pPr lvl="1" eaLnBrk="1" hangingPunct="1"/>
            <a:r>
              <a:rPr lang="en-US" sz="2000" dirty="0" smtClean="0"/>
              <a:t>Content retrieval</a:t>
            </a:r>
          </a:p>
          <a:p>
            <a:pPr lvl="1" eaLnBrk="1" hangingPunct="1"/>
            <a:r>
              <a:rPr lang="en-US" sz="2000" dirty="0" smtClean="0"/>
              <a:t>Search</a:t>
            </a:r>
          </a:p>
          <a:p>
            <a:pPr lvl="1" eaLnBrk="1" hangingPunct="1"/>
            <a:r>
              <a:rPr lang="en-US" sz="2000" dirty="0" smtClean="0"/>
              <a:t>Menu system</a:t>
            </a:r>
          </a:p>
          <a:p>
            <a:pPr lvl="1" eaLnBrk="1" hangingPunct="1"/>
            <a:r>
              <a:rPr lang="en-US" sz="2000" dirty="0" smtClean="0"/>
              <a:t>Social controls</a:t>
            </a:r>
          </a:p>
          <a:p>
            <a:pPr lvl="1" eaLnBrk="1" hangingPunct="1"/>
            <a:r>
              <a:rPr lang="en-US" sz="2000" dirty="0" smtClean="0"/>
              <a:t>Video Player is exception!</a:t>
            </a:r>
          </a:p>
          <a:p>
            <a:pPr eaLnBrk="1" hangingPunct="1"/>
            <a:r>
              <a:rPr lang="en-US" sz="2000" dirty="0" smtClean="0"/>
              <a:t>All modules include:</a:t>
            </a:r>
          </a:p>
          <a:p>
            <a:pPr lvl="1" eaLnBrk="1" hangingPunct="1"/>
            <a:r>
              <a:rPr lang="en-US" sz="2000" dirty="0" err="1" smtClean="0"/>
              <a:t>addEventListener(type</a:t>
            </a:r>
            <a:r>
              <a:rPr lang="en-US" sz="2000" dirty="0" smtClean="0"/>
              <a:t>, handler);</a:t>
            </a:r>
          </a:p>
          <a:p>
            <a:pPr lvl="1" eaLnBrk="1" hangingPunct="1"/>
            <a:r>
              <a:rPr lang="en-US" sz="2000" dirty="0" err="1" smtClean="0"/>
              <a:t>removeEventListener(type</a:t>
            </a:r>
            <a:r>
              <a:rPr lang="en-US" sz="2000" dirty="0" smtClean="0"/>
              <a:t>, handler);</a:t>
            </a:r>
          </a:p>
          <a:p>
            <a:pPr eaLnBrk="1" hangingPunct="1"/>
            <a:endParaRPr lang="en-US" sz="2000" dirty="0" smtClean="0"/>
          </a:p>
          <a:p>
            <a:pPr lvl="1" eaLnBrk="1" hangingPunct="1">
              <a:buFontTx/>
              <a:buNone/>
            </a:pPr>
            <a:endParaRPr lang="en-US" sz="2000" dirty="0" smtClean="0"/>
          </a:p>
          <a:p>
            <a:pPr lvl="1" eaLnBrk="1" hangingPunct="1">
              <a:buFontTx/>
              <a:buNone/>
            </a:pPr>
            <a:endParaRPr lang="en-US" sz="2000" dirty="0" smtClean="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76495A40-D17C-466D-99FB-CD915D0E7304}" type="slidenum">
              <a:rPr lang="en-US" sz="900" b="1">
                <a:solidFill>
                  <a:srgbClr val="7B7B7B"/>
                </a:solidFill>
                <a:ea typeface="ＭＳ Ｐゴシック" pitchFamily="34" charset="-128"/>
                <a:cs typeface="+mn-cs"/>
              </a:rPr>
              <a:pPr eaLnBrk="0" hangingPunct="0">
                <a:defRPr/>
              </a:pPr>
              <a:t>19</a:t>
            </a:fld>
            <a:endParaRPr lang="en-US" sz="900" b="1">
              <a:solidFill>
                <a:srgbClr val="7B7B7B"/>
              </a:solidFill>
              <a:ea typeface="ＭＳ Ｐゴシック" pitchFamily="34" charset="-128"/>
              <a:cs typeface="+mn-cs"/>
            </a:endParaRPr>
          </a:p>
        </p:txBody>
      </p:sp>
      <p:sp>
        <p:nvSpPr>
          <p:cNvPr id="102403" name="Rectangle 2"/>
          <p:cNvSpPr>
            <a:spLocks noGrp="1" noChangeArrowheads="1"/>
          </p:cNvSpPr>
          <p:nvPr>
            <p:ph type="title"/>
          </p:nvPr>
        </p:nvSpPr>
        <p:spPr>
          <a:prstGeom prst="rect">
            <a:avLst/>
          </a:prstGeom>
        </p:spPr>
        <p:txBody>
          <a:bodyPr/>
          <a:lstStyle/>
          <a:p>
            <a:pPr eaLnBrk="1" hangingPunct="1"/>
            <a:r>
              <a:rPr lang="en-US" smtClean="0"/>
              <a:t>Accessing Modules</a:t>
            </a:r>
          </a:p>
        </p:txBody>
      </p:sp>
      <p:sp>
        <p:nvSpPr>
          <p:cNvPr id="5" name="Content Placeholder 4"/>
          <p:cNvSpPr>
            <a:spLocks noGrp="1"/>
          </p:cNvSpPr>
          <p:nvPr>
            <p:ph idx="1"/>
          </p:nvPr>
        </p:nvSpPr>
        <p:spPr/>
        <p:txBody>
          <a:bodyPr/>
          <a:lstStyle/>
          <a:p>
            <a:pPr marL="283464" indent="-284163">
              <a:spcBef>
                <a:spcPts val="0"/>
              </a:spcBef>
              <a:buNone/>
              <a:defRPr/>
            </a:pPr>
            <a:endParaRPr lang="en-US" sz="1800" kern="0" dirty="0" smtClean="0">
              <a:solidFill>
                <a:srgbClr val="CC3366"/>
              </a:solidFill>
              <a:latin typeface="Consolas"/>
              <a:cs typeface="Consolas"/>
            </a:endParaRPr>
          </a:p>
          <a:p>
            <a:pPr marL="283464" indent="-649224">
              <a:spcBef>
                <a:spcPts val="0"/>
              </a:spcBef>
              <a:buNone/>
              <a:defRPr/>
            </a:pPr>
            <a:r>
              <a:rPr lang="en-US" sz="1800" kern="0" dirty="0" smtClean="0">
                <a:solidFill>
                  <a:srgbClr val="CC3366"/>
                </a:solidFill>
                <a:latin typeface="Consolas"/>
                <a:cs typeface="Consolas"/>
              </a:rPr>
              <a:t>  BCL.videoPlayer = </a:t>
            </a:r>
            <a:endParaRPr lang="en-US" sz="1800" kern="0" dirty="0" smtClean="0">
              <a:solidFill>
                <a:srgbClr val="CC3366"/>
              </a:solidFill>
              <a:latin typeface="Consolas"/>
              <a:cs typeface="Consolas"/>
            </a:endParaRPr>
          </a:p>
          <a:p>
            <a:pPr marL="283464" indent="-649224">
              <a:spcBef>
                <a:spcPts val="0"/>
              </a:spcBef>
              <a:buNone/>
              <a:defRPr/>
            </a:pPr>
            <a:r>
              <a:rPr lang="en-US" sz="1800" kern="0" dirty="0">
                <a:solidFill>
                  <a:srgbClr val="CC3366"/>
                </a:solidFill>
                <a:latin typeface="Consolas"/>
                <a:cs typeface="Consolas"/>
              </a:rPr>
              <a:t>	</a:t>
            </a:r>
            <a:r>
              <a:rPr lang="en-US" sz="1800" kern="0" dirty="0" smtClean="0">
                <a:solidFill>
                  <a:srgbClr val="CC3366"/>
                </a:solidFill>
                <a:latin typeface="Consolas"/>
                <a:cs typeface="Consolas"/>
              </a:rPr>
              <a:t>	</a:t>
            </a:r>
            <a:r>
              <a:rPr lang="en-US" sz="1800" kern="0" dirty="0" smtClean="0">
                <a:solidFill>
                  <a:srgbClr val="CC3366"/>
                </a:solidFill>
                <a:latin typeface="Consolas"/>
                <a:cs typeface="Consolas"/>
              </a:rPr>
              <a:t> </a:t>
            </a:r>
            <a:r>
              <a:rPr lang="en-US" sz="1800" kern="0" dirty="0" smtClean="0">
                <a:solidFill>
                  <a:srgbClr val="CC3366"/>
                </a:solidFill>
                <a:latin typeface="Consolas"/>
                <a:cs typeface="Consolas"/>
              </a:rPr>
              <a:t>BCL.player.getModule(APIModules.VIDEO_PLAYER);</a:t>
            </a:r>
          </a:p>
          <a:p>
            <a:pPr marL="283464" indent="-284163">
              <a:spcBef>
                <a:spcPts val="0"/>
              </a:spcBef>
              <a:buNone/>
              <a:defRPr/>
            </a:pPr>
            <a:endParaRPr lang="en-US" sz="1800" kern="0" dirty="0" smtClean="0">
              <a:solidFill>
                <a:srgbClr val="CC3366"/>
              </a:solidFill>
              <a:latin typeface="Consolas"/>
              <a:cs typeface="Consolas"/>
            </a:endParaRPr>
          </a:p>
          <a:p>
            <a:pPr marL="283464" indent="-284163">
              <a:spcBef>
                <a:spcPts val="0"/>
              </a:spcBef>
              <a:buNone/>
              <a:defRPr/>
            </a:pPr>
            <a:r>
              <a:rPr lang="en-US" sz="1800" kern="0" dirty="0" smtClean="0">
                <a:solidFill>
                  <a:srgbClr val="CC3366"/>
                </a:solidFill>
                <a:latin typeface="Consolas"/>
                <a:cs typeface="Consolas"/>
              </a:rPr>
              <a:t>  BCL.contentModule = BCL.player.getModule(APIModules.CONTENT);</a:t>
            </a:r>
          </a:p>
          <a:p>
            <a:pPr marL="283464" indent="-284163">
              <a:spcBef>
                <a:spcPts val="0"/>
              </a:spcBef>
              <a:buNone/>
              <a:defRPr/>
            </a:pPr>
            <a:endParaRPr lang="en-US" sz="1800" kern="0" dirty="0" smtClean="0">
              <a:solidFill>
                <a:srgbClr val="CC3366"/>
              </a:solidFill>
              <a:latin typeface="Consolas"/>
              <a:cs typeface="Consolas"/>
            </a:endParaRPr>
          </a:p>
          <a:p>
            <a:pPr marL="283464" indent="-284163">
              <a:spcBef>
                <a:spcPts val="0"/>
              </a:spcBef>
              <a:buNone/>
              <a:defRPr/>
            </a:pPr>
            <a:r>
              <a:rPr lang="en-US" sz="1800" kern="0" dirty="0" smtClean="0">
                <a:solidFill>
                  <a:srgbClr val="CC3366"/>
                </a:solidFill>
                <a:latin typeface="Consolas"/>
                <a:cs typeface="Consolas"/>
              </a:rPr>
              <a:t>  BCL.searchModule = BCL.player.getModule(APIModules.SEARCH)</a:t>
            </a:r>
            <a:r>
              <a:rPr lang="en-US" sz="1800" kern="0" dirty="0" smtClean="0">
                <a:solidFill>
                  <a:srgbClr val="CC3366"/>
                </a:solidFill>
                <a:latin typeface="Consolas"/>
                <a:cs typeface="Consolas"/>
              </a:rPr>
              <a:t>;</a:t>
            </a:r>
            <a:endParaRPr lang="en-US" sz="1800" kern="0" dirty="0" smtClean="0">
              <a:latin typeface="Consolas"/>
              <a:cs typeface="Consolas"/>
            </a:endParaRPr>
          </a:p>
          <a:p>
            <a:pPr>
              <a:buNone/>
            </a:pPr>
            <a:endParaRPr lang="en-US" sz="1800" dirty="0">
              <a:latin typeface="Consolas"/>
              <a:cs typeface="Consolas"/>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2107383883"/>
              </p:ext>
            </p:extLst>
          </p:nvPr>
        </p:nvGraphicFramePr>
        <p:xfrm>
          <a:off x="0" y="1022350"/>
          <a:ext cx="8277225" cy="5226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971483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Constants </a:t>
            </a:r>
            <a:r>
              <a:rPr lang="en-US" smtClean="0"/>
              <a:t>for Modules</a:t>
            </a:r>
            <a:endParaRPr lang="en-US"/>
          </a:p>
        </p:txBody>
      </p:sp>
      <p:sp>
        <p:nvSpPr>
          <p:cNvPr id="3" name="Content Placeholder 2"/>
          <p:cNvSpPr>
            <a:spLocks noGrp="1"/>
          </p:cNvSpPr>
          <p:nvPr>
            <p:ph idx="1"/>
          </p:nvPr>
        </p:nvSpPr>
        <p:spPr/>
        <p:txBody>
          <a:bodyPr/>
          <a:lstStyle/>
          <a:p>
            <a:r>
              <a:rPr lang="en-US" sz="2000" dirty="0"/>
              <a:t>ADVERTISING : </a:t>
            </a:r>
            <a:r>
              <a:rPr lang="en-US" sz="2000" dirty="0" err="1"/>
              <a:t>AdvertisingModule</a:t>
            </a:r>
            <a:endParaRPr lang="en-US" sz="2000" dirty="0"/>
          </a:p>
          <a:p>
            <a:r>
              <a:rPr lang="en-US" sz="2000" dirty="0"/>
              <a:t>CAPTIONS : </a:t>
            </a:r>
            <a:r>
              <a:rPr lang="en-US" sz="2000" dirty="0" err="1"/>
              <a:t>CaptionModule</a:t>
            </a:r>
            <a:endParaRPr lang="en-US" sz="2000" dirty="0"/>
          </a:p>
          <a:p>
            <a:r>
              <a:rPr lang="en-US" sz="2000" dirty="0"/>
              <a:t>CONTENT : </a:t>
            </a:r>
            <a:r>
              <a:rPr lang="en-US" sz="2000" dirty="0" err="1"/>
              <a:t>ContentModule</a:t>
            </a:r>
            <a:endParaRPr lang="en-US" sz="2000" dirty="0"/>
          </a:p>
          <a:p>
            <a:r>
              <a:rPr lang="en-US" sz="2000" dirty="0"/>
              <a:t>CUE_POINTS : </a:t>
            </a:r>
            <a:r>
              <a:rPr lang="en-US" sz="2000" dirty="0" err="1"/>
              <a:t>CuePointsModule</a:t>
            </a:r>
            <a:endParaRPr lang="en-US" sz="2000" dirty="0"/>
          </a:p>
          <a:p>
            <a:r>
              <a:rPr lang="en-US" sz="2000" dirty="0"/>
              <a:t>EXPERIENCE : </a:t>
            </a:r>
            <a:r>
              <a:rPr lang="en-US" sz="2000" dirty="0" err="1"/>
              <a:t>ExperienceModule</a:t>
            </a:r>
            <a:endParaRPr lang="en-US" sz="2000" dirty="0"/>
          </a:p>
          <a:p>
            <a:r>
              <a:rPr lang="en-US" sz="2000" dirty="0"/>
              <a:t>MENU : </a:t>
            </a:r>
            <a:r>
              <a:rPr lang="en-US" sz="2000" dirty="0" err="1"/>
              <a:t>MenuModule</a:t>
            </a:r>
            <a:endParaRPr lang="en-US" sz="2000" dirty="0"/>
          </a:p>
          <a:p>
            <a:r>
              <a:rPr lang="en-US" sz="2000" dirty="0"/>
              <a:t>SEARCH : SearchModule</a:t>
            </a:r>
          </a:p>
          <a:p>
            <a:r>
              <a:rPr lang="en-US" sz="2000" dirty="0"/>
              <a:t>SOCIAL : </a:t>
            </a:r>
            <a:r>
              <a:rPr lang="en-US" sz="2000" dirty="0" err="1"/>
              <a:t>SocialModule</a:t>
            </a:r>
            <a:endParaRPr lang="en-US" sz="2000" dirty="0"/>
          </a:p>
          <a:p>
            <a:r>
              <a:rPr lang="en-US" sz="2000" dirty="0"/>
              <a:t>VIDEO_PLAYER : </a:t>
            </a:r>
            <a:r>
              <a:rPr lang="en-US" sz="2000" dirty="0" err="1" smtClean="0"/>
              <a:t>VideoPlayerModule</a:t>
            </a:r>
            <a:endParaRPr lang="en-US" sz="2000"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20</a:t>
            </a:fld>
            <a:endParaRPr lang="en-US"/>
          </a:p>
        </p:txBody>
      </p:sp>
    </p:spTree>
    <p:extLst>
      <p:ext uri="{BB962C8B-B14F-4D97-AF65-F5344CB8AC3E}">
        <p14:creationId xmlns:p14="http://schemas.microsoft.com/office/powerpoint/2010/main" val="161206504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A81C3D95-9F66-4BCB-9D57-104305917B00}" type="slidenum">
              <a:rPr lang="en-US" sz="900" b="1">
                <a:solidFill>
                  <a:srgbClr val="7B7B7B"/>
                </a:solidFill>
                <a:ea typeface="ＭＳ Ｐゴシック" pitchFamily="34" charset="-128"/>
                <a:cs typeface="+mn-cs"/>
              </a:rPr>
              <a:pPr eaLnBrk="0" hangingPunct="0">
                <a:defRPr/>
              </a:pPr>
              <a:t>21</a:t>
            </a:fld>
            <a:endParaRPr lang="en-US" sz="900" b="1">
              <a:solidFill>
                <a:srgbClr val="7B7B7B"/>
              </a:solidFill>
              <a:ea typeface="ＭＳ Ｐゴシック" pitchFamily="34" charset="-128"/>
              <a:cs typeface="+mn-cs"/>
            </a:endParaRPr>
          </a:p>
        </p:txBody>
      </p:sp>
      <p:sp>
        <p:nvSpPr>
          <p:cNvPr id="104451" name="Rectangle 2"/>
          <p:cNvSpPr>
            <a:spLocks noGrp="1" noChangeArrowheads="1"/>
          </p:cNvSpPr>
          <p:nvPr>
            <p:ph type="title"/>
          </p:nvPr>
        </p:nvSpPr>
        <p:spPr>
          <a:prstGeom prst="rect">
            <a:avLst/>
          </a:prstGeom>
        </p:spPr>
        <p:txBody>
          <a:bodyPr/>
          <a:lstStyle/>
          <a:p>
            <a:pPr eaLnBrk="1" hangingPunct="1"/>
            <a:r>
              <a:rPr lang="en-US" smtClean="0"/>
              <a:t>Data Transfer Objects</a:t>
            </a:r>
          </a:p>
        </p:txBody>
      </p:sp>
      <p:sp>
        <p:nvSpPr>
          <p:cNvPr id="104452" name="Rectangle 3"/>
          <p:cNvSpPr>
            <a:spLocks noGrp="1" noChangeArrowheads="1"/>
          </p:cNvSpPr>
          <p:nvPr>
            <p:ph idx="1"/>
          </p:nvPr>
        </p:nvSpPr>
        <p:spPr>
          <a:prstGeom prst="rect">
            <a:avLst/>
          </a:prstGeom>
        </p:spPr>
        <p:txBody>
          <a:bodyPr/>
          <a:lstStyle/>
          <a:p>
            <a:pPr eaLnBrk="1" hangingPunct="1"/>
            <a:r>
              <a:rPr lang="en-US" sz="2000" dirty="0" smtClean="0"/>
              <a:t>Data objects sent from server</a:t>
            </a:r>
          </a:p>
          <a:p>
            <a:pPr eaLnBrk="1" hangingPunct="1"/>
            <a:r>
              <a:rPr lang="en-US" sz="2000" dirty="0" smtClean="0"/>
              <a:t>Simple collection of properties (no methods)</a:t>
            </a:r>
          </a:p>
          <a:p>
            <a:pPr eaLnBrk="1" hangingPunct="1"/>
            <a:r>
              <a:rPr lang="en-US" sz="2000" dirty="0" smtClean="0"/>
              <a:t>Represent media and collections of media managed in Brightcove Studio media module</a:t>
            </a:r>
          </a:p>
          <a:p>
            <a:pPr lvl="1" eaLnBrk="1" hangingPunct="1"/>
            <a:r>
              <a:rPr lang="en-US" sz="2000" dirty="0" err="1" smtClean="0"/>
              <a:t>MediaDTO</a:t>
            </a:r>
            <a:r>
              <a:rPr lang="en-US" sz="2000" dirty="0" smtClean="0"/>
              <a:t> =&gt; </a:t>
            </a:r>
            <a:r>
              <a:rPr lang="en-US" sz="2000" dirty="0" err="1" smtClean="0"/>
              <a:t>VideoDTO</a:t>
            </a:r>
            <a:endParaRPr lang="en-US" sz="2000" dirty="0" smtClean="0"/>
          </a:p>
          <a:p>
            <a:pPr lvl="1" eaLnBrk="1" hangingPunct="1"/>
            <a:r>
              <a:rPr lang="en-US" sz="2000" dirty="0" err="1" smtClean="0"/>
              <a:t>MediaCollectionDTO</a:t>
            </a:r>
            <a:r>
              <a:rPr lang="en-US" sz="2000" dirty="0" smtClean="0"/>
              <a:t> =&gt; </a:t>
            </a:r>
            <a:r>
              <a:rPr lang="en-US" sz="2000" dirty="0" err="1" smtClean="0"/>
              <a:t>PlaylistDTO</a:t>
            </a:r>
            <a:endParaRPr lang="en-US" sz="2000" dirty="0" smtClean="0"/>
          </a:p>
          <a:p>
            <a:pPr eaLnBrk="1" hangingPunct="1"/>
            <a:r>
              <a:rPr lang="en-US" sz="2000" dirty="0" smtClean="0"/>
              <a:t>To get the </a:t>
            </a:r>
            <a:r>
              <a:rPr lang="en-US" sz="2000" dirty="0" err="1" smtClean="0"/>
              <a:t>VideoDTO</a:t>
            </a:r>
            <a:r>
              <a:rPr lang="en-US" sz="2000" dirty="0" smtClean="0"/>
              <a:t> for the video currently in the player, get a reference to the </a:t>
            </a:r>
            <a:r>
              <a:rPr lang="en-US" sz="2000" dirty="0" err="1" smtClean="0"/>
              <a:t>VideoPlayer</a:t>
            </a:r>
            <a:r>
              <a:rPr lang="en-US" sz="2000" dirty="0" smtClean="0"/>
              <a:t> Module, and then use the </a:t>
            </a:r>
            <a:r>
              <a:rPr lang="en-US" sz="2000" dirty="0" err="1" smtClean="0"/>
              <a:t>getCurrentVideo</a:t>
            </a:r>
            <a:r>
              <a:rPr lang="en-US" sz="2000" dirty="0" smtClean="0"/>
              <a:t>() method</a:t>
            </a:r>
          </a:p>
          <a:p>
            <a:pPr eaLnBrk="1" hangingPunct="1"/>
            <a:r>
              <a:rPr lang="en-US" sz="2000" dirty="0" smtClean="0"/>
              <a:t>Full listing of objects and properties in reference documentation</a:t>
            </a:r>
          </a:p>
          <a:p>
            <a:pPr lvl="1" eaLnBrk="1" hangingPunct="1">
              <a:buFontTx/>
              <a:buNone/>
            </a:pPr>
            <a:endParaRPr lang="en-US" sz="2000" dirty="0" smtClean="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D91A892A-19EB-4909-A58F-03747615CAB1}" type="slidenum">
              <a:rPr lang="en-US" sz="900" b="1">
                <a:solidFill>
                  <a:srgbClr val="7B7B7B"/>
                </a:solidFill>
                <a:ea typeface="ＭＳ Ｐゴシック" pitchFamily="34" charset="-128"/>
                <a:cs typeface="+mn-cs"/>
              </a:rPr>
              <a:pPr eaLnBrk="0" hangingPunct="0">
                <a:defRPr/>
              </a:pPr>
              <a:t>22</a:t>
            </a:fld>
            <a:endParaRPr lang="en-US" sz="900" b="1">
              <a:solidFill>
                <a:srgbClr val="7B7B7B"/>
              </a:solidFill>
              <a:ea typeface="ＭＳ Ｐゴシック" pitchFamily="34" charset="-128"/>
              <a:cs typeface="+mn-cs"/>
            </a:endParaRPr>
          </a:p>
        </p:txBody>
      </p:sp>
      <p:sp>
        <p:nvSpPr>
          <p:cNvPr id="5" name="Text Placeholder 4"/>
          <p:cNvSpPr>
            <a:spLocks noGrp="1"/>
          </p:cNvSpPr>
          <p:nvPr>
            <p:ph type="body" sz="quarter" idx="10"/>
          </p:nvPr>
        </p:nvSpPr>
        <p:spPr/>
        <p:txBody>
          <a:bodyPr/>
          <a:lstStyle/>
          <a:p>
            <a:r>
              <a:rPr lang="en-US" dirty="0" smtClean="0"/>
              <a:t>Exercise 2: Accessing Data in Player</a:t>
            </a:r>
          </a:p>
        </p:txBody>
      </p:sp>
      <p:sp>
        <p:nvSpPr>
          <p:cNvPr id="2" name="TextBox 1"/>
          <p:cNvSpPr txBox="1"/>
          <p:nvPr/>
        </p:nvSpPr>
        <p:spPr>
          <a:xfrm>
            <a:off x="1524000" y="6096000"/>
            <a:ext cx="6312044" cy="523220"/>
          </a:xfrm>
          <a:prstGeom prst="rect">
            <a:avLst/>
          </a:prstGeom>
          <a:noFill/>
        </p:spPr>
        <p:txBody>
          <a:bodyPr wrap="none" rtlCol="0">
            <a:spAutoFit/>
          </a:bodyPr>
          <a:lstStyle/>
          <a:p>
            <a:r>
              <a:rPr lang="en-US" dirty="0">
                <a:solidFill>
                  <a:srgbClr val="FFFFFF"/>
                </a:solidFill>
              </a:rPr>
              <a:t>Solution: /solution/PlayerAPI_Ex2.html</a:t>
            </a:r>
            <a:endParaRPr lang="en-US" dirty="0">
              <a:solidFill>
                <a:srgbClr val="FFFFFF"/>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sz="3600" dirty="0" smtClean="0"/>
              <a:t>Handling Events</a:t>
            </a:r>
            <a:endParaRPr lang="en-US" dirty="0"/>
          </a:p>
        </p:txBody>
      </p:sp>
      <p:sp>
        <p:nvSpPr>
          <p:cNvPr id="4" name="Slide Number Placeholder 3"/>
          <p:cNvSpPr>
            <a:spLocks noGrp="1"/>
          </p:cNvSpPr>
          <p:nvPr>
            <p:ph type="sldNum" sz="quarter" idx="4294967295"/>
          </p:nvPr>
        </p:nvSpPr>
        <p:spPr>
          <a:xfrm>
            <a:off x="0" y="6465888"/>
            <a:ext cx="457200" cy="381000"/>
          </a:xfrm>
          <a:prstGeom prst="rect">
            <a:avLst/>
          </a:prstGeom>
        </p:spPr>
        <p:txBody>
          <a:bodyPr/>
          <a:lstStyle/>
          <a:p>
            <a:pPr>
              <a:defRPr/>
            </a:pPr>
            <a:fld id="{E089BD15-BC77-46D6-86B9-64976AF1A8F1}" type="slidenum">
              <a:rPr lang="en-US" smtClean="0"/>
              <a:pPr>
                <a:defRPr/>
              </a:pPr>
              <a:t>23</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B3EEF90A-C5D0-4191-B972-44CAEADB83BF}" type="slidenum">
              <a:rPr lang="en-US" sz="900" b="1">
                <a:solidFill>
                  <a:srgbClr val="7B7B7B"/>
                </a:solidFill>
                <a:ea typeface="ＭＳ Ｐゴシック" pitchFamily="34" charset="-128"/>
                <a:cs typeface="+mn-cs"/>
              </a:rPr>
              <a:pPr eaLnBrk="0" hangingPunct="0">
                <a:defRPr/>
              </a:pPr>
              <a:t>24</a:t>
            </a:fld>
            <a:endParaRPr lang="en-US" sz="900" b="1">
              <a:solidFill>
                <a:srgbClr val="7B7B7B"/>
              </a:solidFill>
              <a:ea typeface="ＭＳ Ｐゴシック" pitchFamily="34" charset="-128"/>
              <a:cs typeface="+mn-cs"/>
            </a:endParaRPr>
          </a:p>
        </p:txBody>
      </p:sp>
      <p:sp>
        <p:nvSpPr>
          <p:cNvPr id="110595" name="Rectangle 2"/>
          <p:cNvSpPr>
            <a:spLocks noGrp="1" noChangeArrowheads="1"/>
          </p:cNvSpPr>
          <p:nvPr>
            <p:ph type="title"/>
          </p:nvPr>
        </p:nvSpPr>
        <p:spPr>
          <a:prstGeom prst="rect">
            <a:avLst/>
          </a:prstGeom>
        </p:spPr>
        <p:txBody>
          <a:bodyPr/>
          <a:lstStyle/>
          <a:p>
            <a:pPr eaLnBrk="1" hangingPunct="1"/>
            <a:r>
              <a:rPr lang="en-US" smtClean="0"/>
              <a:t>Event Objects</a:t>
            </a:r>
          </a:p>
        </p:txBody>
      </p:sp>
      <p:sp>
        <p:nvSpPr>
          <p:cNvPr id="110596" name="Rectangle 3"/>
          <p:cNvSpPr>
            <a:spLocks noGrp="1" noChangeArrowheads="1"/>
          </p:cNvSpPr>
          <p:nvPr>
            <p:ph idx="1"/>
          </p:nvPr>
        </p:nvSpPr>
        <p:spPr>
          <a:prstGeom prst="rect">
            <a:avLst/>
          </a:prstGeom>
        </p:spPr>
        <p:txBody>
          <a:bodyPr/>
          <a:lstStyle/>
          <a:p>
            <a:pPr eaLnBrk="1" hangingPunct="1"/>
            <a:r>
              <a:rPr lang="en-US" sz="2000" dirty="0" smtClean="0"/>
              <a:t>Sent to all handlers added through </a:t>
            </a:r>
            <a:r>
              <a:rPr lang="en-US" sz="2000" dirty="0" err="1" smtClean="0"/>
              <a:t>addEventListener</a:t>
            </a:r>
            <a:r>
              <a:rPr lang="en-US" sz="2000" dirty="0" smtClean="0"/>
              <a:t>()</a:t>
            </a:r>
          </a:p>
          <a:p>
            <a:pPr eaLnBrk="1" hangingPunct="1"/>
            <a:r>
              <a:rPr lang="en-US" sz="2000" dirty="0" smtClean="0"/>
              <a:t>Inherit from ActionScript Event object</a:t>
            </a:r>
          </a:p>
          <a:p>
            <a:pPr lvl="1" eaLnBrk="1" hangingPunct="1"/>
            <a:r>
              <a:rPr lang="en-US" sz="2000" dirty="0" smtClean="0"/>
              <a:t>Includes all super event properties (type)</a:t>
            </a:r>
          </a:p>
          <a:p>
            <a:pPr lvl="1" eaLnBrk="1" hangingPunct="1"/>
            <a:r>
              <a:rPr lang="en-US" sz="2000" dirty="0" smtClean="0"/>
              <a:t>Each event contains additional properties</a:t>
            </a:r>
          </a:p>
          <a:p>
            <a:pPr lvl="2" eaLnBrk="1" hangingPunct="1"/>
            <a:r>
              <a:rPr lang="en-US" sz="2000" dirty="0" err="1" smtClean="0"/>
              <a:t>BCMediaEvent</a:t>
            </a:r>
            <a:r>
              <a:rPr lang="en-US" sz="2000" dirty="0" smtClean="0"/>
              <a:t> includes media, position, duration</a:t>
            </a:r>
          </a:p>
          <a:p>
            <a:pPr lvl="2" eaLnBrk="1" hangingPunct="1"/>
            <a:r>
              <a:rPr lang="en-US" sz="2000" dirty="0" err="1" smtClean="0"/>
              <a:t>BCContentEvent</a:t>
            </a:r>
            <a:r>
              <a:rPr lang="en-US" sz="2000" dirty="0" smtClean="0"/>
              <a:t> includes media, </a:t>
            </a:r>
            <a:r>
              <a:rPr lang="en-US" sz="2000" dirty="0" err="1" smtClean="0"/>
              <a:t>mediaCollection</a:t>
            </a:r>
            <a:endParaRPr lang="en-US" sz="2000" dirty="0" smtClean="0"/>
          </a:p>
          <a:p>
            <a:pPr lvl="1" eaLnBrk="1" hangingPunct="1">
              <a:buFontTx/>
              <a:buNone/>
            </a:pPr>
            <a:endParaRPr lang="en-US" sz="2000" dirty="0" smtClean="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392E4AA9-005B-4739-B878-9D462892F87D}" type="slidenum">
              <a:rPr lang="en-US" sz="900" b="1">
                <a:solidFill>
                  <a:srgbClr val="7B7B7B"/>
                </a:solidFill>
                <a:ea typeface="ＭＳ Ｐゴシック" pitchFamily="34" charset="-128"/>
                <a:cs typeface="+mn-cs"/>
              </a:rPr>
              <a:pPr eaLnBrk="0" hangingPunct="0">
                <a:defRPr/>
              </a:pPr>
              <a:t>25</a:t>
            </a:fld>
            <a:endParaRPr lang="en-US" sz="900" b="1">
              <a:solidFill>
                <a:srgbClr val="7B7B7B"/>
              </a:solidFill>
              <a:ea typeface="ＭＳ Ｐゴシック" pitchFamily="34" charset="-128"/>
              <a:cs typeface="+mn-cs"/>
            </a:endParaRPr>
          </a:p>
        </p:txBody>
      </p:sp>
      <p:sp>
        <p:nvSpPr>
          <p:cNvPr id="112643" name="Rectangle 2"/>
          <p:cNvSpPr>
            <a:spLocks noGrp="1" noChangeArrowheads="1"/>
          </p:cNvSpPr>
          <p:nvPr>
            <p:ph type="title"/>
          </p:nvPr>
        </p:nvSpPr>
        <p:spPr>
          <a:prstGeom prst="rect">
            <a:avLst/>
          </a:prstGeom>
        </p:spPr>
        <p:txBody>
          <a:bodyPr/>
          <a:lstStyle/>
          <a:p>
            <a:pPr eaLnBrk="1" hangingPunct="1"/>
            <a:r>
              <a:rPr lang="en-US" dirty="0" smtClean="0"/>
              <a:t>Synchronous and Asynchronous Methods</a:t>
            </a:r>
          </a:p>
        </p:txBody>
      </p:sp>
      <p:sp>
        <p:nvSpPr>
          <p:cNvPr id="112644" name="Rectangle 3"/>
          <p:cNvSpPr>
            <a:spLocks noGrp="1" noChangeArrowheads="1"/>
          </p:cNvSpPr>
          <p:nvPr>
            <p:ph idx="1"/>
          </p:nvPr>
        </p:nvSpPr>
        <p:spPr>
          <a:prstGeom prst="rect">
            <a:avLst/>
          </a:prstGeom>
        </p:spPr>
        <p:txBody>
          <a:bodyPr/>
          <a:lstStyle/>
          <a:p>
            <a:pPr eaLnBrk="1" hangingPunct="1"/>
            <a:r>
              <a:rPr lang="en-US" sz="2000" dirty="0" smtClean="0"/>
              <a:t>Synchronous methods</a:t>
            </a:r>
          </a:p>
          <a:p>
            <a:pPr lvl="1" eaLnBrk="1" hangingPunct="1"/>
            <a:r>
              <a:rPr lang="en-US" sz="2000" dirty="0" smtClean="0"/>
              <a:t>Retrieve data for media loaded into the player</a:t>
            </a:r>
          </a:p>
          <a:p>
            <a:pPr lvl="1" eaLnBrk="1" hangingPunct="1"/>
            <a:r>
              <a:rPr lang="en-US" sz="2000" dirty="0" smtClean="0"/>
              <a:t>Return values to caller</a:t>
            </a:r>
          </a:p>
          <a:p>
            <a:pPr lvl="1" eaLnBrk="1" hangingPunct="1"/>
            <a:r>
              <a:rPr lang="en-US" sz="2000" dirty="0" smtClean="0"/>
              <a:t>Allow immediate access to data requested</a:t>
            </a:r>
          </a:p>
          <a:p>
            <a:pPr lvl="1" eaLnBrk="1" hangingPunct="1"/>
            <a:r>
              <a:rPr lang="en-US" sz="2000" dirty="0" err="1" smtClean="0"/>
              <a:t>getMedia</a:t>
            </a:r>
            <a:r>
              <a:rPr lang="en-US" sz="2000" dirty="0" smtClean="0"/>
              <a:t>(), </a:t>
            </a:r>
            <a:r>
              <a:rPr lang="en-US" sz="2000" dirty="0" err="1" smtClean="0"/>
              <a:t>getMediaCollection</a:t>
            </a:r>
            <a:r>
              <a:rPr lang="en-US" sz="2000" dirty="0" smtClean="0"/>
              <a:t>()</a:t>
            </a:r>
          </a:p>
          <a:p>
            <a:pPr eaLnBrk="1" hangingPunct="1"/>
            <a:r>
              <a:rPr lang="en-US" sz="2000" dirty="0" smtClean="0"/>
              <a:t>Asynchronous methods</a:t>
            </a:r>
          </a:p>
          <a:p>
            <a:pPr lvl="1" eaLnBrk="1" hangingPunct="1"/>
            <a:r>
              <a:rPr lang="en-US" sz="2000" dirty="0" smtClean="0"/>
              <a:t>Retrieve media data from the Brightcove server</a:t>
            </a:r>
          </a:p>
          <a:p>
            <a:pPr lvl="1" eaLnBrk="1" hangingPunct="1"/>
            <a:r>
              <a:rPr lang="en-US" sz="2000" dirty="0" smtClean="0"/>
              <a:t>Include “</a:t>
            </a:r>
            <a:r>
              <a:rPr lang="en-US" sz="2000" dirty="0" err="1" smtClean="0"/>
              <a:t>Asynch</a:t>
            </a:r>
            <a:r>
              <a:rPr lang="en-US" sz="2000" dirty="0" smtClean="0"/>
              <a:t>” in name</a:t>
            </a:r>
          </a:p>
          <a:p>
            <a:pPr lvl="1" eaLnBrk="1" hangingPunct="1"/>
            <a:r>
              <a:rPr lang="en-US" sz="2000" dirty="0" smtClean="0"/>
              <a:t>Return void</a:t>
            </a:r>
          </a:p>
          <a:p>
            <a:pPr lvl="1" eaLnBrk="1" hangingPunct="1"/>
            <a:r>
              <a:rPr lang="en-US" sz="2000" dirty="0" smtClean="0"/>
              <a:t>Require listeners set up to handle results</a:t>
            </a:r>
          </a:p>
          <a:p>
            <a:pPr lvl="1" eaLnBrk="1" hangingPunct="1"/>
            <a:r>
              <a:rPr lang="en-US" sz="2000" dirty="0" err="1" smtClean="0"/>
              <a:t>getMediaAsynch</a:t>
            </a:r>
            <a:r>
              <a:rPr lang="en-US" sz="2000" dirty="0" smtClean="0"/>
              <a:t>(), </a:t>
            </a:r>
            <a:r>
              <a:rPr lang="en-US" sz="2000" dirty="0" err="1" smtClean="0"/>
              <a:t>getMediaCollectionAsynch</a:t>
            </a:r>
            <a:r>
              <a:rPr lang="en-US" sz="2000" dirty="0" smtClean="0"/>
              <a:t>() </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421EC5B0-780C-42DE-968B-EBCA5759249E}" type="slidenum">
              <a:rPr lang="en-US" sz="900" b="1">
                <a:solidFill>
                  <a:srgbClr val="7B7B7B"/>
                </a:solidFill>
                <a:ea typeface="ＭＳ Ｐゴシック" pitchFamily="34" charset="-128"/>
                <a:cs typeface="+mn-cs"/>
              </a:rPr>
              <a:pPr eaLnBrk="0" hangingPunct="0">
                <a:defRPr/>
              </a:pPr>
              <a:t>26</a:t>
            </a:fld>
            <a:endParaRPr lang="en-US" sz="900" b="1">
              <a:solidFill>
                <a:srgbClr val="7B7B7B"/>
              </a:solidFill>
              <a:ea typeface="ＭＳ Ｐゴシック" pitchFamily="34" charset="-128"/>
              <a:cs typeface="+mn-cs"/>
            </a:endParaRPr>
          </a:p>
        </p:txBody>
      </p:sp>
      <p:sp>
        <p:nvSpPr>
          <p:cNvPr id="114691" name="Rectangle 2"/>
          <p:cNvSpPr>
            <a:spLocks noGrp="1" noChangeArrowheads="1"/>
          </p:cNvSpPr>
          <p:nvPr>
            <p:ph type="title"/>
          </p:nvPr>
        </p:nvSpPr>
        <p:spPr>
          <a:prstGeom prst="rect">
            <a:avLst/>
          </a:prstGeom>
        </p:spPr>
        <p:txBody>
          <a:bodyPr/>
          <a:lstStyle/>
          <a:p>
            <a:pPr eaLnBrk="1" hangingPunct="1"/>
            <a:r>
              <a:rPr lang="en-US" sz="2800" dirty="0" smtClean="0"/>
              <a:t>Using Synchronous and Asynchronous Methods</a:t>
            </a:r>
          </a:p>
        </p:txBody>
      </p:sp>
      <p:sp>
        <p:nvSpPr>
          <p:cNvPr id="5" name="Content Placeholder 4"/>
          <p:cNvSpPr>
            <a:spLocks noGrp="1"/>
          </p:cNvSpPr>
          <p:nvPr>
            <p:ph idx="1"/>
          </p:nvPr>
        </p:nvSpPr>
        <p:spPr>
          <a:xfrm>
            <a:off x="285676" y="1219200"/>
            <a:ext cx="8378769" cy="4363878"/>
          </a:xfrm>
        </p:spPr>
        <p:txBody>
          <a:bodyPr/>
          <a:lstStyle/>
          <a:p>
            <a:pPr marL="284163" indent="-284163">
              <a:lnSpc>
                <a:spcPct val="120000"/>
              </a:lnSpc>
              <a:spcBef>
                <a:spcPts val="0"/>
              </a:spcBef>
              <a:buNone/>
              <a:defRPr/>
            </a:pPr>
            <a:r>
              <a:rPr lang="en-US" kern="0" dirty="0" smtClean="0">
                <a:latin typeface="Consolas"/>
                <a:cs typeface="Consolas"/>
              </a:rPr>
              <a:t>function onTemplateReady(event) </a:t>
            </a:r>
            <a:r>
              <a:rPr lang="en-US" kern="0" dirty="0" smtClean="0">
                <a:latin typeface="Consolas"/>
                <a:cs typeface="Consolas"/>
              </a:rPr>
              <a:t>{</a:t>
            </a:r>
          </a:p>
          <a:p>
            <a:pPr marL="284163" indent="-284163">
              <a:lnSpc>
                <a:spcPct val="120000"/>
              </a:lnSpc>
              <a:spcBef>
                <a:spcPts val="0"/>
              </a:spcBef>
              <a:buNone/>
              <a:defRPr/>
            </a:pPr>
            <a:r>
              <a:rPr lang="en-US" kern="0" dirty="0">
                <a:latin typeface="Consolas"/>
                <a:cs typeface="Consolas"/>
              </a:rPr>
              <a:t>	</a:t>
            </a:r>
            <a:r>
              <a:rPr lang="en-US" kern="0" dirty="0" smtClean="0">
                <a:latin typeface="Consolas"/>
                <a:cs typeface="Consolas"/>
              </a:rPr>
              <a:t>...</a:t>
            </a:r>
            <a:endParaRPr lang="en-US" kern="0" dirty="0" smtClean="0">
              <a:latin typeface="Consolas"/>
              <a:cs typeface="Consolas"/>
            </a:endParaRPr>
          </a:p>
          <a:p>
            <a:pPr marL="284163" indent="-284163">
              <a:lnSpc>
                <a:spcPct val="120000"/>
              </a:lnSpc>
              <a:spcBef>
                <a:spcPts val="0"/>
              </a:spcBef>
              <a:buNone/>
              <a:defRPr/>
            </a:pPr>
            <a:r>
              <a:rPr lang="en-US" kern="0" dirty="0" smtClean="0">
                <a:solidFill>
                  <a:srgbClr val="3B3B3B"/>
                </a:solidFill>
                <a:latin typeface="Consolas"/>
                <a:cs typeface="Consolas"/>
              </a:rPr>
              <a:t>    BCL.contentModule = BCL.player.getModule(APIModules.CONTENT);</a:t>
            </a:r>
          </a:p>
          <a:p>
            <a:pPr marL="284163" indent="-284163">
              <a:lnSpc>
                <a:spcPct val="120000"/>
              </a:lnSpc>
              <a:spcBef>
                <a:spcPts val="0"/>
              </a:spcBef>
              <a:buNone/>
              <a:defRPr/>
            </a:pPr>
            <a:r>
              <a:rPr lang="en-US" kern="0" dirty="0" smtClean="0">
                <a:solidFill>
                  <a:srgbClr val="FF0000"/>
                </a:solidFill>
                <a:latin typeface="Consolas"/>
                <a:cs typeface="Consolas"/>
              </a:rPr>
              <a:t>    var playlist = </a:t>
            </a:r>
            <a:r>
              <a:rPr lang="en-US" kern="0" dirty="0" err="1" smtClean="0">
                <a:solidFill>
                  <a:srgbClr val="FF0000"/>
                </a:solidFill>
                <a:latin typeface="Consolas"/>
                <a:cs typeface="Consolas"/>
              </a:rPr>
              <a:t>BCL.contentModule.getMediaCollection(playlistID</a:t>
            </a:r>
            <a:r>
              <a:rPr lang="en-US" kern="0" dirty="0" smtClean="0">
                <a:solidFill>
                  <a:srgbClr val="FF0000"/>
                </a:solidFill>
                <a:latin typeface="Consolas"/>
                <a:cs typeface="Consolas"/>
              </a:rPr>
              <a:t>);</a:t>
            </a:r>
          </a:p>
          <a:p>
            <a:pPr marL="284163" indent="-284163">
              <a:lnSpc>
                <a:spcPct val="120000"/>
              </a:lnSpc>
              <a:spcBef>
                <a:spcPts val="0"/>
              </a:spcBef>
              <a:buNone/>
              <a:defRPr/>
            </a:pPr>
            <a:r>
              <a:rPr lang="en-US" kern="0" dirty="0" smtClean="0">
                <a:solidFill>
                  <a:srgbClr val="3B3B3B"/>
                </a:solidFill>
                <a:latin typeface="Consolas"/>
                <a:cs typeface="Consolas"/>
              </a:rPr>
              <a:t>    if (playlist == null) {</a:t>
            </a:r>
          </a:p>
          <a:p>
            <a:pPr marL="284163" indent="-284163">
              <a:lnSpc>
                <a:spcPct val="120000"/>
              </a:lnSpc>
              <a:spcBef>
                <a:spcPts val="0"/>
              </a:spcBef>
              <a:buNone/>
              <a:defRPr/>
            </a:pPr>
            <a:r>
              <a:rPr lang="en-US" kern="0" dirty="0" smtClean="0">
                <a:solidFill>
                  <a:srgbClr val="3B3B3B"/>
                </a:solidFill>
                <a:latin typeface="Consolas"/>
                <a:cs typeface="Consolas"/>
              </a:rPr>
              <a:t>        </a:t>
            </a:r>
            <a:r>
              <a:rPr lang="en-US" kern="0" dirty="0" err="1" smtClean="0">
                <a:solidFill>
                  <a:srgbClr val="3B3B3B"/>
                </a:solidFill>
                <a:latin typeface="Consolas"/>
                <a:cs typeface="Consolas"/>
              </a:rPr>
              <a:t>BCL.contentModule.addEventListener</a:t>
            </a:r>
            <a:r>
              <a:rPr lang="en-US" kern="0" dirty="0" smtClean="0">
                <a:solidFill>
                  <a:srgbClr val="3B3B3B"/>
                </a:solidFill>
                <a:latin typeface="Consolas"/>
                <a:cs typeface="Consolas"/>
              </a:rPr>
              <a:t>(</a:t>
            </a:r>
          </a:p>
          <a:p>
            <a:pPr marL="284163" indent="-284163">
              <a:lnSpc>
                <a:spcPct val="120000"/>
              </a:lnSpc>
              <a:spcBef>
                <a:spcPts val="0"/>
              </a:spcBef>
              <a:buNone/>
              <a:defRPr/>
            </a:pPr>
            <a:r>
              <a:rPr lang="en-US" kern="0" dirty="0" smtClean="0">
                <a:solidFill>
                  <a:srgbClr val="3B3B3B"/>
                </a:solidFill>
                <a:latin typeface="Consolas"/>
                <a:cs typeface="Consolas"/>
              </a:rPr>
              <a:t>            </a:t>
            </a:r>
            <a:r>
              <a:rPr lang="en-US" kern="0" dirty="0" err="1" smtClean="0">
                <a:solidFill>
                  <a:srgbClr val="3B3B3B"/>
                </a:solidFill>
                <a:latin typeface="Consolas"/>
                <a:cs typeface="Consolas"/>
              </a:rPr>
              <a:t>BCContentEvent.MEDIA_COLLECTION_LOAD</a:t>
            </a:r>
            <a:r>
              <a:rPr lang="en-US" kern="0" dirty="0" smtClean="0">
                <a:solidFill>
                  <a:srgbClr val="3B3B3B"/>
                </a:solidFill>
                <a:latin typeface="Consolas"/>
                <a:cs typeface="Consolas"/>
              </a:rPr>
              <a:t>,</a:t>
            </a:r>
          </a:p>
          <a:p>
            <a:pPr marL="284163" indent="-284163">
              <a:lnSpc>
                <a:spcPct val="120000"/>
              </a:lnSpc>
              <a:spcBef>
                <a:spcPts val="0"/>
              </a:spcBef>
              <a:buNone/>
              <a:defRPr/>
            </a:pPr>
            <a:r>
              <a:rPr lang="en-US" kern="0" dirty="0" smtClean="0">
                <a:solidFill>
                  <a:srgbClr val="3B3B3B"/>
                </a:solidFill>
                <a:latin typeface="Consolas"/>
                <a:cs typeface="Consolas"/>
              </a:rPr>
              <a:t>            </a:t>
            </a:r>
            <a:r>
              <a:rPr lang="en-US" kern="0" dirty="0" err="1" smtClean="0">
                <a:solidFill>
                  <a:srgbClr val="3B3B3B"/>
                </a:solidFill>
                <a:latin typeface="Consolas"/>
                <a:cs typeface="Consolas"/>
              </a:rPr>
              <a:t>BCL.onMediaCollectionLoad</a:t>
            </a:r>
            <a:endParaRPr lang="en-US" kern="0" dirty="0" smtClean="0">
              <a:solidFill>
                <a:srgbClr val="3B3B3B"/>
              </a:solidFill>
              <a:latin typeface="Consolas"/>
              <a:cs typeface="Consolas"/>
            </a:endParaRPr>
          </a:p>
          <a:p>
            <a:pPr marL="284163" indent="-284163">
              <a:lnSpc>
                <a:spcPct val="120000"/>
              </a:lnSpc>
              <a:spcBef>
                <a:spcPts val="0"/>
              </a:spcBef>
              <a:buNone/>
              <a:defRPr/>
            </a:pPr>
            <a:r>
              <a:rPr lang="en-US" kern="0" dirty="0" smtClean="0">
                <a:solidFill>
                  <a:srgbClr val="3B3B3B"/>
                </a:solidFill>
                <a:latin typeface="Consolas"/>
                <a:cs typeface="Consolas"/>
              </a:rPr>
              <a:t>        );</a:t>
            </a:r>
          </a:p>
          <a:p>
            <a:pPr marL="284163" indent="-284163">
              <a:lnSpc>
                <a:spcPct val="120000"/>
              </a:lnSpc>
              <a:spcBef>
                <a:spcPts val="0"/>
              </a:spcBef>
              <a:buNone/>
              <a:defRPr/>
            </a:pPr>
            <a:r>
              <a:rPr lang="en-US" kern="0" dirty="0" smtClean="0">
                <a:solidFill>
                  <a:srgbClr val="3B3B3B"/>
                </a:solidFill>
                <a:latin typeface="Consolas"/>
                <a:cs typeface="Consolas"/>
              </a:rPr>
              <a:t>        </a:t>
            </a:r>
            <a:r>
              <a:rPr lang="en-US" kern="0" dirty="0" err="1" smtClean="0">
                <a:solidFill>
                  <a:srgbClr val="FF0000"/>
                </a:solidFill>
                <a:latin typeface="Consolas"/>
                <a:cs typeface="Consolas"/>
              </a:rPr>
              <a:t>BCL.contentModule.getMediaCollectionAsynch(playlistID</a:t>
            </a:r>
            <a:r>
              <a:rPr lang="en-US" kern="0" dirty="0" smtClean="0">
                <a:solidFill>
                  <a:srgbClr val="FF0000"/>
                </a:solidFill>
                <a:latin typeface="Consolas"/>
                <a:cs typeface="Consolas"/>
              </a:rPr>
              <a:t>);</a:t>
            </a:r>
          </a:p>
          <a:p>
            <a:pPr marL="284163" indent="-284163">
              <a:lnSpc>
                <a:spcPct val="120000"/>
              </a:lnSpc>
              <a:spcBef>
                <a:spcPts val="0"/>
              </a:spcBef>
              <a:buNone/>
              <a:defRPr/>
            </a:pPr>
            <a:r>
              <a:rPr lang="en-US" kern="0" dirty="0" smtClean="0">
                <a:solidFill>
                  <a:srgbClr val="3B3B3B"/>
                </a:solidFill>
                <a:latin typeface="Consolas"/>
                <a:cs typeface="Consolas"/>
              </a:rPr>
              <a:t>    } else {</a:t>
            </a:r>
          </a:p>
          <a:p>
            <a:pPr marL="284163" indent="-284163">
              <a:lnSpc>
                <a:spcPct val="120000"/>
              </a:lnSpc>
              <a:spcBef>
                <a:spcPts val="0"/>
              </a:spcBef>
              <a:buNone/>
              <a:defRPr/>
            </a:pPr>
            <a:r>
              <a:rPr lang="en-US" kern="0" dirty="0" smtClean="0">
                <a:solidFill>
                  <a:srgbClr val="3B3B3B"/>
                </a:solidFill>
                <a:latin typeface="Consolas"/>
                <a:cs typeface="Consolas"/>
              </a:rPr>
              <a:t>        </a:t>
            </a:r>
            <a:r>
              <a:rPr lang="en-US" kern="0" dirty="0" err="1" smtClean="0">
                <a:solidFill>
                  <a:srgbClr val="3B3B3B"/>
                </a:solidFill>
                <a:latin typeface="Consolas"/>
                <a:cs typeface="Consolas"/>
              </a:rPr>
              <a:t>renderPlaylist(playlist</a:t>
            </a:r>
            <a:r>
              <a:rPr lang="en-US" kern="0" dirty="0" smtClean="0">
                <a:solidFill>
                  <a:srgbClr val="3B3B3B"/>
                </a:solidFill>
                <a:latin typeface="Consolas"/>
                <a:cs typeface="Consolas"/>
              </a:rPr>
              <a:t>);</a:t>
            </a:r>
          </a:p>
          <a:p>
            <a:pPr marL="284163" indent="-284163">
              <a:lnSpc>
                <a:spcPct val="120000"/>
              </a:lnSpc>
              <a:spcBef>
                <a:spcPts val="0"/>
              </a:spcBef>
              <a:buNone/>
              <a:defRPr/>
            </a:pPr>
            <a:r>
              <a:rPr lang="en-US" kern="0" dirty="0" smtClean="0">
                <a:solidFill>
                  <a:srgbClr val="3B3B3B"/>
                </a:solidFill>
                <a:latin typeface="Consolas"/>
                <a:cs typeface="Consolas"/>
              </a:rPr>
              <a:t>    }</a:t>
            </a:r>
          </a:p>
          <a:p>
            <a:pPr marL="284163" indent="-284163">
              <a:lnSpc>
                <a:spcPct val="120000"/>
              </a:lnSpc>
              <a:spcBef>
                <a:spcPts val="0"/>
              </a:spcBef>
              <a:buNone/>
              <a:defRPr/>
            </a:pPr>
            <a:r>
              <a:rPr lang="en-US" kern="0" dirty="0" smtClean="0">
                <a:latin typeface="Consolas"/>
                <a:cs typeface="Consolas"/>
              </a:rPr>
              <a:t>} </a:t>
            </a:r>
          </a:p>
          <a:p>
            <a:pPr marL="284163" indent="-284163">
              <a:lnSpc>
                <a:spcPct val="120000"/>
              </a:lnSpc>
              <a:spcBef>
                <a:spcPts val="0"/>
              </a:spcBef>
              <a:buNone/>
              <a:defRPr/>
            </a:pPr>
            <a:r>
              <a:rPr lang="en-US" kern="0" dirty="0" err="1" smtClean="0">
                <a:latin typeface="Consolas"/>
                <a:cs typeface="Consolas"/>
              </a:rPr>
              <a:t>BCL.onMediaCollectionLoad</a:t>
            </a:r>
            <a:r>
              <a:rPr lang="en-US" kern="0" dirty="0" smtClean="0">
                <a:latin typeface="Consolas"/>
                <a:cs typeface="Consolas"/>
              </a:rPr>
              <a:t> = </a:t>
            </a:r>
            <a:r>
              <a:rPr lang="en-US" kern="0" dirty="0" err="1" smtClean="0">
                <a:latin typeface="Consolas"/>
                <a:cs typeface="Consolas"/>
              </a:rPr>
              <a:t>function(event</a:t>
            </a:r>
            <a:r>
              <a:rPr lang="en-US" kern="0" dirty="0" smtClean="0">
                <a:latin typeface="Consolas"/>
                <a:cs typeface="Consolas"/>
              </a:rPr>
              <a:t>) {</a:t>
            </a:r>
          </a:p>
          <a:p>
            <a:pPr marL="284163" indent="-284163">
              <a:lnSpc>
                <a:spcPct val="120000"/>
              </a:lnSpc>
              <a:spcBef>
                <a:spcPts val="0"/>
              </a:spcBef>
              <a:buNone/>
              <a:defRPr/>
            </a:pPr>
            <a:r>
              <a:rPr lang="en-US" kern="0" dirty="0" smtClean="0">
                <a:latin typeface="Consolas"/>
                <a:cs typeface="Consolas"/>
              </a:rPr>
              <a:t>    var playlist = </a:t>
            </a:r>
            <a:r>
              <a:rPr lang="en-US" kern="0" dirty="0" err="1" smtClean="0">
                <a:latin typeface="Consolas"/>
                <a:cs typeface="Consolas"/>
              </a:rPr>
              <a:t>event.mediaCollection</a:t>
            </a:r>
            <a:r>
              <a:rPr lang="en-US" kern="0" dirty="0" smtClean="0">
                <a:latin typeface="Consolas"/>
                <a:cs typeface="Consolas"/>
              </a:rPr>
              <a:t>;</a:t>
            </a:r>
          </a:p>
          <a:p>
            <a:pPr marL="284163" indent="-284163">
              <a:lnSpc>
                <a:spcPct val="120000"/>
              </a:lnSpc>
              <a:spcBef>
                <a:spcPts val="0"/>
              </a:spcBef>
              <a:buNone/>
              <a:defRPr/>
            </a:pPr>
            <a:r>
              <a:rPr lang="en-US" kern="0" dirty="0" smtClean="0">
                <a:latin typeface="Consolas"/>
                <a:cs typeface="Consolas"/>
              </a:rPr>
              <a:t>    if (playlist != null) {</a:t>
            </a:r>
          </a:p>
          <a:p>
            <a:pPr marL="284163" indent="-284163">
              <a:lnSpc>
                <a:spcPct val="120000"/>
              </a:lnSpc>
              <a:spcBef>
                <a:spcPts val="0"/>
              </a:spcBef>
              <a:buNone/>
              <a:defRPr/>
            </a:pPr>
            <a:r>
              <a:rPr lang="en-US" kern="0" dirty="0" smtClean="0">
                <a:latin typeface="Consolas"/>
                <a:cs typeface="Consolas"/>
              </a:rPr>
              <a:t>        </a:t>
            </a:r>
            <a:r>
              <a:rPr lang="en-US" kern="0" dirty="0" err="1" smtClean="0">
                <a:latin typeface="Consolas"/>
                <a:cs typeface="Consolas"/>
              </a:rPr>
              <a:t>renderPlaylist(playlist</a:t>
            </a:r>
            <a:r>
              <a:rPr lang="en-US" kern="0" dirty="0" smtClean="0">
                <a:latin typeface="Consolas"/>
                <a:cs typeface="Consolas"/>
              </a:rPr>
              <a:t>);</a:t>
            </a:r>
          </a:p>
          <a:p>
            <a:pPr marL="284163" indent="-284163">
              <a:lnSpc>
                <a:spcPct val="120000"/>
              </a:lnSpc>
              <a:spcBef>
                <a:spcPts val="0"/>
              </a:spcBef>
              <a:buNone/>
              <a:defRPr/>
            </a:pPr>
            <a:r>
              <a:rPr lang="en-US" kern="0" dirty="0" smtClean="0">
                <a:latin typeface="Consolas"/>
                <a:cs typeface="Consolas"/>
              </a:rPr>
              <a:t>    }</a:t>
            </a:r>
          </a:p>
          <a:p>
            <a:pPr marL="284163" indent="-284163">
              <a:lnSpc>
                <a:spcPct val="120000"/>
              </a:lnSpc>
              <a:spcBef>
                <a:spcPts val="0"/>
              </a:spcBef>
              <a:buNone/>
              <a:defRPr/>
            </a:pPr>
            <a:r>
              <a:rPr lang="en-US" kern="0" dirty="0" smtClean="0">
                <a:latin typeface="Consolas"/>
                <a:cs typeface="Consolas"/>
              </a:rPr>
              <a:t>}</a:t>
            </a:r>
          </a:p>
          <a:p>
            <a:pPr marL="284163" indent="-284163">
              <a:lnSpc>
                <a:spcPct val="120000"/>
              </a:lnSpc>
              <a:spcBef>
                <a:spcPts val="0"/>
              </a:spcBef>
              <a:buNone/>
              <a:defRPr/>
            </a:pPr>
            <a:endParaRPr lang="en-US" kern="0" dirty="0" smtClean="0">
              <a:latin typeface="Consolas"/>
              <a:cs typeface="Consolas"/>
            </a:endParaRPr>
          </a:p>
          <a:p>
            <a:pPr marL="284163" indent="-284163">
              <a:lnSpc>
                <a:spcPct val="120000"/>
              </a:lnSpc>
              <a:spcBef>
                <a:spcPts val="0"/>
              </a:spcBef>
              <a:buNone/>
              <a:defRPr/>
            </a:pPr>
            <a:endParaRPr lang="en-US" kern="0" dirty="0" smtClean="0">
              <a:latin typeface="Consolas"/>
              <a:cs typeface="Consolas"/>
            </a:endParaRPr>
          </a:p>
          <a:p>
            <a:pPr>
              <a:buNone/>
            </a:pPr>
            <a:endParaRPr lang="en-US" dirty="0">
              <a:latin typeface="Consolas"/>
              <a:cs typeface="Consolas"/>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Classes</a:t>
            </a:r>
            <a:endParaRPr lang="en-US" dirty="0"/>
          </a:p>
        </p:txBody>
      </p:sp>
      <p:sp>
        <p:nvSpPr>
          <p:cNvPr id="3" name="Content Placeholder 2"/>
          <p:cNvSpPr>
            <a:spLocks noGrp="1"/>
          </p:cNvSpPr>
          <p:nvPr>
            <p:ph idx="1"/>
          </p:nvPr>
        </p:nvSpPr>
        <p:spPr/>
        <p:txBody>
          <a:bodyPr>
            <a:noAutofit/>
          </a:bodyPr>
          <a:lstStyle/>
          <a:p>
            <a:r>
              <a:rPr lang="en-US" sz="1800" dirty="0" err="1"/>
              <a:t>BCAdEvent</a:t>
            </a:r>
            <a:endParaRPr lang="en-US" sz="1800" dirty="0"/>
          </a:p>
          <a:p>
            <a:r>
              <a:rPr lang="en-US" sz="1800" dirty="0" err="1"/>
              <a:t>BCBEMLMouseEvent</a:t>
            </a:r>
            <a:r>
              <a:rPr lang="en-US" sz="1800" dirty="0"/>
              <a:t> </a:t>
            </a:r>
          </a:p>
          <a:p>
            <a:r>
              <a:rPr lang="en-US" sz="1800" dirty="0" err="1"/>
              <a:t>BCCaptionsEvent</a:t>
            </a:r>
            <a:endParaRPr lang="en-US" sz="1800" dirty="0"/>
          </a:p>
          <a:p>
            <a:r>
              <a:rPr lang="en-US" sz="1800" dirty="0" err="1"/>
              <a:t>BCContentEvent</a:t>
            </a:r>
            <a:endParaRPr lang="en-US" sz="1800" dirty="0"/>
          </a:p>
          <a:p>
            <a:r>
              <a:rPr lang="en-US" sz="1800" dirty="0" err="1"/>
              <a:t>BCCuePointEvent</a:t>
            </a:r>
            <a:endParaRPr lang="en-US" sz="1800" dirty="0"/>
          </a:p>
          <a:p>
            <a:r>
              <a:rPr lang="en-US" sz="1800" dirty="0" err="1"/>
              <a:t>BCEmbedCodeEvent</a:t>
            </a:r>
            <a:endParaRPr lang="en-US" sz="1800" dirty="0"/>
          </a:p>
          <a:p>
            <a:r>
              <a:rPr lang="en-US" sz="1800" dirty="0" err="1"/>
              <a:t>BCErrorEvent</a:t>
            </a:r>
            <a:endParaRPr lang="en-US" sz="1800" dirty="0"/>
          </a:p>
          <a:p>
            <a:r>
              <a:rPr lang="en-US" sz="1800" dirty="0" err="1"/>
              <a:t>BCExperienceEvent</a:t>
            </a:r>
            <a:endParaRPr lang="en-US" sz="1800" dirty="0"/>
          </a:p>
          <a:p>
            <a:r>
              <a:rPr lang="en-US" sz="1800" dirty="0" err="1"/>
              <a:t>BCLoaderEvent</a:t>
            </a:r>
            <a:endParaRPr lang="en-US" sz="1800" dirty="0"/>
          </a:p>
          <a:p>
            <a:r>
              <a:rPr lang="en-US" sz="1800" dirty="0" err="1"/>
              <a:t>BCMediaEvent</a:t>
            </a:r>
            <a:endParaRPr lang="en-US" sz="1800" dirty="0"/>
          </a:p>
          <a:p>
            <a:r>
              <a:rPr lang="en-US" sz="1800" dirty="0" err="1"/>
              <a:t>BCMenuEvent</a:t>
            </a:r>
            <a:endParaRPr lang="en-US" sz="1800" dirty="0"/>
          </a:p>
          <a:p>
            <a:r>
              <a:rPr lang="en-US" sz="1800" dirty="0" err="1"/>
              <a:t>BCPropertyChangeEvent</a:t>
            </a:r>
            <a:endParaRPr lang="en-US" sz="1800" dirty="0"/>
          </a:p>
          <a:p>
            <a:r>
              <a:rPr lang="en-US" sz="1800" dirty="0" err="1"/>
              <a:t>BCSearchEvent</a:t>
            </a:r>
            <a:endParaRPr lang="en-US" sz="1800" dirty="0"/>
          </a:p>
          <a:p>
            <a:r>
              <a:rPr lang="en-US" sz="1800" dirty="0" err="1"/>
              <a:t>BCShortenedLinkEvent</a:t>
            </a:r>
            <a:endParaRPr lang="en-US" sz="1800"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27</a:t>
            </a:fld>
            <a:endParaRPr lang="en-US"/>
          </a:p>
        </p:txBody>
      </p:sp>
      <p:sp>
        <p:nvSpPr>
          <p:cNvPr id="5" name="Right Brace 4"/>
          <p:cNvSpPr/>
          <p:nvPr/>
        </p:nvSpPr>
        <p:spPr>
          <a:xfrm>
            <a:off x="3352800" y="1447800"/>
            <a:ext cx="838200" cy="4343400"/>
          </a:xfrm>
          <a:prstGeom prst="rightBrace">
            <a:avLst>
              <a:gd name="adj1" fmla="val 65848"/>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4572000" y="3124200"/>
            <a:ext cx="2895600" cy="1015663"/>
          </a:xfrm>
          <a:prstGeom prst="rect">
            <a:avLst/>
          </a:prstGeom>
          <a:noFill/>
        </p:spPr>
        <p:txBody>
          <a:bodyPr wrap="square" rtlCol="0">
            <a:spAutoFit/>
          </a:bodyPr>
          <a:lstStyle/>
          <a:p>
            <a:r>
              <a:rPr lang="en-US" sz="2000" dirty="0" smtClean="0">
                <a:solidFill>
                  <a:schemeClr val="accent1">
                    <a:lumMod val="75000"/>
                  </a:schemeClr>
                </a:solidFill>
              </a:rPr>
              <a:t>Note: Prepend </a:t>
            </a:r>
            <a:r>
              <a:rPr lang="en-US" sz="2000" b="1" dirty="0" smtClean="0">
                <a:solidFill>
                  <a:schemeClr val="accent1">
                    <a:lumMod val="75000"/>
                  </a:schemeClr>
                </a:solidFill>
              </a:rPr>
              <a:t>BC</a:t>
            </a:r>
            <a:r>
              <a:rPr lang="en-US" sz="2000" dirty="0" smtClean="0">
                <a:solidFill>
                  <a:schemeClr val="accent1">
                    <a:lumMod val="75000"/>
                  </a:schemeClr>
                </a:solidFill>
              </a:rPr>
              <a:t> to the event </a:t>
            </a:r>
            <a:r>
              <a:rPr lang="en-US" sz="2000" dirty="0" err="1" smtClean="0">
                <a:solidFill>
                  <a:schemeClr val="accent1">
                    <a:lumMod val="75000"/>
                  </a:schemeClr>
                </a:solidFill>
              </a:rPr>
              <a:t>classnames</a:t>
            </a:r>
            <a:r>
              <a:rPr lang="en-US" sz="2000" dirty="0" smtClean="0">
                <a:solidFill>
                  <a:schemeClr val="accent1">
                    <a:lumMod val="75000"/>
                  </a:schemeClr>
                </a:solidFill>
              </a:rPr>
              <a:t> found in the API docs</a:t>
            </a:r>
            <a:endParaRPr lang="en-US" sz="2000" dirty="0">
              <a:solidFill>
                <a:schemeClr val="accent1">
                  <a:lumMod val="75000"/>
                </a:schemeClr>
              </a:solidFill>
            </a:endParaRPr>
          </a:p>
        </p:txBody>
      </p:sp>
    </p:spTree>
    <p:extLst>
      <p:ext uri="{BB962C8B-B14F-4D97-AF65-F5344CB8AC3E}">
        <p14:creationId xmlns:p14="http://schemas.microsoft.com/office/powerpoint/2010/main" val="324622910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Names for Events – </a:t>
            </a:r>
            <a:r>
              <a:rPr lang="en-US" dirty="0" err="1" smtClean="0"/>
              <a:t>MediaEvent</a:t>
            </a:r>
            <a:endParaRPr lang="en-US" dirty="0"/>
          </a:p>
        </p:txBody>
      </p:sp>
      <p:sp>
        <p:nvSpPr>
          <p:cNvPr id="3" name="Content Placeholder 2"/>
          <p:cNvSpPr>
            <a:spLocks noGrp="1"/>
          </p:cNvSpPr>
          <p:nvPr>
            <p:ph idx="1"/>
          </p:nvPr>
        </p:nvSpPr>
        <p:spPr/>
        <p:txBody>
          <a:bodyPr>
            <a:normAutofit/>
          </a:bodyPr>
          <a:lstStyle/>
          <a:p>
            <a:r>
              <a:rPr lang="en-US" sz="1600" dirty="0"/>
              <a:t>BEGIN = "</a:t>
            </a:r>
            <a:r>
              <a:rPr lang="en-US" sz="1600" dirty="0" err="1"/>
              <a:t>mediaBegin</a:t>
            </a:r>
            <a:r>
              <a:rPr lang="en-US" sz="1600" dirty="0"/>
              <a:t>"</a:t>
            </a:r>
          </a:p>
          <a:p>
            <a:r>
              <a:rPr lang="en-US" sz="1600" dirty="0"/>
              <a:t>BUFFER_BEGIN = "</a:t>
            </a:r>
            <a:r>
              <a:rPr lang="en-US" sz="1600" dirty="0" err="1"/>
              <a:t>mediaBufferBegin</a:t>
            </a:r>
            <a:r>
              <a:rPr lang="en-US" sz="1600" dirty="0"/>
              <a:t>"</a:t>
            </a:r>
          </a:p>
          <a:p>
            <a:r>
              <a:rPr lang="en-US" sz="1600" dirty="0"/>
              <a:t>BUFFER_COMPLETE = "</a:t>
            </a:r>
            <a:r>
              <a:rPr lang="en-US" sz="1600" dirty="0" err="1"/>
              <a:t>mediaBufferComplete</a:t>
            </a:r>
            <a:r>
              <a:rPr lang="en-US" sz="1600" dirty="0"/>
              <a:t>"</a:t>
            </a:r>
          </a:p>
          <a:p>
            <a:r>
              <a:rPr lang="en-US" sz="1600" dirty="0"/>
              <a:t>CHANGE = "</a:t>
            </a:r>
            <a:r>
              <a:rPr lang="en-US" sz="1600" dirty="0" err="1"/>
              <a:t>mediaChange</a:t>
            </a:r>
            <a:r>
              <a:rPr lang="en-US" sz="1600" dirty="0"/>
              <a:t>"</a:t>
            </a:r>
          </a:p>
          <a:p>
            <a:r>
              <a:rPr lang="en-US" sz="1600" dirty="0"/>
              <a:t>COMPLETE = "</a:t>
            </a:r>
            <a:r>
              <a:rPr lang="en-US" sz="1600" dirty="0" err="1"/>
              <a:t>mediaComplete</a:t>
            </a:r>
            <a:r>
              <a:rPr lang="en-US" sz="1600" dirty="0"/>
              <a:t>"</a:t>
            </a:r>
          </a:p>
          <a:p>
            <a:r>
              <a:rPr lang="en-US" sz="1600" dirty="0"/>
              <a:t>ERROR = "</a:t>
            </a:r>
            <a:r>
              <a:rPr lang="en-US" sz="1600" dirty="0" err="1"/>
              <a:t>mediaError</a:t>
            </a:r>
            <a:r>
              <a:rPr lang="en-US" sz="1600" dirty="0"/>
              <a:t>"</a:t>
            </a:r>
          </a:p>
          <a:p>
            <a:r>
              <a:rPr lang="en-US" sz="1600" dirty="0"/>
              <a:t>MUTE_CHANGE = "</a:t>
            </a:r>
            <a:r>
              <a:rPr lang="en-US" sz="1600" dirty="0" err="1"/>
              <a:t>mediaMuteChange</a:t>
            </a:r>
            <a:r>
              <a:rPr lang="en-US" sz="1600" dirty="0"/>
              <a:t>"</a:t>
            </a:r>
          </a:p>
          <a:p>
            <a:r>
              <a:rPr lang="en-US" sz="1600" dirty="0"/>
              <a:t>PLAY = "</a:t>
            </a:r>
            <a:r>
              <a:rPr lang="en-US" sz="1600" dirty="0" err="1"/>
              <a:t>mediaPlay</a:t>
            </a:r>
            <a:r>
              <a:rPr lang="en-US" sz="1600" dirty="0"/>
              <a:t>"</a:t>
            </a:r>
          </a:p>
          <a:p>
            <a:r>
              <a:rPr lang="en-US" sz="1600" dirty="0"/>
              <a:t>PROGRESS = "</a:t>
            </a:r>
            <a:r>
              <a:rPr lang="en-US" sz="1600" dirty="0" err="1"/>
              <a:t>mediaProgress</a:t>
            </a:r>
            <a:r>
              <a:rPr lang="en-US" sz="1600" dirty="0"/>
              <a:t>"</a:t>
            </a:r>
          </a:p>
          <a:p>
            <a:r>
              <a:rPr lang="en-US" sz="1600" dirty="0"/>
              <a:t>RENDITION_CHANGE_COMPLETE = "</a:t>
            </a:r>
            <a:r>
              <a:rPr lang="en-US" sz="1600" dirty="0" err="1"/>
              <a:t>mediaRenditionChangeComplete</a:t>
            </a:r>
            <a:r>
              <a:rPr lang="en-US" sz="1600" dirty="0"/>
              <a:t>"</a:t>
            </a:r>
          </a:p>
          <a:p>
            <a:r>
              <a:rPr lang="en-US" sz="1600" dirty="0"/>
              <a:t>RENDITION_CHANGE_REQUEST = "</a:t>
            </a:r>
            <a:r>
              <a:rPr lang="en-US" sz="1600" dirty="0" err="1"/>
              <a:t>mediaRenditionChangeRequest</a:t>
            </a:r>
            <a:r>
              <a:rPr lang="en-US" sz="1600" dirty="0"/>
              <a:t>"</a:t>
            </a:r>
          </a:p>
          <a:p>
            <a:r>
              <a:rPr lang="en-US" sz="1600" dirty="0"/>
              <a:t>SEEK = "</a:t>
            </a:r>
            <a:r>
              <a:rPr lang="en-US" sz="1600" dirty="0" err="1"/>
              <a:t>mediaSeek</a:t>
            </a:r>
            <a:r>
              <a:rPr lang="en-US" sz="1600" dirty="0"/>
              <a:t>"</a:t>
            </a:r>
          </a:p>
          <a:p>
            <a:r>
              <a:rPr lang="en-US" sz="1600" dirty="0"/>
              <a:t>STOP = "</a:t>
            </a:r>
            <a:r>
              <a:rPr lang="en-US" sz="1600" dirty="0" err="1"/>
              <a:t>mediaStop</a:t>
            </a:r>
            <a:r>
              <a:rPr lang="en-US" sz="1600" dirty="0"/>
              <a:t>"</a:t>
            </a:r>
          </a:p>
          <a:p>
            <a:r>
              <a:rPr lang="en-US" sz="1600" dirty="0"/>
              <a:t>VOLUME_CHANGE = "</a:t>
            </a:r>
            <a:r>
              <a:rPr lang="en-US" sz="1600" dirty="0" err="1"/>
              <a:t>mediaVolumeChange</a:t>
            </a:r>
            <a:r>
              <a:rPr lang="en-US" sz="1600" dirty="0"/>
              <a:t>"</a:t>
            </a:r>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28</a:t>
            </a:fld>
            <a:endParaRPr lang="en-US"/>
          </a:p>
        </p:txBody>
      </p:sp>
      <p:sp>
        <p:nvSpPr>
          <p:cNvPr id="5" name="TextBox 4"/>
          <p:cNvSpPr txBox="1"/>
          <p:nvPr/>
        </p:nvSpPr>
        <p:spPr>
          <a:xfrm>
            <a:off x="609600" y="762000"/>
            <a:ext cx="5002942" cy="400110"/>
          </a:xfrm>
          <a:prstGeom prst="rect">
            <a:avLst/>
          </a:prstGeom>
          <a:noFill/>
        </p:spPr>
        <p:txBody>
          <a:bodyPr wrap="none" rtlCol="0">
            <a:spAutoFit/>
          </a:bodyPr>
          <a:lstStyle/>
          <a:p>
            <a:r>
              <a:rPr lang="en-US" sz="2000" dirty="0" smtClean="0"/>
              <a:t>Just a sample for the </a:t>
            </a:r>
            <a:r>
              <a:rPr lang="en-US" sz="2000" dirty="0" err="1" smtClean="0"/>
              <a:t>BCMediaEvent</a:t>
            </a:r>
            <a:r>
              <a:rPr lang="en-US" sz="2000" dirty="0" smtClean="0"/>
              <a:t> class</a:t>
            </a:r>
            <a:endParaRPr lang="en-US" sz="2000" dirty="0"/>
          </a:p>
        </p:txBody>
      </p:sp>
      <p:sp>
        <p:nvSpPr>
          <p:cNvPr id="6" name="TextBox 5"/>
          <p:cNvSpPr txBox="1"/>
          <p:nvPr/>
        </p:nvSpPr>
        <p:spPr>
          <a:xfrm>
            <a:off x="228600" y="6019800"/>
            <a:ext cx="8803812" cy="338554"/>
          </a:xfrm>
          <a:prstGeom prst="rect">
            <a:avLst/>
          </a:prstGeom>
          <a:noFill/>
        </p:spPr>
        <p:txBody>
          <a:bodyPr wrap="none" rtlCol="0">
            <a:spAutoFit/>
          </a:bodyPr>
          <a:lstStyle/>
          <a:p>
            <a:r>
              <a:rPr lang="en-US" sz="1600" dirty="0" err="1" smtClean="0">
                <a:latin typeface="Monaco"/>
                <a:cs typeface="Monaco"/>
              </a:rPr>
              <a:t>BCL.videoPlayer.addEventListener</a:t>
            </a:r>
            <a:r>
              <a:rPr lang="en-US" sz="1600" dirty="0" smtClean="0">
                <a:latin typeface="Monaco"/>
                <a:cs typeface="Monaco"/>
              </a:rPr>
              <a:t>(</a:t>
            </a:r>
            <a:r>
              <a:rPr lang="en-US" sz="1600" dirty="0" err="1" smtClean="0">
                <a:solidFill>
                  <a:srgbClr val="FF0000"/>
                </a:solidFill>
                <a:latin typeface="Monaco"/>
                <a:cs typeface="Monaco"/>
              </a:rPr>
              <a:t>BCMediaEvent.BEGIN</a:t>
            </a:r>
            <a:r>
              <a:rPr lang="en-US" sz="1600" dirty="0" smtClean="0">
                <a:latin typeface="Monaco"/>
                <a:cs typeface="Monaco"/>
              </a:rPr>
              <a:t>, </a:t>
            </a:r>
            <a:r>
              <a:rPr lang="en-US" sz="1600" dirty="0" err="1" smtClean="0">
                <a:latin typeface="Monaco"/>
                <a:cs typeface="Monaco"/>
              </a:rPr>
              <a:t>BCL.onMediaBegin</a:t>
            </a:r>
            <a:r>
              <a:rPr lang="en-US" sz="1600" dirty="0" smtClean="0">
                <a:latin typeface="Monaco"/>
                <a:cs typeface="Monaco"/>
              </a:rPr>
              <a:t>)</a:t>
            </a:r>
            <a:endParaRPr lang="en-US" sz="1600" dirty="0">
              <a:latin typeface="Monaco"/>
              <a:cs typeface="Monaco"/>
            </a:endParaRPr>
          </a:p>
        </p:txBody>
      </p:sp>
      <p:sp>
        <p:nvSpPr>
          <p:cNvPr id="7" name="TextBox 6"/>
          <p:cNvSpPr txBox="1"/>
          <p:nvPr/>
        </p:nvSpPr>
        <p:spPr>
          <a:xfrm>
            <a:off x="381000" y="5562600"/>
            <a:ext cx="2993127" cy="461665"/>
          </a:xfrm>
          <a:prstGeom prst="rect">
            <a:avLst/>
          </a:prstGeom>
          <a:noFill/>
        </p:spPr>
        <p:txBody>
          <a:bodyPr wrap="none" rtlCol="0">
            <a:spAutoFit/>
          </a:bodyPr>
          <a:lstStyle/>
          <a:p>
            <a:r>
              <a:rPr lang="en-US" sz="2400" dirty="0" smtClean="0"/>
              <a:t>Sample: add listener</a:t>
            </a:r>
            <a:endParaRPr lang="en-US" sz="2400" dirty="0"/>
          </a:p>
        </p:txBody>
      </p:sp>
    </p:spTree>
    <p:extLst>
      <p:ext uri="{BB962C8B-B14F-4D97-AF65-F5344CB8AC3E}">
        <p14:creationId xmlns:p14="http://schemas.microsoft.com/office/powerpoint/2010/main" val="257500492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C2A832DC-D53A-4C55-A152-628822CC82CB}" type="slidenum">
              <a:rPr lang="en-US" sz="900" b="1">
                <a:solidFill>
                  <a:srgbClr val="7B7B7B"/>
                </a:solidFill>
                <a:ea typeface="ＭＳ Ｐゴシック" pitchFamily="34" charset="-128"/>
                <a:cs typeface="+mn-cs"/>
              </a:rPr>
              <a:pPr eaLnBrk="0" hangingPunct="0">
                <a:defRPr/>
              </a:pPr>
              <a:t>29</a:t>
            </a:fld>
            <a:endParaRPr lang="en-US" sz="900" b="1">
              <a:solidFill>
                <a:srgbClr val="7B7B7B"/>
              </a:solidFill>
              <a:ea typeface="ＭＳ Ｐゴシック" pitchFamily="34" charset="-128"/>
              <a:cs typeface="+mn-cs"/>
            </a:endParaRPr>
          </a:p>
        </p:txBody>
      </p:sp>
      <p:sp>
        <p:nvSpPr>
          <p:cNvPr id="5" name="Text Placeholder 4"/>
          <p:cNvSpPr>
            <a:spLocks noGrp="1"/>
          </p:cNvSpPr>
          <p:nvPr>
            <p:ph type="body" sz="quarter" idx="10"/>
          </p:nvPr>
        </p:nvSpPr>
        <p:spPr/>
        <p:txBody>
          <a:bodyPr/>
          <a:lstStyle/>
          <a:p>
            <a:r>
              <a:rPr lang="en-US" dirty="0" smtClean="0"/>
              <a:t>Exercise 3: Loading Additional Content</a:t>
            </a:r>
          </a:p>
        </p:txBody>
      </p:sp>
      <p:sp>
        <p:nvSpPr>
          <p:cNvPr id="2" name="TextBox 1"/>
          <p:cNvSpPr txBox="1"/>
          <p:nvPr/>
        </p:nvSpPr>
        <p:spPr>
          <a:xfrm>
            <a:off x="1752600" y="5873844"/>
            <a:ext cx="6312044" cy="954107"/>
          </a:xfrm>
          <a:prstGeom prst="rect">
            <a:avLst/>
          </a:prstGeom>
          <a:noFill/>
        </p:spPr>
        <p:txBody>
          <a:bodyPr wrap="none" rtlCol="0">
            <a:spAutoFit/>
          </a:bodyPr>
          <a:lstStyle/>
          <a:p>
            <a:r>
              <a:rPr lang="en-US" dirty="0">
                <a:solidFill>
                  <a:schemeClr val="bg1"/>
                </a:solidFill>
              </a:rPr>
              <a:t>Solution: /solution/PlayerAPI_Ex3.html</a:t>
            </a:r>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9E0D0172-8355-43F0-A5D6-F5B25D73D9D0}" type="slidenum">
              <a:rPr lang="en-US" sz="900" b="1">
                <a:solidFill>
                  <a:srgbClr val="7B7B7B"/>
                </a:solidFill>
                <a:ea typeface="ＭＳ Ｐゴシック" pitchFamily="34" charset="-128"/>
                <a:cs typeface="+mn-cs"/>
              </a:rPr>
              <a:pPr eaLnBrk="0" hangingPunct="0">
                <a:defRPr/>
              </a:pPr>
              <a:t>3</a:t>
            </a:fld>
            <a:endParaRPr lang="en-US" sz="900" b="1">
              <a:solidFill>
                <a:srgbClr val="7B7B7B"/>
              </a:solidFill>
              <a:ea typeface="ＭＳ Ｐゴシック" pitchFamily="34" charset="-128"/>
              <a:cs typeface="+mn-cs"/>
            </a:endParaRPr>
          </a:p>
        </p:txBody>
      </p:sp>
      <p:sp>
        <p:nvSpPr>
          <p:cNvPr id="71683" name="Rectangle 2"/>
          <p:cNvSpPr>
            <a:spLocks noGrp="1" noChangeArrowheads="1"/>
          </p:cNvSpPr>
          <p:nvPr>
            <p:ph type="title"/>
          </p:nvPr>
        </p:nvSpPr>
        <p:spPr>
          <a:prstGeom prst="rect">
            <a:avLst/>
          </a:prstGeom>
        </p:spPr>
        <p:txBody>
          <a:bodyPr/>
          <a:lstStyle/>
          <a:p>
            <a:pPr eaLnBrk="1" hangingPunct="1"/>
            <a:r>
              <a:rPr lang="en-US" smtClean="0"/>
              <a:t>Set Up </a:t>
            </a:r>
          </a:p>
        </p:txBody>
      </p:sp>
      <p:sp>
        <p:nvSpPr>
          <p:cNvPr id="71684" name="Rectangle 3"/>
          <p:cNvSpPr>
            <a:spLocks noGrp="1" noChangeArrowheads="1"/>
          </p:cNvSpPr>
          <p:nvPr>
            <p:ph idx="1"/>
          </p:nvPr>
        </p:nvSpPr>
        <p:spPr>
          <a:prstGeom prst="rect">
            <a:avLst/>
          </a:prstGeom>
        </p:spPr>
        <p:txBody>
          <a:bodyPr/>
          <a:lstStyle/>
          <a:p>
            <a:pPr eaLnBrk="1" hangingPunct="1"/>
            <a:r>
              <a:rPr lang="en-US" sz="1800" dirty="0" smtClean="0"/>
              <a:t>Brightcove Account</a:t>
            </a:r>
          </a:p>
          <a:p>
            <a:pPr lvl="1" eaLnBrk="1" hangingPunct="1"/>
            <a:r>
              <a:rPr lang="en-US" sz="1800" dirty="0" smtClean="0"/>
              <a:t>All the course samples work off of a Developer Training account, but they should work with your own players as well</a:t>
            </a:r>
          </a:p>
          <a:p>
            <a:pPr eaLnBrk="1" hangingPunct="1"/>
            <a:r>
              <a:rPr lang="en-US" sz="1800" dirty="0" smtClean="0"/>
              <a:t>Samples</a:t>
            </a:r>
          </a:p>
          <a:p>
            <a:pPr lvl="1" eaLnBrk="1" hangingPunct="1"/>
            <a:r>
              <a:rPr lang="en-US" sz="1800" dirty="0" smtClean="0"/>
              <a:t>Can be viewed in any web browser</a:t>
            </a:r>
          </a:p>
          <a:p>
            <a:pPr eaLnBrk="1" hangingPunct="1"/>
            <a:r>
              <a:rPr lang="en-US" sz="1800" dirty="0" smtClean="0">
                <a:solidFill>
                  <a:schemeClr val="tx1"/>
                </a:solidFill>
              </a:rPr>
              <a:t>You will also need an editor for HTML/JavaScript</a:t>
            </a:r>
          </a:p>
          <a:p>
            <a:pPr lvl="1" eaLnBrk="1" hangingPunct="1"/>
            <a:r>
              <a:rPr lang="en-US" sz="1800" dirty="0" smtClean="0">
                <a:solidFill>
                  <a:schemeClr val="tx1"/>
                </a:solidFill>
              </a:rPr>
              <a:t>Any plain text editor will work</a:t>
            </a:r>
          </a:p>
          <a:p>
            <a:pPr lvl="1" eaLnBrk="1" hangingPunct="1"/>
            <a:r>
              <a:rPr lang="en-US" sz="1800" dirty="0" smtClean="0">
                <a:solidFill>
                  <a:schemeClr val="tx1"/>
                </a:solidFill>
              </a:rPr>
              <a:t>An editor such </a:t>
            </a:r>
            <a:r>
              <a:rPr lang="en-US" sz="1800" dirty="0">
                <a:solidFill>
                  <a:schemeClr val="tx1"/>
                </a:solidFill>
              </a:rPr>
              <a:t>as</a:t>
            </a:r>
            <a:r>
              <a:rPr lang="en-US" sz="1800" dirty="0" smtClean="0">
                <a:solidFill>
                  <a:schemeClr val="tx1"/>
                </a:solidFill>
              </a:rPr>
              <a:t> Espresso, Coda</a:t>
            </a:r>
            <a:r>
              <a:rPr lang="en-US" sz="1800" dirty="0">
                <a:solidFill>
                  <a:schemeClr val="tx1"/>
                </a:solidFill>
              </a:rPr>
              <a:t>, Dreamweaver, BBEdit</a:t>
            </a:r>
            <a:r>
              <a:rPr lang="en-US" sz="1800" dirty="0" smtClean="0">
                <a:solidFill>
                  <a:schemeClr val="tx1"/>
                </a:solidFill>
              </a:rPr>
              <a:t>, or </a:t>
            </a:r>
            <a:r>
              <a:rPr lang="en-US" sz="1800" dirty="0" err="1" smtClean="0">
                <a:solidFill>
                  <a:schemeClr val="tx1"/>
                </a:solidFill>
              </a:rPr>
              <a:t>CoffeeCup</a:t>
            </a:r>
            <a:r>
              <a:rPr lang="en-US" sz="1800" dirty="0" smtClean="0">
                <a:solidFill>
                  <a:schemeClr val="tx1"/>
                </a:solidFill>
              </a:rPr>
              <a:t>, that provides code-hinting and syntax highlighting is recommended</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C2A832DC-D53A-4C55-A152-628822CC82CB}" type="slidenum">
              <a:rPr lang="en-US" sz="900" b="1">
                <a:solidFill>
                  <a:srgbClr val="7B7B7B"/>
                </a:solidFill>
                <a:ea typeface="ＭＳ Ｐゴシック" pitchFamily="34" charset="-128"/>
                <a:cs typeface="+mn-cs"/>
              </a:rPr>
              <a:pPr eaLnBrk="0" hangingPunct="0">
                <a:defRPr/>
              </a:pPr>
              <a:t>30</a:t>
            </a:fld>
            <a:endParaRPr lang="en-US" sz="900" b="1">
              <a:solidFill>
                <a:srgbClr val="7B7B7B"/>
              </a:solidFill>
              <a:ea typeface="ＭＳ Ｐゴシック" pitchFamily="34" charset="-128"/>
              <a:cs typeface="+mn-cs"/>
            </a:endParaRPr>
          </a:p>
        </p:txBody>
      </p:sp>
      <p:sp>
        <p:nvSpPr>
          <p:cNvPr id="4" name="Text Placeholder 3"/>
          <p:cNvSpPr>
            <a:spLocks noGrp="1"/>
          </p:cNvSpPr>
          <p:nvPr>
            <p:ph type="body" sz="quarter" idx="10"/>
          </p:nvPr>
        </p:nvSpPr>
        <p:spPr/>
        <p:txBody>
          <a:bodyPr/>
          <a:lstStyle/>
          <a:p>
            <a:r>
              <a:rPr lang="en-US" dirty="0" smtClean="0"/>
              <a:t>Handling the Menu</a:t>
            </a:r>
            <a:endParaRPr lang="en-US" dirty="0"/>
          </a:p>
        </p:txBody>
      </p:sp>
    </p:spTree>
    <p:extLst>
      <p:ext uri="{BB962C8B-B14F-4D97-AF65-F5344CB8AC3E}">
        <p14:creationId xmlns:p14="http://schemas.microsoft.com/office/powerpoint/2010/main" val="12733068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the Menu Is Showing</a:t>
            </a:r>
            <a:endParaRPr lang="en-US" dirty="0"/>
          </a:p>
        </p:txBody>
      </p:sp>
      <p:sp>
        <p:nvSpPr>
          <p:cNvPr id="3" name="Content Placeholder 2"/>
          <p:cNvSpPr>
            <a:spLocks noGrp="1"/>
          </p:cNvSpPr>
          <p:nvPr>
            <p:ph idx="1"/>
          </p:nvPr>
        </p:nvSpPr>
        <p:spPr/>
        <p:txBody>
          <a:bodyPr/>
          <a:lstStyle/>
          <a:p>
            <a:r>
              <a:rPr lang="en-US" sz="2000" dirty="0" smtClean="0"/>
              <a:t>In the last exercise, if you waited until a video stopped playing and then selected a new video, you saw that the new video played in the area where the video still of the previous video played</a:t>
            </a:r>
            <a:endParaRPr lang="en-US" sz="2000" dirty="0"/>
          </a:p>
        </p:txBody>
      </p:sp>
      <p:pic>
        <p:nvPicPr>
          <p:cNvPr id="4" name="Picture 3" descr="VideoEndScree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2819400"/>
            <a:ext cx="4088531" cy="2514600"/>
          </a:xfrm>
          <a:prstGeom prst="rect">
            <a:avLst/>
          </a:prstGeom>
        </p:spPr>
      </p:pic>
      <p:pic>
        <p:nvPicPr>
          <p:cNvPr id="5" name="Picture 4" descr="VideoPlayingInEndScree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869" y="2819400"/>
            <a:ext cx="4088530" cy="2514600"/>
          </a:xfrm>
          <a:prstGeom prst="rect">
            <a:avLst/>
          </a:prstGeom>
        </p:spPr>
      </p:pic>
      <p:sp>
        <p:nvSpPr>
          <p:cNvPr id="6" name="TextBox 5"/>
          <p:cNvSpPr txBox="1"/>
          <p:nvPr/>
        </p:nvSpPr>
        <p:spPr>
          <a:xfrm>
            <a:off x="1600200" y="5638800"/>
            <a:ext cx="5981125" cy="523220"/>
          </a:xfrm>
          <a:prstGeom prst="rect">
            <a:avLst/>
          </a:prstGeom>
          <a:noFill/>
        </p:spPr>
        <p:txBody>
          <a:bodyPr wrap="none" rtlCol="0">
            <a:spAutoFit/>
          </a:bodyPr>
          <a:lstStyle/>
          <a:p>
            <a:r>
              <a:rPr lang="en-US" dirty="0" smtClean="0"/>
              <a:t>It’s not an image – it’s a video player</a:t>
            </a:r>
            <a:endParaRPr lang="en-US" dirty="0"/>
          </a:p>
        </p:txBody>
      </p:sp>
    </p:spTree>
    <p:extLst>
      <p:ext uri="{BB962C8B-B14F-4D97-AF65-F5344CB8AC3E}">
        <p14:creationId xmlns:p14="http://schemas.microsoft.com/office/powerpoint/2010/main" val="353429780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Control of the Menu</a:t>
            </a:r>
            <a:endParaRPr lang="en-US" dirty="0"/>
          </a:p>
        </p:txBody>
      </p:sp>
      <p:sp>
        <p:nvSpPr>
          <p:cNvPr id="3" name="Content Placeholder 2"/>
          <p:cNvSpPr>
            <a:spLocks noGrp="1"/>
          </p:cNvSpPr>
          <p:nvPr>
            <p:ph idx="1"/>
          </p:nvPr>
        </p:nvSpPr>
        <p:spPr/>
        <p:txBody>
          <a:bodyPr/>
          <a:lstStyle/>
          <a:p>
            <a:r>
              <a:rPr lang="en-US" sz="2000" dirty="0" smtClean="0"/>
              <a:t>We can easily prevent this:</a:t>
            </a:r>
          </a:p>
          <a:p>
            <a:pPr lvl="1"/>
            <a:r>
              <a:rPr lang="en-US" sz="2000" dirty="0" smtClean="0"/>
              <a:t>Get a reference to the Menu Module</a:t>
            </a:r>
          </a:p>
          <a:p>
            <a:pPr lvl="1"/>
            <a:r>
              <a:rPr lang="en-US" sz="2000" dirty="0" smtClean="0"/>
              <a:t>Before loading a video, check to see if the menu is open, and if so, close it</a:t>
            </a:r>
            <a:endParaRPr lang="en-US" sz="2000"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32</a:t>
            </a:fld>
            <a:endParaRPr lang="en-US"/>
          </a:p>
        </p:txBody>
      </p:sp>
      <p:sp>
        <p:nvSpPr>
          <p:cNvPr id="5" name="TextBox 4"/>
          <p:cNvSpPr txBox="1"/>
          <p:nvPr/>
        </p:nvSpPr>
        <p:spPr>
          <a:xfrm>
            <a:off x="533400" y="2819400"/>
            <a:ext cx="7164867" cy="3693319"/>
          </a:xfrm>
          <a:prstGeom prst="rect">
            <a:avLst/>
          </a:prstGeom>
          <a:noFill/>
        </p:spPr>
        <p:txBody>
          <a:bodyPr wrap="none" rtlCol="0">
            <a:spAutoFit/>
          </a:bodyPr>
          <a:lstStyle/>
          <a:p>
            <a:r>
              <a:rPr lang="en-US" sz="1800" dirty="0" smtClean="0">
                <a:latin typeface="Consolas"/>
                <a:cs typeface="Consolas"/>
              </a:rPr>
              <a:t>function onTemplateReady(event) {</a:t>
            </a:r>
          </a:p>
          <a:p>
            <a:r>
              <a:rPr lang="en-US" sz="1800" dirty="0" smtClean="0">
                <a:latin typeface="Consolas"/>
                <a:cs typeface="Consolas"/>
              </a:rPr>
              <a:t>...</a:t>
            </a:r>
            <a:endParaRPr lang="en-US" sz="1800" dirty="0">
              <a:latin typeface="Consolas"/>
              <a:cs typeface="Consolas"/>
            </a:endParaRPr>
          </a:p>
          <a:p>
            <a:r>
              <a:rPr lang="en-US" sz="1800" dirty="0" err="1" smtClean="0">
                <a:solidFill>
                  <a:srgbClr val="FF0000"/>
                </a:solidFill>
                <a:latin typeface="Consolas"/>
                <a:cs typeface="Consolas"/>
              </a:rPr>
              <a:t>BCL.menuModule</a:t>
            </a:r>
            <a:r>
              <a:rPr lang="en-US" sz="1800" dirty="0" smtClean="0">
                <a:solidFill>
                  <a:srgbClr val="FF0000"/>
                </a:solidFill>
                <a:latin typeface="Consolas"/>
                <a:cs typeface="Consolas"/>
              </a:rPr>
              <a:t> </a:t>
            </a:r>
            <a:r>
              <a:rPr lang="en-US" sz="1800" dirty="0">
                <a:solidFill>
                  <a:srgbClr val="FF0000"/>
                </a:solidFill>
                <a:latin typeface="Consolas"/>
                <a:cs typeface="Consolas"/>
              </a:rPr>
              <a:t>= BCL.player.getModule(</a:t>
            </a:r>
            <a:r>
              <a:rPr lang="en-US" sz="1800" dirty="0" err="1">
                <a:solidFill>
                  <a:srgbClr val="FF0000"/>
                </a:solidFill>
                <a:latin typeface="Consolas"/>
                <a:cs typeface="Consolas"/>
              </a:rPr>
              <a:t>APIModules.MENU</a:t>
            </a:r>
            <a:r>
              <a:rPr lang="en-US" sz="1800" dirty="0">
                <a:solidFill>
                  <a:srgbClr val="FF0000"/>
                </a:solidFill>
                <a:latin typeface="Consolas"/>
                <a:cs typeface="Consolas"/>
              </a:rPr>
              <a:t>)</a:t>
            </a:r>
            <a:r>
              <a:rPr lang="en-US" sz="1800" dirty="0" smtClean="0">
                <a:solidFill>
                  <a:srgbClr val="FF0000"/>
                </a:solidFill>
                <a:latin typeface="Consolas"/>
                <a:cs typeface="Consolas"/>
              </a:rPr>
              <a:t>;</a:t>
            </a:r>
          </a:p>
          <a:p>
            <a:r>
              <a:rPr lang="en-US" sz="1800" dirty="0" smtClean="0">
                <a:latin typeface="Consolas"/>
                <a:cs typeface="Consolas"/>
              </a:rPr>
              <a:t>}</a:t>
            </a:r>
          </a:p>
          <a:p>
            <a:r>
              <a:rPr lang="en-US" sz="1800" dirty="0" smtClean="0">
                <a:latin typeface="Consolas"/>
                <a:cs typeface="Consolas"/>
              </a:rPr>
              <a:t>...</a:t>
            </a:r>
          </a:p>
          <a:p>
            <a:r>
              <a:rPr lang="en-US" sz="1800" dirty="0" err="1" smtClean="0">
                <a:latin typeface="Consolas"/>
                <a:cs typeface="Consolas"/>
              </a:rPr>
              <a:t>BCL.playVideo</a:t>
            </a:r>
            <a:r>
              <a:rPr lang="en-US" sz="1800" dirty="0" smtClean="0">
                <a:latin typeface="Consolas"/>
                <a:cs typeface="Consolas"/>
              </a:rPr>
              <a:t> = function(</a:t>
            </a:r>
            <a:r>
              <a:rPr lang="en-US" sz="1800" dirty="0" err="1" smtClean="0">
                <a:latin typeface="Consolas"/>
                <a:cs typeface="Consolas"/>
              </a:rPr>
              <a:t>videoID</a:t>
            </a:r>
            <a:r>
              <a:rPr lang="en-US" sz="1800" dirty="0" smtClean="0">
                <a:latin typeface="Consolas"/>
                <a:cs typeface="Consolas"/>
              </a:rPr>
              <a:t>) {</a:t>
            </a:r>
          </a:p>
          <a:p>
            <a:r>
              <a:rPr lang="en-US" sz="1800" dirty="0" smtClean="0">
                <a:latin typeface="Consolas"/>
                <a:cs typeface="Consolas"/>
              </a:rPr>
              <a:t>  </a:t>
            </a:r>
            <a:r>
              <a:rPr lang="en-US" sz="1800" dirty="0">
                <a:solidFill>
                  <a:srgbClr val="FF0000"/>
                </a:solidFill>
                <a:latin typeface="Consolas"/>
                <a:cs typeface="Consolas"/>
              </a:rPr>
              <a:t>/</a:t>
            </a:r>
            <a:r>
              <a:rPr lang="en-US" sz="1800" dirty="0" smtClean="0">
                <a:solidFill>
                  <a:srgbClr val="FF0000"/>
                </a:solidFill>
                <a:latin typeface="Consolas"/>
                <a:cs typeface="Consolas"/>
              </a:rPr>
              <a:t>/ </a:t>
            </a:r>
            <a:r>
              <a:rPr lang="en-US" sz="1800" dirty="0" err="1" smtClean="0">
                <a:solidFill>
                  <a:srgbClr val="FF0000"/>
                </a:solidFill>
                <a:latin typeface="Consolas"/>
                <a:cs typeface="Consolas"/>
              </a:rPr>
              <a:t>isMenuPageShowing</a:t>
            </a:r>
            <a:r>
              <a:rPr lang="en-US" sz="1800" dirty="0">
                <a:solidFill>
                  <a:srgbClr val="FF0000"/>
                </a:solidFill>
                <a:latin typeface="Consolas"/>
                <a:cs typeface="Consolas"/>
              </a:rPr>
              <a:t>()</a:t>
            </a:r>
            <a:r>
              <a:rPr lang="en-US" sz="1800" dirty="0" smtClean="0">
                <a:solidFill>
                  <a:srgbClr val="FF0000"/>
                </a:solidFill>
                <a:latin typeface="Consolas"/>
                <a:cs typeface="Consolas"/>
              </a:rPr>
              <a:t> </a:t>
            </a:r>
            <a:r>
              <a:rPr lang="en-US" sz="1800" dirty="0">
                <a:solidFill>
                  <a:srgbClr val="FF0000"/>
                </a:solidFill>
                <a:latin typeface="Consolas"/>
                <a:cs typeface="Consolas"/>
              </a:rPr>
              <a:t>method returns </a:t>
            </a:r>
            <a:r>
              <a:rPr lang="en-US" sz="1800" dirty="0" smtClean="0">
                <a:solidFill>
                  <a:srgbClr val="FF0000"/>
                </a:solidFill>
                <a:latin typeface="Consolas"/>
                <a:cs typeface="Consolas"/>
              </a:rPr>
              <a:t>a </a:t>
            </a:r>
            <a:r>
              <a:rPr lang="en-US" sz="1800" dirty="0" err="1" smtClean="0">
                <a:solidFill>
                  <a:srgbClr val="FF0000"/>
                </a:solidFill>
                <a:latin typeface="Consolas"/>
                <a:cs typeface="Consolas"/>
              </a:rPr>
              <a:t>boolean</a:t>
            </a:r>
            <a:endParaRPr lang="en-US" sz="1800" dirty="0" smtClean="0">
              <a:latin typeface="Consolas"/>
              <a:cs typeface="Consolas"/>
            </a:endParaRPr>
          </a:p>
          <a:p>
            <a:r>
              <a:rPr lang="en-US" sz="1800" dirty="0">
                <a:solidFill>
                  <a:srgbClr val="FF0000"/>
                </a:solidFill>
                <a:latin typeface="Consolas"/>
                <a:cs typeface="Consolas"/>
              </a:rPr>
              <a:t> </a:t>
            </a:r>
            <a:r>
              <a:rPr lang="en-US" sz="1800" dirty="0" smtClean="0">
                <a:solidFill>
                  <a:srgbClr val="FF0000"/>
                </a:solidFill>
                <a:latin typeface="Consolas"/>
                <a:cs typeface="Consolas"/>
              </a:rPr>
              <a:t> </a:t>
            </a:r>
            <a:r>
              <a:rPr lang="en-US" sz="1800" dirty="0" smtClean="0">
                <a:solidFill>
                  <a:srgbClr val="FF0000"/>
                </a:solidFill>
                <a:latin typeface="Consolas"/>
                <a:cs typeface="Consolas"/>
              </a:rPr>
              <a:t>if </a:t>
            </a:r>
            <a:r>
              <a:rPr lang="en-US" sz="1800" dirty="0" smtClean="0">
                <a:solidFill>
                  <a:srgbClr val="FF0000"/>
                </a:solidFill>
                <a:latin typeface="Consolas"/>
                <a:cs typeface="Consolas"/>
              </a:rPr>
              <a:t>(</a:t>
            </a:r>
            <a:r>
              <a:rPr lang="en-US" sz="1800" dirty="0" err="1" smtClean="0">
                <a:solidFill>
                  <a:srgbClr val="FF0000"/>
                </a:solidFill>
                <a:latin typeface="Consolas"/>
                <a:cs typeface="Consolas"/>
              </a:rPr>
              <a:t>BCL.menuModule.isMenuPageShowing</a:t>
            </a:r>
            <a:r>
              <a:rPr lang="en-US" sz="1800" dirty="0" smtClean="0">
                <a:solidFill>
                  <a:srgbClr val="FF0000"/>
                </a:solidFill>
                <a:latin typeface="Consolas"/>
                <a:cs typeface="Consolas"/>
              </a:rPr>
              <a:t>()) {</a:t>
            </a:r>
          </a:p>
          <a:p>
            <a:r>
              <a:rPr lang="en-US" sz="1800" dirty="0" smtClean="0">
                <a:solidFill>
                  <a:srgbClr val="FF0000"/>
                </a:solidFill>
                <a:latin typeface="Consolas"/>
                <a:cs typeface="Consolas"/>
              </a:rPr>
              <a:t>    </a:t>
            </a:r>
            <a:r>
              <a:rPr lang="en-US" sz="1800" dirty="0" err="1" smtClean="0">
                <a:solidFill>
                  <a:srgbClr val="FF0000"/>
                </a:solidFill>
                <a:latin typeface="Consolas"/>
                <a:cs typeface="Consolas"/>
              </a:rPr>
              <a:t>BCL.menuModule.closeMenuPage</a:t>
            </a:r>
            <a:r>
              <a:rPr lang="en-US" sz="1800" dirty="0" smtClean="0">
                <a:solidFill>
                  <a:srgbClr val="FF0000"/>
                </a:solidFill>
                <a:latin typeface="Consolas"/>
                <a:cs typeface="Consolas"/>
              </a:rPr>
              <a:t>()</a:t>
            </a:r>
            <a:r>
              <a:rPr lang="en-US" sz="1800" dirty="0" smtClean="0">
                <a:solidFill>
                  <a:srgbClr val="FF0000"/>
                </a:solidFill>
                <a:latin typeface="Consolas"/>
                <a:cs typeface="Consolas"/>
              </a:rPr>
              <a:t>; </a:t>
            </a:r>
            <a:r>
              <a:rPr lang="en-US" sz="1800" dirty="0" smtClean="0">
                <a:latin typeface="Consolas"/>
                <a:cs typeface="Consolas"/>
              </a:rPr>
              <a:t>}</a:t>
            </a:r>
            <a:endParaRPr lang="en-US" sz="1800" dirty="0" smtClean="0">
              <a:latin typeface="Consolas"/>
              <a:cs typeface="Consolas"/>
            </a:endParaRPr>
          </a:p>
          <a:p>
            <a:r>
              <a:rPr lang="en-US" sz="1800" dirty="0" smtClean="0">
                <a:latin typeface="Consolas"/>
                <a:cs typeface="Consolas"/>
              </a:rPr>
              <a:t>  </a:t>
            </a:r>
            <a:r>
              <a:rPr lang="en-US" sz="1800" dirty="0" err="1" smtClean="0">
                <a:latin typeface="Consolas"/>
                <a:cs typeface="Consolas"/>
              </a:rPr>
              <a:t>BCL.videoPlayer.loadVideo(videoID</a:t>
            </a:r>
            <a:r>
              <a:rPr lang="en-US" sz="1800" dirty="0" smtClean="0">
                <a:latin typeface="Consolas"/>
                <a:cs typeface="Consolas"/>
              </a:rPr>
              <a:t>);</a:t>
            </a:r>
          </a:p>
          <a:p>
            <a:r>
              <a:rPr lang="en-US" sz="1800" dirty="0" smtClean="0">
                <a:latin typeface="Consolas"/>
                <a:cs typeface="Consolas"/>
              </a:rPr>
              <a:t>}</a:t>
            </a:r>
          </a:p>
          <a:p>
            <a:endParaRPr lang="en-US" sz="1800" dirty="0">
              <a:latin typeface="Consolas"/>
              <a:cs typeface="Consolas"/>
            </a:endParaRPr>
          </a:p>
          <a:p>
            <a:endParaRPr lang="en-US" sz="1800" dirty="0">
              <a:latin typeface="Consolas"/>
              <a:cs typeface="Consolas"/>
            </a:endParaRPr>
          </a:p>
        </p:txBody>
      </p:sp>
    </p:spTree>
    <p:extLst>
      <p:ext uri="{BB962C8B-B14F-4D97-AF65-F5344CB8AC3E}">
        <p14:creationId xmlns:p14="http://schemas.microsoft.com/office/powerpoint/2010/main" val="324684859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8FF72B51-8D49-4255-95ED-A5ADAA002EE8}" type="slidenum">
              <a:rPr lang="en-US" sz="900" b="1">
                <a:solidFill>
                  <a:srgbClr val="7B7B7B"/>
                </a:solidFill>
                <a:ea typeface="ＭＳ Ｐゴシック" pitchFamily="34" charset="-128"/>
                <a:cs typeface="+mn-cs"/>
              </a:rPr>
              <a:pPr eaLnBrk="0" hangingPunct="0">
                <a:defRPr/>
              </a:pPr>
              <a:t>33</a:t>
            </a:fld>
            <a:endParaRPr lang="en-US" sz="900" b="1">
              <a:solidFill>
                <a:srgbClr val="7B7B7B"/>
              </a:solidFill>
              <a:ea typeface="ＭＳ Ｐゴシック" pitchFamily="34" charset="-128"/>
              <a:cs typeface="+mn-cs"/>
            </a:endParaRPr>
          </a:p>
        </p:txBody>
      </p:sp>
      <p:sp>
        <p:nvSpPr>
          <p:cNvPr id="5" name="Text Placeholder 4"/>
          <p:cNvSpPr>
            <a:spLocks noGrp="1"/>
          </p:cNvSpPr>
          <p:nvPr>
            <p:ph type="body" sz="quarter" idx="10"/>
          </p:nvPr>
        </p:nvSpPr>
        <p:spPr/>
        <p:txBody>
          <a:bodyPr/>
          <a:lstStyle/>
          <a:p>
            <a:r>
              <a:rPr lang="en-US" dirty="0" smtClean="0"/>
              <a:t>Exercise 4: Handle the Menu </a:t>
            </a:r>
          </a:p>
          <a:p>
            <a:endParaRPr lang="en-US" dirty="0"/>
          </a:p>
        </p:txBody>
      </p:sp>
      <p:sp>
        <p:nvSpPr>
          <p:cNvPr id="3" name="TextBox 2"/>
          <p:cNvSpPr txBox="1"/>
          <p:nvPr/>
        </p:nvSpPr>
        <p:spPr>
          <a:xfrm>
            <a:off x="1371600" y="5908662"/>
            <a:ext cx="6312044" cy="954107"/>
          </a:xfrm>
          <a:prstGeom prst="rect">
            <a:avLst/>
          </a:prstGeom>
          <a:noFill/>
        </p:spPr>
        <p:txBody>
          <a:bodyPr wrap="none" rtlCol="0">
            <a:spAutoFit/>
          </a:bodyPr>
          <a:lstStyle/>
          <a:p>
            <a:r>
              <a:rPr lang="en-US" dirty="0">
                <a:solidFill>
                  <a:srgbClr val="FFFFFF"/>
                </a:solidFill>
              </a:rPr>
              <a:t>Solution: /solution/PlayerAPI_Ex4.html</a:t>
            </a:r>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Performing Searches</a:t>
            </a:r>
            <a:endParaRPr lang="en-US" dirty="0"/>
          </a:p>
        </p:txBody>
      </p:sp>
      <p:sp>
        <p:nvSpPr>
          <p:cNvPr id="4" name="Slide Number Placeholder 3"/>
          <p:cNvSpPr>
            <a:spLocks noGrp="1"/>
          </p:cNvSpPr>
          <p:nvPr>
            <p:ph type="sldNum" sz="quarter" idx="4294967295"/>
          </p:nvPr>
        </p:nvSpPr>
        <p:spPr>
          <a:xfrm>
            <a:off x="0" y="6510338"/>
            <a:ext cx="428625" cy="284162"/>
          </a:xfrm>
          <a:prstGeom prst="rect">
            <a:avLst/>
          </a:prstGeom>
        </p:spPr>
        <p:txBody>
          <a:bodyPr/>
          <a:lstStyle/>
          <a:p>
            <a:pPr>
              <a:defRPr/>
            </a:pPr>
            <a:fld id="{E089BD15-BC77-46D6-86B9-64976AF1A8F1}" type="slidenum">
              <a:rPr lang="en-US" smtClean="0"/>
              <a:pPr>
                <a:defRPr/>
              </a:pPr>
              <a:t>34</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512F454B-3766-49E2-A376-80F0E650CE0F}" type="slidenum">
              <a:rPr lang="en-US" sz="900" b="1">
                <a:solidFill>
                  <a:srgbClr val="7B7B7B"/>
                </a:solidFill>
                <a:ea typeface="ＭＳ Ｐゴシック" pitchFamily="34" charset="-128"/>
                <a:cs typeface="+mn-cs"/>
              </a:rPr>
              <a:pPr eaLnBrk="0" hangingPunct="0">
                <a:defRPr/>
              </a:pPr>
              <a:t>35</a:t>
            </a:fld>
            <a:endParaRPr lang="en-US" sz="900" b="1">
              <a:solidFill>
                <a:srgbClr val="7B7B7B"/>
              </a:solidFill>
              <a:ea typeface="ＭＳ Ｐゴシック" pitchFamily="34" charset="-128"/>
              <a:cs typeface="+mn-cs"/>
            </a:endParaRPr>
          </a:p>
        </p:txBody>
      </p:sp>
      <p:sp>
        <p:nvSpPr>
          <p:cNvPr id="120835" name="Rectangle 2"/>
          <p:cNvSpPr>
            <a:spLocks noGrp="1" noChangeArrowheads="1"/>
          </p:cNvSpPr>
          <p:nvPr>
            <p:ph type="title"/>
          </p:nvPr>
        </p:nvSpPr>
        <p:spPr>
          <a:prstGeom prst="rect">
            <a:avLst/>
          </a:prstGeom>
        </p:spPr>
        <p:txBody>
          <a:bodyPr/>
          <a:lstStyle/>
          <a:p>
            <a:pPr eaLnBrk="1" hangingPunct="1"/>
            <a:r>
              <a:rPr lang="en-US" smtClean="0"/>
              <a:t>Search Methods</a:t>
            </a:r>
          </a:p>
        </p:txBody>
      </p:sp>
      <p:sp>
        <p:nvSpPr>
          <p:cNvPr id="120836" name="Rectangle 3"/>
          <p:cNvSpPr>
            <a:spLocks noGrp="1" noChangeArrowheads="1"/>
          </p:cNvSpPr>
          <p:nvPr>
            <p:ph idx="1"/>
          </p:nvPr>
        </p:nvSpPr>
        <p:spPr>
          <a:prstGeom prst="rect">
            <a:avLst/>
          </a:prstGeom>
        </p:spPr>
        <p:txBody>
          <a:bodyPr/>
          <a:lstStyle/>
          <a:p>
            <a:pPr eaLnBrk="1" hangingPunct="1"/>
            <a:r>
              <a:rPr lang="en-US" sz="1800" dirty="0" smtClean="0"/>
              <a:t>Search Module holds all methods for dynamic searches of media catalog</a:t>
            </a:r>
          </a:p>
          <a:p>
            <a:pPr lvl="1" eaLnBrk="1" hangingPunct="1"/>
            <a:r>
              <a:rPr lang="en-US" sz="1800" dirty="0" err="1" smtClean="0"/>
              <a:t>findAllVideos</a:t>
            </a:r>
            <a:r>
              <a:rPr lang="en-US" sz="1800" dirty="0" smtClean="0"/>
              <a:t>()</a:t>
            </a:r>
          </a:p>
          <a:p>
            <a:pPr lvl="1" eaLnBrk="1" hangingPunct="1"/>
            <a:r>
              <a:rPr lang="en-US" sz="1800" dirty="0" err="1" smtClean="0"/>
              <a:t>findRelatedVideos</a:t>
            </a:r>
            <a:r>
              <a:rPr lang="en-US" sz="1800" dirty="0" smtClean="0"/>
              <a:t>()</a:t>
            </a:r>
          </a:p>
          <a:p>
            <a:pPr lvl="1" eaLnBrk="1" hangingPunct="1"/>
            <a:r>
              <a:rPr lang="en-US" sz="1800" dirty="0" err="1" smtClean="0"/>
              <a:t>findVideosByText</a:t>
            </a:r>
            <a:r>
              <a:rPr lang="en-US" sz="1800" dirty="0" smtClean="0"/>
              <a:t>()</a:t>
            </a:r>
          </a:p>
          <a:p>
            <a:pPr lvl="1" eaLnBrk="1" hangingPunct="1"/>
            <a:r>
              <a:rPr lang="en-US" sz="1800" dirty="0" err="1" smtClean="0"/>
              <a:t>findVideosByTags</a:t>
            </a:r>
            <a:r>
              <a:rPr lang="en-US" sz="1800" dirty="0" smtClean="0"/>
              <a:t>()</a:t>
            </a:r>
          </a:p>
          <a:p>
            <a:pPr eaLnBrk="1" hangingPunct="1"/>
            <a:r>
              <a:rPr lang="en-US" sz="1800" dirty="0" err="1" smtClean="0"/>
              <a:t>VideoSearch</a:t>
            </a:r>
            <a:endParaRPr lang="en-US" sz="1800" dirty="0" smtClean="0"/>
          </a:p>
          <a:p>
            <a:pPr lvl="1" eaLnBrk="1" hangingPunct="1"/>
            <a:r>
              <a:rPr lang="en-US" sz="1800" dirty="0" smtClean="0"/>
              <a:t>Object returned in search result</a:t>
            </a:r>
          </a:p>
          <a:p>
            <a:pPr lvl="1" eaLnBrk="1" hangingPunct="1"/>
            <a:r>
              <a:rPr lang="en-US" sz="1800" dirty="0" smtClean="0"/>
              <a:t>Can be used to page through search results</a:t>
            </a:r>
          </a:p>
          <a:p>
            <a:pPr lvl="1" eaLnBrk="1" hangingPunct="1"/>
            <a:r>
              <a:rPr lang="en-US" sz="1800" dirty="0" smtClean="0"/>
              <a:t>The collection of </a:t>
            </a:r>
            <a:r>
              <a:rPr lang="en-US" sz="1800" dirty="0" err="1" smtClean="0"/>
              <a:t>videoDTOs</a:t>
            </a:r>
            <a:r>
              <a:rPr lang="en-US" sz="1800" dirty="0" smtClean="0"/>
              <a:t> will be an array called “items,” which is a property of the event object</a:t>
            </a:r>
          </a:p>
          <a:p>
            <a:pPr eaLnBrk="1" hangingPunct="1"/>
            <a:endParaRPr lang="en-US" sz="1800" dirty="0" smtClean="0"/>
          </a:p>
          <a:p>
            <a:pPr lvl="1" eaLnBrk="1" hangingPunct="1">
              <a:buFontTx/>
              <a:buNone/>
            </a:pPr>
            <a:endParaRPr lang="en-US" sz="1800" dirty="0" smtClean="0"/>
          </a:p>
          <a:p>
            <a:pPr lvl="1" eaLnBrk="1" hangingPunct="1">
              <a:buFontTx/>
              <a:buNone/>
            </a:pPr>
            <a:endParaRPr lang="en-US" sz="1800" dirty="0" smtClean="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0A352DF4-1892-49D0-8674-183A13D004CE}" type="slidenum">
              <a:rPr lang="en-US" sz="900" b="1">
                <a:solidFill>
                  <a:srgbClr val="7B7B7B"/>
                </a:solidFill>
                <a:ea typeface="ＭＳ Ｐゴシック" pitchFamily="34" charset="-128"/>
                <a:cs typeface="+mn-cs"/>
              </a:rPr>
              <a:pPr eaLnBrk="0" hangingPunct="0">
                <a:defRPr/>
              </a:pPr>
              <a:t>36</a:t>
            </a:fld>
            <a:endParaRPr lang="en-US" sz="900" b="1">
              <a:solidFill>
                <a:srgbClr val="7B7B7B"/>
              </a:solidFill>
              <a:ea typeface="ＭＳ Ｐゴシック" pitchFamily="34" charset="-128"/>
              <a:cs typeface="+mn-cs"/>
            </a:endParaRPr>
          </a:p>
        </p:txBody>
      </p:sp>
      <p:sp>
        <p:nvSpPr>
          <p:cNvPr id="122883" name="Rectangle 2"/>
          <p:cNvSpPr>
            <a:spLocks noGrp="1" noChangeArrowheads="1"/>
          </p:cNvSpPr>
          <p:nvPr>
            <p:ph type="title"/>
          </p:nvPr>
        </p:nvSpPr>
        <p:spPr>
          <a:prstGeom prst="rect">
            <a:avLst/>
          </a:prstGeom>
        </p:spPr>
        <p:txBody>
          <a:bodyPr/>
          <a:lstStyle/>
          <a:p>
            <a:pPr eaLnBrk="1" hangingPunct="1"/>
            <a:r>
              <a:rPr lang="en-US" dirty="0" smtClean="0"/>
              <a:t>Finding Related Videos</a:t>
            </a:r>
          </a:p>
        </p:txBody>
      </p:sp>
      <p:sp>
        <p:nvSpPr>
          <p:cNvPr id="5" name="Content Placeholder 4"/>
          <p:cNvSpPr>
            <a:spLocks noGrp="1"/>
          </p:cNvSpPr>
          <p:nvPr>
            <p:ph idx="1"/>
          </p:nvPr>
        </p:nvSpPr>
        <p:spPr/>
        <p:txBody>
          <a:bodyPr/>
          <a:lstStyle/>
          <a:p>
            <a:pPr marL="284163" indent="-284163">
              <a:lnSpc>
                <a:spcPct val="110000"/>
              </a:lnSpc>
              <a:spcBef>
                <a:spcPts val="0"/>
              </a:spcBef>
              <a:buNone/>
              <a:defRPr/>
            </a:pPr>
            <a:r>
              <a:rPr lang="en-US" sz="1600" kern="0" dirty="0" smtClean="0">
                <a:latin typeface="Consolas"/>
                <a:cs typeface="Consolas"/>
              </a:rPr>
              <a:t>function </a:t>
            </a:r>
            <a:r>
              <a:rPr lang="en-US" sz="1600" kern="0" dirty="0" err="1" smtClean="0">
                <a:latin typeface="Consolas"/>
                <a:cs typeface="Consolas"/>
              </a:rPr>
              <a:t>onVideoChange(event</a:t>
            </a:r>
            <a:r>
              <a:rPr lang="en-US" sz="1600" kern="0" dirty="0" smtClean="0">
                <a:latin typeface="Consolas"/>
                <a:cs typeface="Consolas"/>
              </a:rPr>
              <a:t>) {</a:t>
            </a:r>
          </a:p>
          <a:p>
            <a:pPr marL="284163" indent="-284163">
              <a:lnSpc>
                <a:spcPct val="110000"/>
              </a:lnSpc>
              <a:spcBef>
                <a:spcPts val="0"/>
              </a:spcBef>
              <a:buNone/>
              <a:defRPr/>
            </a:pPr>
            <a:r>
              <a:rPr lang="en-US" sz="1600" kern="0" dirty="0" smtClean="0">
                <a:solidFill>
                  <a:srgbClr val="3B3B3B"/>
                </a:solidFill>
                <a:latin typeface="Consolas"/>
                <a:cs typeface="Consolas"/>
              </a:rPr>
              <a:t>    BCL.searchModule = BCL.player.getModule(APIModules.SEARCH);</a:t>
            </a:r>
          </a:p>
          <a:p>
            <a:pPr marL="284163" indent="-284163">
              <a:lnSpc>
                <a:spcPct val="110000"/>
              </a:lnSpc>
              <a:spcBef>
                <a:spcPts val="0"/>
              </a:spcBef>
              <a:buNone/>
              <a:defRPr/>
            </a:pPr>
            <a:r>
              <a:rPr lang="en-US" sz="1600" kern="0" dirty="0" smtClean="0">
                <a:solidFill>
                  <a:srgbClr val="3B3B3B"/>
                </a:solidFill>
                <a:latin typeface="Consolas"/>
                <a:cs typeface="Consolas"/>
              </a:rPr>
              <a:t>    </a:t>
            </a:r>
            <a:r>
              <a:rPr lang="en-US" sz="1600" kern="0" dirty="0" err="1" smtClean="0">
                <a:solidFill>
                  <a:srgbClr val="3B3B3B"/>
                </a:solidFill>
                <a:latin typeface="Consolas"/>
                <a:cs typeface="Consolas"/>
              </a:rPr>
              <a:t>BCL.searchModule.addEventListener</a:t>
            </a:r>
            <a:r>
              <a:rPr lang="en-US" sz="1600" kern="0" dirty="0" smtClean="0">
                <a:solidFill>
                  <a:srgbClr val="3B3B3B"/>
                </a:solidFill>
                <a:latin typeface="Consolas"/>
                <a:cs typeface="Consolas"/>
              </a:rPr>
              <a:t>(</a:t>
            </a:r>
          </a:p>
          <a:p>
            <a:pPr marL="284163" indent="-284163">
              <a:lnSpc>
                <a:spcPct val="110000"/>
              </a:lnSpc>
              <a:spcBef>
                <a:spcPts val="0"/>
              </a:spcBef>
              <a:buNone/>
              <a:defRPr/>
            </a:pPr>
            <a:r>
              <a:rPr lang="en-US" sz="1600" kern="0" dirty="0" smtClean="0">
                <a:solidFill>
                  <a:srgbClr val="3B3B3B"/>
                </a:solidFill>
                <a:latin typeface="Consolas"/>
                <a:cs typeface="Consolas"/>
              </a:rPr>
              <a:t>        </a:t>
            </a:r>
            <a:r>
              <a:rPr lang="en-US" sz="1600" kern="0" dirty="0" err="1" smtClean="0">
                <a:solidFill>
                  <a:srgbClr val="3B3B3B"/>
                </a:solidFill>
                <a:latin typeface="Consolas"/>
                <a:cs typeface="Consolas"/>
              </a:rPr>
              <a:t>BCSearchEvent.RESULT</a:t>
            </a:r>
            <a:r>
              <a:rPr lang="en-US" sz="1600" kern="0" dirty="0" smtClean="0">
                <a:solidFill>
                  <a:srgbClr val="3B3B3B"/>
                </a:solidFill>
                <a:latin typeface="Consolas"/>
                <a:cs typeface="Consolas"/>
              </a:rPr>
              <a:t>,</a:t>
            </a:r>
          </a:p>
          <a:p>
            <a:pPr marL="284163" indent="-284163">
              <a:lnSpc>
                <a:spcPct val="110000"/>
              </a:lnSpc>
              <a:spcBef>
                <a:spcPts val="0"/>
              </a:spcBef>
              <a:buNone/>
              <a:defRPr/>
            </a:pPr>
            <a:r>
              <a:rPr lang="en-US" sz="1600" kern="0" dirty="0" smtClean="0">
                <a:solidFill>
                  <a:srgbClr val="3B3B3B"/>
                </a:solidFill>
                <a:latin typeface="Consolas"/>
                <a:cs typeface="Consolas"/>
              </a:rPr>
              <a:t>        </a:t>
            </a:r>
            <a:r>
              <a:rPr lang="en-US" sz="1600" kern="0" dirty="0" err="1" smtClean="0">
                <a:solidFill>
                  <a:srgbClr val="3B3B3B"/>
                </a:solidFill>
                <a:latin typeface="Consolas"/>
                <a:cs typeface="Consolas"/>
              </a:rPr>
              <a:t>BCL.onSearchResult</a:t>
            </a:r>
            <a:endParaRPr lang="en-US" sz="1600" kern="0" dirty="0" smtClean="0">
              <a:solidFill>
                <a:srgbClr val="3B3B3B"/>
              </a:solidFill>
              <a:latin typeface="Consolas"/>
              <a:cs typeface="Consolas"/>
            </a:endParaRPr>
          </a:p>
          <a:p>
            <a:pPr marL="284163" indent="-284163">
              <a:lnSpc>
                <a:spcPct val="110000"/>
              </a:lnSpc>
              <a:spcBef>
                <a:spcPts val="0"/>
              </a:spcBef>
              <a:buNone/>
              <a:defRPr/>
            </a:pPr>
            <a:r>
              <a:rPr lang="en-US" sz="1600" kern="0" dirty="0" smtClean="0">
                <a:solidFill>
                  <a:srgbClr val="3B3B3B"/>
                </a:solidFill>
                <a:latin typeface="Consolas"/>
                <a:cs typeface="Consolas"/>
              </a:rPr>
              <a:t>    );</a:t>
            </a:r>
          </a:p>
          <a:p>
            <a:pPr marL="284163" indent="-284163">
              <a:lnSpc>
                <a:spcPct val="110000"/>
              </a:lnSpc>
              <a:spcBef>
                <a:spcPts val="0"/>
              </a:spcBef>
              <a:buNone/>
              <a:defRPr/>
            </a:pPr>
            <a:r>
              <a:rPr lang="en-US" sz="1600" kern="0" dirty="0" smtClean="0">
                <a:solidFill>
                  <a:srgbClr val="3B3B3B"/>
                </a:solidFill>
                <a:latin typeface="Consolas"/>
                <a:cs typeface="Consolas"/>
              </a:rPr>
              <a:t>    </a:t>
            </a:r>
            <a:r>
              <a:rPr lang="en-US" sz="1600" kern="0" dirty="0" err="1" smtClean="0">
                <a:solidFill>
                  <a:srgbClr val="3B3B3B"/>
                </a:solidFill>
                <a:latin typeface="Consolas"/>
                <a:cs typeface="Consolas"/>
              </a:rPr>
              <a:t>BCL.searchModule.addEventListener</a:t>
            </a:r>
            <a:r>
              <a:rPr lang="en-US" sz="1600" kern="0" dirty="0" smtClean="0">
                <a:solidFill>
                  <a:srgbClr val="3B3B3B"/>
                </a:solidFill>
                <a:latin typeface="Consolas"/>
                <a:cs typeface="Consolas"/>
              </a:rPr>
              <a:t>(</a:t>
            </a:r>
          </a:p>
          <a:p>
            <a:pPr marL="284163" indent="-284163">
              <a:lnSpc>
                <a:spcPct val="110000"/>
              </a:lnSpc>
              <a:spcBef>
                <a:spcPts val="0"/>
              </a:spcBef>
              <a:buNone/>
              <a:defRPr/>
            </a:pPr>
            <a:r>
              <a:rPr lang="en-US" sz="1600" kern="0" dirty="0" smtClean="0">
                <a:solidFill>
                  <a:srgbClr val="3B3B3B"/>
                </a:solidFill>
                <a:latin typeface="Consolas"/>
                <a:cs typeface="Consolas"/>
              </a:rPr>
              <a:t>        </a:t>
            </a:r>
            <a:r>
              <a:rPr lang="en-US" sz="1600" kern="0" dirty="0" err="1" smtClean="0">
                <a:solidFill>
                  <a:srgbClr val="3B3B3B"/>
                </a:solidFill>
                <a:latin typeface="Consolas"/>
                <a:cs typeface="Consolas"/>
              </a:rPr>
              <a:t>BCSearchEvent.ERROR</a:t>
            </a:r>
            <a:r>
              <a:rPr lang="en-US" sz="1600" kern="0" dirty="0" smtClean="0">
                <a:solidFill>
                  <a:srgbClr val="3B3B3B"/>
                </a:solidFill>
                <a:latin typeface="Consolas"/>
                <a:cs typeface="Consolas"/>
              </a:rPr>
              <a:t>,</a:t>
            </a:r>
          </a:p>
          <a:p>
            <a:pPr marL="284163" indent="-284163">
              <a:lnSpc>
                <a:spcPct val="110000"/>
              </a:lnSpc>
              <a:spcBef>
                <a:spcPts val="0"/>
              </a:spcBef>
              <a:buNone/>
              <a:defRPr/>
            </a:pPr>
            <a:r>
              <a:rPr lang="en-US" sz="1600" kern="0" dirty="0" smtClean="0">
                <a:solidFill>
                  <a:srgbClr val="3B3B3B"/>
                </a:solidFill>
                <a:latin typeface="Consolas"/>
                <a:cs typeface="Consolas"/>
              </a:rPr>
              <a:t>        </a:t>
            </a:r>
            <a:r>
              <a:rPr lang="en-US" sz="1600" kern="0" dirty="0" err="1" smtClean="0">
                <a:solidFill>
                  <a:srgbClr val="3B3B3B"/>
                </a:solidFill>
                <a:latin typeface="Consolas"/>
                <a:cs typeface="Consolas"/>
              </a:rPr>
              <a:t>BCL.onSearchError</a:t>
            </a:r>
            <a:endParaRPr lang="en-US" sz="1600" kern="0" dirty="0" smtClean="0">
              <a:solidFill>
                <a:srgbClr val="3B3B3B"/>
              </a:solidFill>
              <a:latin typeface="Consolas"/>
              <a:cs typeface="Consolas"/>
            </a:endParaRPr>
          </a:p>
          <a:p>
            <a:pPr marL="284163" indent="-284163">
              <a:lnSpc>
                <a:spcPct val="110000"/>
              </a:lnSpc>
              <a:spcBef>
                <a:spcPts val="0"/>
              </a:spcBef>
              <a:buNone/>
              <a:defRPr/>
            </a:pPr>
            <a:r>
              <a:rPr lang="en-US" sz="1600" kern="0" dirty="0" smtClean="0">
                <a:solidFill>
                  <a:srgbClr val="3B3B3B"/>
                </a:solidFill>
                <a:latin typeface="Consolas"/>
                <a:cs typeface="Consolas"/>
              </a:rPr>
              <a:t>    );</a:t>
            </a:r>
          </a:p>
          <a:p>
            <a:pPr marL="284163" indent="-284163">
              <a:lnSpc>
                <a:spcPct val="110000"/>
              </a:lnSpc>
              <a:spcBef>
                <a:spcPts val="0"/>
              </a:spcBef>
              <a:buNone/>
              <a:defRPr/>
            </a:pPr>
            <a:r>
              <a:rPr lang="en-US" sz="1600" kern="0" dirty="0" smtClean="0">
                <a:solidFill>
                  <a:srgbClr val="3B3B3B"/>
                </a:solidFill>
                <a:latin typeface="Consolas"/>
                <a:cs typeface="Consolas"/>
              </a:rPr>
              <a:t>    </a:t>
            </a:r>
            <a:r>
              <a:rPr lang="en-US" sz="1600" kern="0" dirty="0" err="1" smtClean="0">
                <a:solidFill>
                  <a:srgbClr val="3B3B3B"/>
                </a:solidFill>
                <a:latin typeface="Consolas"/>
                <a:cs typeface="Consolas"/>
              </a:rPr>
              <a:t>BCL.searchModule.findRelatedVideos(event.media.id</a:t>
            </a:r>
            <a:r>
              <a:rPr lang="en-US" sz="1600" kern="0" dirty="0" smtClean="0">
                <a:solidFill>
                  <a:srgbClr val="3B3B3B"/>
                </a:solidFill>
                <a:latin typeface="Consolas"/>
                <a:cs typeface="Consolas"/>
              </a:rPr>
              <a:t>);</a:t>
            </a:r>
          </a:p>
          <a:p>
            <a:pPr marL="284163" indent="-284163">
              <a:lnSpc>
                <a:spcPct val="110000"/>
              </a:lnSpc>
              <a:spcBef>
                <a:spcPts val="0"/>
              </a:spcBef>
              <a:buNone/>
              <a:defRPr/>
            </a:pPr>
            <a:r>
              <a:rPr lang="en-US" sz="1600" kern="0" dirty="0" smtClean="0">
                <a:latin typeface="Consolas"/>
                <a:cs typeface="Consolas"/>
              </a:rPr>
              <a:t>} </a:t>
            </a:r>
          </a:p>
          <a:p>
            <a:pPr marL="284163" indent="-284163">
              <a:lnSpc>
                <a:spcPct val="110000"/>
              </a:lnSpc>
              <a:spcBef>
                <a:spcPts val="0"/>
              </a:spcBef>
              <a:buNone/>
              <a:defRPr/>
            </a:pPr>
            <a:r>
              <a:rPr lang="en-US" sz="1600" kern="0" dirty="0" err="1" smtClean="0">
                <a:latin typeface="Consolas"/>
                <a:cs typeface="Consolas"/>
              </a:rPr>
              <a:t>BCL.onSearchResult</a:t>
            </a:r>
            <a:r>
              <a:rPr lang="en-US" sz="1600" kern="0" dirty="0" smtClean="0">
                <a:latin typeface="Consolas"/>
                <a:cs typeface="Consolas"/>
              </a:rPr>
              <a:t> = </a:t>
            </a:r>
            <a:r>
              <a:rPr lang="en-US" sz="1600" kern="0" dirty="0" err="1" smtClean="0">
                <a:latin typeface="Consolas"/>
                <a:cs typeface="Consolas"/>
              </a:rPr>
              <a:t>function(event</a:t>
            </a:r>
            <a:r>
              <a:rPr lang="en-US" sz="1600" kern="0" dirty="0" smtClean="0">
                <a:latin typeface="Consolas"/>
                <a:cs typeface="Consolas"/>
              </a:rPr>
              <a:t>) {</a:t>
            </a:r>
          </a:p>
          <a:p>
            <a:pPr marL="284163" indent="-284163">
              <a:lnSpc>
                <a:spcPct val="110000"/>
              </a:lnSpc>
              <a:spcBef>
                <a:spcPts val="0"/>
              </a:spcBef>
              <a:buNone/>
              <a:defRPr/>
            </a:pPr>
            <a:r>
              <a:rPr lang="en-US" sz="1600" kern="0" dirty="0" smtClean="0">
                <a:latin typeface="Consolas"/>
                <a:cs typeface="Consolas"/>
              </a:rPr>
              <a:t>    </a:t>
            </a:r>
            <a:r>
              <a:rPr lang="en-US" sz="1600" kern="0" dirty="0" err="1" smtClean="0">
                <a:latin typeface="Consolas"/>
                <a:cs typeface="Consolas"/>
              </a:rPr>
              <a:t>console.log</a:t>
            </a:r>
            <a:r>
              <a:rPr lang="en-US" sz="1600" kern="0" dirty="0" smtClean="0">
                <a:latin typeface="Consolas"/>
                <a:cs typeface="Consolas"/>
              </a:rPr>
              <a:t>(</a:t>
            </a:r>
            <a:r>
              <a:rPr lang="en-US" sz="1600" kern="0" dirty="0" err="1" smtClean="0">
                <a:latin typeface="Consolas"/>
                <a:cs typeface="Consolas"/>
              </a:rPr>
              <a:t>event.items</a:t>
            </a:r>
            <a:r>
              <a:rPr lang="en-US" sz="1600" kern="0" dirty="0" smtClean="0">
                <a:latin typeface="Consolas"/>
                <a:cs typeface="Consolas"/>
              </a:rPr>
              <a:t>);</a:t>
            </a:r>
          </a:p>
          <a:p>
            <a:pPr marL="284163" indent="-284163">
              <a:lnSpc>
                <a:spcPct val="110000"/>
              </a:lnSpc>
              <a:spcBef>
                <a:spcPts val="0"/>
              </a:spcBef>
              <a:buNone/>
              <a:defRPr/>
            </a:pPr>
            <a:r>
              <a:rPr lang="en-US" sz="1600" kern="0" dirty="0" smtClean="0">
                <a:latin typeface="Consolas"/>
                <a:cs typeface="Consolas"/>
              </a:rPr>
              <a:t>    </a:t>
            </a:r>
            <a:r>
              <a:rPr lang="en-US" sz="1600" kern="0" dirty="0" err="1" smtClean="0">
                <a:latin typeface="Consolas"/>
                <a:cs typeface="Consolas"/>
              </a:rPr>
              <a:t>console.log</a:t>
            </a:r>
            <a:r>
              <a:rPr lang="en-US" sz="1600" kern="0" dirty="0" smtClean="0">
                <a:latin typeface="Consolas"/>
                <a:cs typeface="Consolas"/>
              </a:rPr>
              <a:t>(</a:t>
            </a:r>
            <a:r>
              <a:rPr lang="en-US" sz="1600" kern="0" dirty="0" err="1" smtClean="0">
                <a:latin typeface="Consolas"/>
                <a:cs typeface="Consolas"/>
              </a:rPr>
              <a:t>event.videoSearch</a:t>
            </a:r>
            <a:r>
              <a:rPr lang="en-US" sz="1600" kern="0" dirty="0" smtClean="0">
                <a:latin typeface="Consolas"/>
                <a:cs typeface="Consolas"/>
              </a:rPr>
              <a:t>);</a:t>
            </a:r>
          </a:p>
          <a:p>
            <a:pPr marL="284163" indent="-284163">
              <a:lnSpc>
                <a:spcPct val="110000"/>
              </a:lnSpc>
              <a:spcBef>
                <a:spcPts val="0"/>
              </a:spcBef>
              <a:buNone/>
              <a:defRPr/>
            </a:pPr>
            <a:r>
              <a:rPr lang="en-US" sz="1600" kern="0" dirty="0" smtClean="0">
                <a:latin typeface="Consolas"/>
                <a:cs typeface="Consolas"/>
              </a:rPr>
              <a:t>}</a:t>
            </a:r>
          </a:p>
          <a:p>
            <a:pPr marL="284163" indent="-284163">
              <a:lnSpc>
                <a:spcPct val="110000"/>
              </a:lnSpc>
              <a:spcBef>
                <a:spcPts val="0"/>
              </a:spcBef>
              <a:buNone/>
              <a:defRPr/>
            </a:pPr>
            <a:endParaRPr lang="en-US" sz="1600" kern="0" dirty="0" smtClean="0">
              <a:latin typeface="Consolas"/>
              <a:cs typeface="Consolas"/>
            </a:endParaRPr>
          </a:p>
          <a:p>
            <a:pPr marL="284163" indent="-284163">
              <a:lnSpc>
                <a:spcPct val="110000"/>
              </a:lnSpc>
              <a:spcBef>
                <a:spcPts val="0"/>
              </a:spcBef>
              <a:buNone/>
              <a:defRPr/>
            </a:pPr>
            <a:endParaRPr lang="en-US" sz="1600" kern="0" dirty="0" smtClean="0">
              <a:latin typeface="Consolas"/>
              <a:cs typeface="Consolas"/>
            </a:endParaRPr>
          </a:p>
          <a:p>
            <a:pPr>
              <a:buNone/>
            </a:pPr>
            <a:endParaRPr lang="en-US" sz="1600" dirty="0">
              <a:latin typeface="Consolas"/>
              <a:cs typeface="Consolas"/>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8FF72B51-8D49-4255-95ED-A5ADAA002EE8}" type="slidenum">
              <a:rPr lang="en-US" sz="900" b="1">
                <a:solidFill>
                  <a:srgbClr val="7B7B7B"/>
                </a:solidFill>
                <a:ea typeface="ＭＳ Ｐゴシック" pitchFamily="34" charset="-128"/>
                <a:cs typeface="+mn-cs"/>
              </a:rPr>
              <a:pPr eaLnBrk="0" hangingPunct="0">
                <a:defRPr/>
              </a:pPr>
              <a:t>37</a:t>
            </a:fld>
            <a:endParaRPr lang="en-US" sz="900" b="1">
              <a:solidFill>
                <a:srgbClr val="7B7B7B"/>
              </a:solidFill>
              <a:ea typeface="ＭＳ Ｐゴシック" pitchFamily="34" charset="-128"/>
              <a:cs typeface="+mn-cs"/>
            </a:endParaRPr>
          </a:p>
        </p:txBody>
      </p:sp>
      <p:sp>
        <p:nvSpPr>
          <p:cNvPr id="5" name="Text Placeholder 4"/>
          <p:cNvSpPr>
            <a:spLocks noGrp="1"/>
          </p:cNvSpPr>
          <p:nvPr>
            <p:ph type="body" sz="quarter" idx="10"/>
          </p:nvPr>
        </p:nvSpPr>
        <p:spPr/>
        <p:txBody>
          <a:bodyPr/>
          <a:lstStyle/>
          <a:p>
            <a:r>
              <a:rPr lang="en-US" dirty="0" smtClean="0"/>
              <a:t>Exercise 5: Adding Search</a:t>
            </a:r>
          </a:p>
          <a:p>
            <a:endParaRPr lang="en-US" dirty="0"/>
          </a:p>
        </p:txBody>
      </p:sp>
      <p:sp>
        <p:nvSpPr>
          <p:cNvPr id="2" name="TextBox 1"/>
          <p:cNvSpPr txBox="1"/>
          <p:nvPr/>
        </p:nvSpPr>
        <p:spPr>
          <a:xfrm>
            <a:off x="1799109" y="5984950"/>
            <a:ext cx="6312044" cy="954107"/>
          </a:xfrm>
          <a:prstGeom prst="rect">
            <a:avLst/>
          </a:prstGeom>
          <a:noFill/>
        </p:spPr>
        <p:txBody>
          <a:bodyPr wrap="none" rtlCol="0">
            <a:spAutoFit/>
          </a:bodyPr>
          <a:lstStyle/>
          <a:p>
            <a:r>
              <a:rPr lang="en-US" dirty="0">
                <a:solidFill>
                  <a:srgbClr val="FFFFFF"/>
                </a:solidFill>
              </a:rPr>
              <a:t>Solution: /solution/PlayerAPI_Ex5.html</a:t>
            </a:r>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Slide Number Placeholder 2"/>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E5870501-18CF-448F-BB41-1081A1534F58}" type="slidenum">
              <a:rPr lang="en-US" sz="900" b="1">
                <a:solidFill>
                  <a:srgbClr val="7B7B7B"/>
                </a:solidFill>
                <a:ea typeface="ＭＳ Ｐゴシック" pitchFamily="34" charset="-128"/>
                <a:cs typeface="+mn-cs"/>
              </a:rPr>
              <a:pPr eaLnBrk="0" hangingPunct="0">
                <a:defRPr/>
              </a:pPr>
              <a:t>38</a:t>
            </a:fld>
            <a:endParaRPr lang="en-US" sz="900" b="1">
              <a:solidFill>
                <a:srgbClr val="7B7B7B"/>
              </a:solidFill>
              <a:ea typeface="ＭＳ Ｐゴシック" pitchFamily="34" charset="-128"/>
              <a:cs typeface="+mn-cs"/>
            </a:endParaRPr>
          </a:p>
        </p:txBody>
      </p:sp>
      <p:sp>
        <p:nvSpPr>
          <p:cNvPr id="4" name="Text Placeholder 3"/>
          <p:cNvSpPr>
            <a:spLocks noGrp="1"/>
          </p:cNvSpPr>
          <p:nvPr>
            <p:ph type="body" sz="quarter" idx="10"/>
          </p:nvPr>
        </p:nvSpPr>
        <p:spPr>
          <a:xfrm>
            <a:off x="444504" y="2972519"/>
            <a:ext cx="6870696" cy="866225"/>
          </a:xfrm>
        </p:spPr>
        <p:txBody>
          <a:bodyPr/>
          <a:lstStyle/>
          <a:p>
            <a:r>
              <a:rPr lang="en-US" dirty="0" smtClean="0"/>
              <a:t>Manipulating Player Components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Manipulating Player Components</a:t>
            </a:r>
            <a:endParaRPr lang="en-US" dirty="0"/>
          </a:p>
        </p:txBody>
      </p:sp>
      <p:sp>
        <p:nvSpPr>
          <p:cNvPr id="5" name="Content Placeholder 4"/>
          <p:cNvSpPr>
            <a:spLocks noGrp="1"/>
          </p:cNvSpPr>
          <p:nvPr>
            <p:ph idx="1"/>
          </p:nvPr>
        </p:nvSpPr>
        <p:spPr/>
        <p:txBody>
          <a:bodyPr>
            <a:normAutofit/>
          </a:bodyPr>
          <a:lstStyle/>
          <a:p>
            <a:r>
              <a:rPr lang="en-US" sz="1800" dirty="0" smtClean="0"/>
              <a:t>Up to this point, we’ve been responding to player events by modifying the HTML page</a:t>
            </a:r>
          </a:p>
          <a:p>
            <a:r>
              <a:rPr lang="en-US" sz="1800" dirty="0" smtClean="0"/>
              <a:t>Now we’ll see how we can manipulate the player components</a:t>
            </a:r>
          </a:p>
          <a:p>
            <a:r>
              <a:rPr lang="en-US" sz="1800" dirty="0" smtClean="0"/>
              <a:t>This is much easier if the BEML code provides id values for the components you want to modify:</a:t>
            </a:r>
          </a:p>
          <a:p>
            <a:pPr>
              <a:buNone/>
            </a:pPr>
            <a:r>
              <a:rPr lang="en-US" sz="1800" dirty="0" smtClean="0">
                <a:latin typeface="Monaco"/>
                <a:cs typeface="Monaco"/>
              </a:rPr>
              <a:t>	</a:t>
            </a:r>
            <a:r>
              <a:rPr lang="en-US" sz="1800" dirty="0" smtClean="0">
                <a:latin typeface="Consolas"/>
                <a:cs typeface="Consolas"/>
              </a:rPr>
              <a:t>var </a:t>
            </a:r>
            <a:r>
              <a:rPr lang="en-US" sz="1800" dirty="0" err="1" smtClean="0">
                <a:latin typeface="Consolas"/>
                <a:cs typeface="Consolas"/>
              </a:rPr>
              <a:t>videoPlayer</a:t>
            </a:r>
            <a:r>
              <a:rPr lang="en-US" sz="1800" dirty="0" smtClean="0">
                <a:latin typeface="Consolas"/>
                <a:cs typeface="Consolas"/>
              </a:rPr>
              <a:t> = </a:t>
            </a:r>
            <a:r>
              <a:rPr lang="en-US" sz="1800" dirty="0" err="1" smtClean="0">
                <a:latin typeface="Consolas"/>
                <a:cs typeface="Consolas"/>
              </a:rPr>
              <a:t>BCL.experienceModule.getElementByID(“videoPlayer</a:t>
            </a:r>
            <a:r>
              <a:rPr lang="en-US" sz="1800" dirty="0" smtClean="0">
                <a:latin typeface="Consolas"/>
                <a:cs typeface="Consolas"/>
              </a:rPr>
              <a:t>”);</a:t>
            </a:r>
          </a:p>
          <a:p>
            <a:r>
              <a:rPr lang="en-US" sz="1800" dirty="0" smtClean="0"/>
              <a:t>Some id values for our players:</a:t>
            </a:r>
          </a:p>
          <a:p>
            <a:pPr lvl="1"/>
            <a:r>
              <a:rPr lang="en-US" sz="1800" dirty="0" smtClean="0"/>
              <a:t>Video Player: </a:t>
            </a:r>
            <a:r>
              <a:rPr lang="en-US" sz="1800" dirty="0" err="1" smtClean="0"/>
              <a:t>videoPlayer</a:t>
            </a:r>
            <a:endParaRPr lang="en-US" sz="1800" dirty="0" smtClean="0"/>
          </a:p>
          <a:p>
            <a:pPr lvl="1"/>
            <a:r>
              <a:rPr lang="en-US" sz="1800" dirty="0" smtClean="0"/>
              <a:t>List: </a:t>
            </a:r>
            <a:r>
              <a:rPr lang="en-US" sz="1800" dirty="0" err="1" smtClean="0"/>
              <a:t>videoList</a:t>
            </a:r>
            <a:endParaRPr lang="en-US" sz="1800" dirty="0" smtClean="0"/>
          </a:p>
          <a:p>
            <a:pPr lvl="1"/>
            <a:r>
              <a:rPr lang="en-US" sz="1800" dirty="0" smtClean="0"/>
              <a:t>Link: </a:t>
            </a:r>
            <a:r>
              <a:rPr lang="en-US" sz="1800" dirty="0" err="1" smtClean="0"/>
              <a:t>relatedLink</a:t>
            </a:r>
            <a:endParaRPr lang="en-US" sz="1800" dirty="0" smtClean="0"/>
          </a:p>
          <a:p>
            <a:pPr lvl="1"/>
            <a:r>
              <a:rPr lang="en-US" sz="1800" dirty="0" err="1" smtClean="0"/>
              <a:t>TitleLabel</a:t>
            </a:r>
            <a:r>
              <a:rPr lang="en-US" sz="1800" dirty="0" smtClean="0"/>
              <a:t>: </a:t>
            </a:r>
            <a:r>
              <a:rPr lang="en-US" sz="1800" dirty="0" err="1" smtClean="0"/>
              <a:t>videoTitle</a:t>
            </a:r>
            <a:endParaRPr lang="en-US" sz="1800" dirty="0" smtClean="0"/>
          </a:p>
          <a:p>
            <a:pPr lvl="1"/>
            <a:r>
              <a:rPr lang="en-US" sz="1800" dirty="0" smtClean="0"/>
              <a:t>Image: </a:t>
            </a:r>
            <a:r>
              <a:rPr lang="en-US" sz="1800" dirty="0" err="1" smtClean="0"/>
              <a:t>playerImage</a:t>
            </a:r>
            <a:endParaRPr lang="en-US" sz="1800" dirty="0"/>
          </a:p>
        </p:txBody>
      </p:sp>
      <p:sp>
        <p:nvSpPr>
          <p:cNvPr id="3" name="Slide Number Placeholder 2"/>
          <p:cNvSpPr>
            <a:spLocks noGrp="1"/>
          </p:cNvSpPr>
          <p:nvPr>
            <p:ph type="sldNum" sz="quarter" idx="10"/>
          </p:nvPr>
        </p:nvSpPr>
        <p:spPr/>
        <p:txBody>
          <a:bodyPr/>
          <a:lstStyle/>
          <a:p>
            <a:pPr>
              <a:defRPr/>
            </a:pPr>
            <a:fld id="{A1D6A378-7F59-494D-96B8-26961077A2D5}" type="slidenum">
              <a:rPr lang="en-US" smtClean="0"/>
              <a:pPr>
                <a:defRPr/>
              </a:pPr>
              <a:t>39</a:t>
            </a:fld>
            <a:endParaRPr lang="en-US"/>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Players Used in the Course</a:t>
            </a:r>
            <a:endParaRPr lang="en-US" dirty="0"/>
          </a:p>
        </p:txBody>
      </p:sp>
      <p:sp>
        <p:nvSpPr>
          <p:cNvPr id="3" name="Content Placeholder 2"/>
          <p:cNvSpPr>
            <a:spLocks noGrp="1"/>
          </p:cNvSpPr>
          <p:nvPr>
            <p:ph idx="1"/>
          </p:nvPr>
        </p:nvSpPr>
        <p:spPr/>
        <p:txBody>
          <a:bodyPr/>
          <a:lstStyle/>
          <a:p>
            <a:r>
              <a:rPr lang="en-US" sz="1800" dirty="0" smtClean="0"/>
              <a:t>Three players are used in the course, two built from the same template – one has a playlist added to it, the other does not – and the third built from a slight modified template</a:t>
            </a:r>
          </a:p>
          <a:p>
            <a:pPr lvl="1"/>
            <a:r>
              <a:rPr lang="en-US" sz="1800" dirty="0" smtClean="0"/>
              <a:t>The third player is used only in Exercise 8</a:t>
            </a:r>
          </a:p>
          <a:p>
            <a:r>
              <a:rPr lang="en-US" sz="1800" dirty="0" smtClean="0"/>
              <a:t>The BEML code for the main template is contained in </a:t>
            </a:r>
            <a:r>
              <a:rPr lang="en-US" sz="1800" dirty="0" err="1" smtClean="0"/>
              <a:t>PlayerAPI_BEML.xml</a:t>
            </a:r>
            <a:endParaRPr lang="en-US" sz="1800" dirty="0" smtClean="0"/>
          </a:p>
          <a:p>
            <a:r>
              <a:rPr lang="en-US" sz="1800" dirty="0" smtClean="0"/>
              <a:t>The BEML code for the Exercise 8 template </a:t>
            </a:r>
            <a:r>
              <a:rPr lang="en-US" sz="1800" dirty="0"/>
              <a:t>is in </a:t>
            </a:r>
            <a:r>
              <a:rPr lang="en-US" sz="1800" dirty="0" err="1"/>
              <a:t>PlayerAPI_ViewStackPlayer_BEML.xml</a:t>
            </a:r>
            <a:endParaRPr lang="en-US" sz="1800" dirty="0" smtClean="0"/>
          </a:p>
          <a:p>
            <a:r>
              <a:rPr lang="en-US" sz="1800" dirty="0" smtClean="0"/>
              <a:t>Review these files now and refer back to as needed to get component IDs and other information</a:t>
            </a:r>
            <a:endParaRPr lang="en-US" sz="1800"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4</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a Video List</a:t>
            </a:r>
            <a:endParaRPr lang="en-US" dirty="0"/>
          </a:p>
        </p:txBody>
      </p:sp>
      <p:sp>
        <p:nvSpPr>
          <p:cNvPr id="3" name="Content Placeholder 2"/>
          <p:cNvSpPr>
            <a:spLocks noGrp="1"/>
          </p:cNvSpPr>
          <p:nvPr>
            <p:ph idx="1"/>
          </p:nvPr>
        </p:nvSpPr>
        <p:spPr/>
        <p:txBody>
          <a:bodyPr/>
          <a:lstStyle/>
          <a:p>
            <a:r>
              <a:rPr lang="en-US" sz="1800" dirty="0" smtClean="0"/>
              <a:t>In the last section, we saw that searches return an object that contains an array of </a:t>
            </a:r>
            <a:r>
              <a:rPr lang="en-US" sz="1800" dirty="0" err="1" smtClean="0"/>
              <a:t>VideoDTOs</a:t>
            </a:r>
            <a:endParaRPr lang="en-US" sz="1800" dirty="0" smtClean="0"/>
          </a:p>
          <a:p>
            <a:r>
              <a:rPr lang="en-US" sz="1800" dirty="0" smtClean="0"/>
              <a:t>Instead of writing that list into HTML elements, we can set it as the data for the List in the player</a:t>
            </a:r>
            <a:endParaRPr lang="en-US" sz="1800"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40</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402C5093-F778-438E-9082-57277DA90CE1}" type="slidenum">
              <a:rPr lang="en-US" sz="900" b="1">
                <a:solidFill>
                  <a:srgbClr val="7B7B7B"/>
                </a:solidFill>
                <a:ea typeface="ＭＳ Ｐゴシック" pitchFamily="34" charset="-128"/>
                <a:cs typeface="+mn-cs"/>
              </a:rPr>
              <a:pPr eaLnBrk="0" hangingPunct="0">
                <a:defRPr/>
              </a:pPr>
              <a:t>41</a:t>
            </a:fld>
            <a:endParaRPr lang="en-US" sz="900" b="1">
              <a:solidFill>
                <a:srgbClr val="7B7B7B"/>
              </a:solidFill>
              <a:ea typeface="ＭＳ Ｐゴシック" pitchFamily="34" charset="-128"/>
              <a:cs typeface="+mn-cs"/>
            </a:endParaRPr>
          </a:p>
        </p:txBody>
      </p:sp>
      <p:sp>
        <p:nvSpPr>
          <p:cNvPr id="5" name="Text Placeholder 4"/>
          <p:cNvSpPr>
            <a:spLocks noGrp="1"/>
          </p:cNvSpPr>
          <p:nvPr>
            <p:ph type="body" sz="quarter" idx="10"/>
          </p:nvPr>
        </p:nvSpPr>
        <p:spPr/>
        <p:txBody>
          <a:bodyPr/>
          <a:lstStyle/>
          <a:p>
            <a:r>
              <a:rPr lang="en-US" dirty="0" smtClean="0"/>
              <a:t>Exercise 6: Creating a Custom Playlist</a:t>
            </a:r>
          </a:p>
        </p:txBody>
      </p:sp>
      <p:sp>
        <p:nvSpPr>
          <p:cNvPr id="2" name="TextBox 1"/>
          <p:cNvSpPr txBox="1"/>
          <p:nvPr/>
        </p:nvSpPr>
        <p:spPr>
          <a:xfrm>
            <a:off x="1493378" y="5890884"/>
            <a:ext cx="6312044" cy="954107"/>
          </a:xfrm>
          <a:prstGeom prst="rect">
            <a:avLst/>
          </a:prstGeom>
          <a:noFill/>
        </p:spPr>
        <p:txBody>
          <a:bodyPr wrap="none" rtlCol="0">
            <a:spAutoFit/>
          </a:bodyPr>
          <a:lstStyle/>
          <a:p>
            <a:r>
              <a:rPr lang="en-US" dirty="0">
                <a:solidFill>
                  <a:srgbClr val="FFFFFF"/>
                </a:solidFill>
              </a:rPr>
              <a:t>Solution: /solution/PlayerAPI_Ex6.html</a:t>
            </a:r>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44504" y="2972519"/>
            <a:ext cx="7175496" cy="866225"/>
          </a:xfrm>
        </p:spPr>
        <p:txBody>
          <a:bodyPr/>
          <a:lstStyle/>
          <a:p>
            <a:r>
              <a:rPr lang="en-US" sz="3600" dirty="0" smtClean="0"/>
              <a:t>Using Video Metadata to Modify Player Components</a:t>
            </a:r>
            <a:endParaRPr lang="en-US" dirty="0"/>
          </a:p>
        </p:txBody>
      </p:sp>
      <p:sp>
        <p:nvSpPr>
          <p:cNvPr id="4" name="Slide Number Placeholder 3"/>
          <p:cNvSpPr>
            <a:spLocks noGrp="1"/>
          </p:cNvSpPr>
          <p:nvPr>
            <p:ph type="sldNum" sz="quarter" idx="4294967295"/>
          </p:nvPr>
        </p:nvSpPr>
        <p:spPr>
          <a:xfrm>
            <a:off x="0" y="6510338"/>
            <a:ext cx="428625" cy="284162"/>
          </a:xfrm>
          <a:prstGeom prst="rect">
            <a:avLst/>
          </a:prstGeom>
        </p:spPr>
        <p:txBody>
          <a:bodyPr/>
          <a:lstStyle/>
          <a:p>
            <a:pPr>
              <a:defRPr/>
            </a:pPr>
            <a:fld id="{E089BD15-BC77-46D6-86B9-64976AF1A8F1}" type="slidenum">
              <a:rPr lang="en-US" smtClean="0"/>
              <a:pPr>
                <a:defRPr/>
              </a:pPr>
              <a:t>42</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Changing Component Properties with Video Data</a:t>
            </a:r>
            <a:endParaRPr lang="en-US" sz="2400" dirty="0"/>
          </a:p>
        </p:txBody>
      </p:sp>
      <p:sp>
        <p:nvSpPr>
          <p:cNvPr id="3" name="Content Placeholder 2"/>
          <p:cNvSpPr>
            <a:spLocks noGrp="1"/>
          </p:cNvSpPr>
          <p:nvPr>
            <p:ph idx="1"/>
          </p:nvPr>
        </p:nvSpPr>
        <p:spPr/>
        <p:txBody>
          <a:bodyPr>
            <a:noAutofit/>
          </a:bodyPr>
          <a:lstStyle/>
          <a:p>
            <a:r>
              <a:rPr lang="en-US" sz="2000" dirty="0" smtClean="0"/>
              <a:t>We already know how to use </a:t>
            </a:r>
            <a:r>
              <a:rPr lang="en-US" sz="2000" dirty="0" err="1" smtClean="0"/>
              <a:t>getCurrentVideo</a:t>
            </a:r>
            <a:r>
              <a:rPr lang="en-US" sz="2000" dirty="0" smtClean="0"/>
              <a:t>() to get  the </a:t>
            </a:r>
            <a:r>
              <a:rPr lang="en-US" sz="2000" dirty="0" err="1" smtClean="0"/>
              <a:t>videoDTO</a:t>
            </a:r>
            <a:r>
              <a:rPr lang="en-US" sz="2000" dirty="0" smtClean="0"/>
              <a:t> for the current video</a:t>
            </a:r>
          </a:p>
          <a:p>
            <a:r>
              <a:rPr lang="en-US" sz="2000" dirty="0" smtClean="0"/>
              <a:t>We can use metadata from the DTO to set properties on other components in the player</a:t>
            </a:r>
          </a:p>
          <a:p>
            <a:r>
              <a:rPr lang="en-US" sz="2000" dirty="0" smtClean="0"/>
              <a:t>Note that the videos in our training account have the following custom fields:</a:t>
            </a:r>
          </a:p>
          <a:p>
            <a:pPr lvl="1"/>
            <a:r>
              <a:rPr lang="en-US" sz="2000" dirty="0" err="1" smtClean="0"/>
              <a:t>dfxppath</a:t>
            </a:r>
            <a:r>
              <a:rPr lang="en-US" sz="2000" dirty="0" smtClean="0"/>
              <a:t> : URL for captions in DFXP </a:t>
            </a:r>
            <a:r>
              <a:rPr lang="en-US" sz="2000" dirty="0" smtClean="0"/>
              <a:t>format</a:t>
            </a:r>
          </a:p>
          <a:p>
            <a:pPr lvl="1"/>
            <a:r>
              <a:rPr lang="en-US" sz="2000" dirty="0" err="1" smtClean="0"/>
              <a:t>imagepath</a:t>
            </a:r>
            <a:r>
              <a:rPr lang="en-US" sz="2000" dirty="0" smtClean="0"/>
              <a:t> </a:t>
            </a:r>
            <a:r>
              <a:rPr lang="en-US" sz="2000" dirty="0" smtClean="0"/>
              <a:t>: URL for an image associated with the video</a:t>
            </a:r>
          </a:p>
          <a:p>
            <a:pPr lvl="1"/>
            <a:r>
              <a:rPr lang="en-US" sz="2000" dirty="0" err="1"/>
              <a:t>v</a:t>
            </a:r>
            <a:r>
              <a:rPr lang="en-US" sz="2000" dirty="0" err="1" smtClean="0"/>
              <a:t>ideotopic</a:t>
            </a:r>
            <a:r>
              <a:rPr lang="en-US" sz="2000" dirty="0" smtClean="0"/>
              <a:t> </a:t>
            </a:r>
            <a:r>
              <a:rPr lang="en-US" sz="2000" dirty="0" smtClean="0"/>
              <a:t>: the topic of the video ( Air | Land | Sea | Training )</a:t>
            </a:r>
          </a:p>
          <a:p>
            <a:r>
              <a:rPr lang="en-US" sz="2000" dirty="0" smtClean="0"/>
              <a:t>Remember that components have getters and setters for most properties</a:t>
            </a:r>
          </a:p>
          <a:p>
            <a:pPr lvl="1"/>
            <a:r>
              <a:rPr lang="en-US" sz="2000" dirty="0" smtClean="0"/>
              <a:t>Image </a:t>
            </a:r>
            <a:r>
              <a:rPr lang="en-US" sz="2000" dirty="0" err="1" smtClean="0">
                <a:sym typeface="Wingdings"/>
              </a:rPr>
              <a:t></a:t>
            </a:r>
            <a:r>
              <a:rPr lang="en-US" sz="2000" dirty="0" smtClean="0">
                <a:sym typeface="Wingdings"/>
              </a:rPr>
              <a:t> </a:t>
            </a:r>
            <a:r>
              <a:rPr lang="en-US" sz="2000" dirty="0" err="1" smtClean="0">
                <a:sym typeface="Wingdings"/>
              </a:rPr>
              <a:t>setSource</a:t>
            </a:r>
            <a:r>
              <a:rPr lang="en-US" sz="2000" dirty="0" smtClean="0">
                <a:sym typeface="Wingdings"/>
              </a:rPr>
              <a:t>()</a:t>
            </a:r>
          </a:p>
          <a:p>
            <a:pPr lvl="1"/>
            <a:r>
              <a:rPr lang="en-US" sz="2000" dirty="0" err="1" smtClean="0">
                <a:sym typeface="Wingdings"/>
              </a:rPr>
              <a:t>TitleLabel</a:t>
            </a:r>
            <a:r>
              <a:rPr lang="en-US" sz="2000" dirty="0" smtClean="0">
                <a:sym typeface="Wingdings"/>
              </a:rPr>
              <a:t>/</a:t>
            </a:r>
            <a:r>
              <a:rPr lang="en-US" sz="2000" dirty="0" smtClean="0">
                <a:sym typeface="Wingdings"/>
              </a:rPr>
              <a:t>Label  </a:t>
            </a:r>
            <a:r>
              <a:rPr lang="en-US" sz="2000" dirty="0" err="1" smtClean="0">
                <a:sym typeface="Wingdings"/>
              </a:rPr>
              <a:t>setText</a:t>
            </a:r>
            <a:r>
              <a:rPr lang="en-US" sz="2000" dirty="0" smtClean="0">
                <a:sym typeface="Wingdings"/>
              </a:rPr>
              <a:t>()</a:t>
            </a:r>
            <a:endParaRPr lang="en-US" sz="2000" dirty="0"/>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9B6BCBA3-1D58-41CB-BB98-D22096C20B77}" type="slidenum">
              <a:rPr lang="en-US" sz="900" b="1">
                <a:solidFill>
                  <a:srgbClr val="7B7B7B"/>
                </a:solidFill>
                <a:ea typeface="ＭＳ Ｐゴシック" pitchFamily="34" charset="-128"/>
                <a:cs typeface="+mn-cs"/>
              </a:rPr>
              <a:pPr eaLnBrk="0" hangingPunct="0">
                <a:defRPr/>
              </a:pPr>
              <a:t>44</a:t>
            </a:fld>
            <a:endParaRPr lang="en-US" sz="900" b="1">
              <a:solidFill>
                <a:srgbClr val="7B7B7B"/>
              </a:solidFill>
              <a:ea typeface="ＭＳ Ｐゴシック" pitchFamily="34" charset="-128"/>
              <a:cs typeface="+mn-cs"/>
            </a:endParaRPr>
          </a:p>
        </p:txBody>
      </p:sp>
      <p:sp>
        <p:nvSpPr>
          <p:cNvPr id="5" name="Text Placeholder 4"/>
          <p:cNvSpPr>
            <a:spLocks noGrp="1"/>
          </p:cNvSpPr>
          <p:nvPr>
            <p:ph type="body" sz="quarter" idx="10"/>
          </p:nvPr>
        </p:nvSpPr>
        <p:spPr>
          <a:xfrm>
            <a:off x="444504" y="2972519"/>
            <a:ext cx="7708896" cy="866225"/>
          </a:xfrm>
        </p:spPr>
        <p:txBody>
          <a:bodyPr/>
          <a:lstStyle/>
          <a:p>
            <a:r>
              <a:rPr lang="en-US" dirty="0" smtClean="0"/>
              <a:t>Exercise 7: Modify Components Using Video Metadata</a:t>
            </a:r>
          </a:p>
        </p:txBody>
      </p:sp>
      <p:sp>
        <p:nvSpPr>
          <p:cNvPr id="2" name="TextBox 1"/>
          <p:cNvSpPr txBox="1"/>
          <p:nvPr/>
        </p:nvSpPr>
        <p:spPr>
          <a:xfrm>
            <a:off x="1987251" y="5761543"/>
            <a:ext cx="6312044" cy="954107"/>
          </a:xfrm>
          <a:prstGeom prst="rect">
            <a:avLst/>
          </a:prstGeom>
          <a:noFill/>
        </p:spPr>
        <p:txBody>
          <a:bodyPr wrap="none" rtlCol="0">
            <a:spAutoFit/>
          </a:bodyPr>
          <a:lstStyle/>
          <a:p>
            <a:r>
              <a:rPr lang="en-US" dirty="0">
                <a:solidFill>
                  <a:srgbClr val="FFFFFF"/>
                </a:solidFill>
              </a:rPr>
              <a:t>Solution: /solution/PlayerAPI_Ex7.html</a:t>
            </a:r>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Listening for Cue Points</a:t>
            </a:r>
            <a:endParaRPr lang="en-US" dirty="0"/>
          </a:p>
        </p:txBody>
      </p:sp>
      <p:sp>
        <p:nvSpPr>
          <p:cNvPr id="4" name="Slide Number Placeholder 3"/>
          <p:cNvSpPr>
            <a:spLocks noGrp="1"/>
          </p:cNvSpPr>
          <p:nvPr>
            <p:ph type="sldNum" sz="quarter" idx="4294967295"/>
          </p:nvPr>
        </p:nvSpPr>
        <p:spPr>
          <a:xfrm>
            <a:off x="0" y="6510338"/>
            <a:ext cx="428625" cy="284162"/>
          </a:xfrm>
          <a:prstGeom prst="rect">
            <a:avLst/>
          </a:prstGeom>
        </p:spPr>
        <p:txBody>
          <a:bodyPr/>
          <a:lstStyle/>
          <a:p>
            <a:pPr>
              <a:defRPr/>
            </a:pPr>
            <a:fld id="{E089BD15-BC77-46D6-86B9-64976AF1A8F1}" type="slidenum">
              <a:rPr lang="en-US" smtClean="0"/>
              <a:pPr>
                <a:defRPr/>
              </a:pPr>
              <a:t>45</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Cue Points</a:t>
            </a:r>
            <a:endParaRPr lang="en-US" dirty="0"/>
          </a:p>
        </p:txBody>
      </p:sp>
      <p:sp>
        <p:nvSpPr>
          <p:cNvPr id="3" name="Content Placeholder 2"/>
          <p:cNvSpPr>
            <a:spLocks noGrp="1"/>
          </p:cNvSpPr>
          <p:nvPr>
            <p:ph idx="1"/>
          </p:nvPr>
        </p:nvSpPr>
        <p:spPr/>
        <p:txBody>
          <a:bodyPr/>
          <a:lstStyle/>
          <a:p>
            <a:r>
              <a:rPr lang="en-US" sz="2000" dirty="0" smtClean="0"/>
              <a:t>In addition to modifying your page and player on events like </a:t>
            </a:r>
            <a:r>
              <a:rPr lang="en-US" sz="2000" dirty="0" err="1" smtClean="0"/>
              <a:t>mediaLoad</a:t>
            </a:r>
            <a:r>
              <a:rPr lang="en-US" sz="2000" dirty="0" smtClean="0"/>
              <a:t> or </a:t>
            </a:r>
            <a:r>
              <a:rPr lang="en-US" sz="2000" dirty="0" err="1" smtClean="0"/>
              <a:t>mediaBegin</a:t>
            </a:r>
            <a:r>
              <a:rPr lang="en-US" sz="2000" dirty="0" smtClean="0"/>
              <a:t>, you may want to do things at different point during the media playback</a:t>
            </a:r>
          </a:p>
          <a:p>
            <a:r>
              <a:rPr lang="en-US" sz="2000" dirty="0" smtClean="0"/>
              <a:t>You can do this using code cue points, which fire events you can listen for and respond to</a:t>
            </a:r>
          </a:p>
          <a:p>
            <a:r>
              <a:rPr lang="en-US" sz="2000" dirty="0" smtClean="0"/>
              <a:t>Use the visual cue point editor in Studio to set cue </a:t>
            </a:r>
            <a:r>
              <a:rPr lang="en-US" sz="2000" dirty="0" smtClean="0"/>
              <a:t>points</a:t>
            </a:r>
          </a:p>
          <a:p>
            <a:r>
              <a:rPr lang="en-US" sz="2000" dirty="0" smtClean="0"/>
              <a:t>There are also programmatic methods for adding </a:t>
            </a:r>
            <a:r>
              <a:rPr lang="en-US" sz="2000" dirty="0" err="1" smtClean="0"/>
              <a:t>cuepoints</a:t>
            </a:r>
            <a:endParaRPr lang="en-US" sz="2000" dirty="0"/>
          </a:p>
        </p:txBody>
      </p:sp>
      <p:pic>
        <p:nvPicPr>
          <p:cNvPr id="4" name="Picture 3" descr="CuePointEditor.png"/>
          <p:cNvPicPr>
            <a:picLocks noChangeAspect="1"/>
          </p:cNvPicPr>
          <p:nvPr/>
        </p:nvPicPr>
        <p:blipFill>
          <a:blip r:embed="rId2"/>
          <a:stretch>
            <a:fillRect/>
          </a:stretch>
        </p:blipFill>
        <p:spPr>
          <a:xfrm>
            <a:off x="1828800" y="3810000"/>
            <a:ext cx="5465820" cy="263668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Cue Point Events</a:t>
            </a:r>
            <a:endParaRPr lang="en-US" dirty="0"/>
          </a:p>
        </p:txBody>
      </p:sp>
      <p:sp>
        <p:nvSpPr>
          <p:cNvPr id="3" name="Content Placeholder 2"/>
          <p:cNvSpPr>
            <a:spLocks noGrp="1"/>
          </p:cNvSpPr>
          <p:nvPr>
            <p:ph idx="1"/>
          </p:nvPr>
        </p:nvSpPr>
        <p:spPr/>
        <p:txBody>
          <a:bodyPr/>
          <a:lstStyle/>
          <a:p>
            <a:r>
              <a:rPr lang="en-US" sz="2000" dirty="0" smtClean="0"/>
              <a:t>Get a reference to the </a:t>
            </a:r>
            <a:r>
              <a:rPr lang="en-US" sz="2000" dirty="0" err="1" smtClean="0"/>
              <a:t>CuePoint</a:t>
            </a:r>
            <a:r>
              <a:rPr lang="en-US" sz="2000" dirty="0" smtClean="0"/>
              <a:t> Module</a:t>
            </a:r>
          </a:p>
          <a:p>
            <a:r>
              <a:rPr lang="en-US" sz="2000" dirty="0" smtClean="0"/>
              <a:t>Add a listener for Cue Point events (</a:t>
            </a:r>
            <a:r>
              <a:rPr lang="en-US" sz="2000" dirty="0" err="1" smtClean="0"/>
              <a:t>BCCuePointEvent.CUE</a:t>
            </a:r>
            <a:r>
              <a:rPr lang="en-US" sz="2000" dirty="0" smtClean="0"/>
              <a:t>)</a:t>
            </a:r>
          </a:p>
          <a:p>
            <a:r>
              <a:rPr lang="en-US" sz="2000" dirty="0" smtClean="0"/>
              <a:t>Object returned when the event is broadcast will have the cue point name and metadata included as properties</a:t>
            </a:r>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47</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for Exercise 8</a:t>
            </a:r>
            <a:endParaRPr lang="en-US" dirty="0"/>
          </a:p>
        </p:txBody>
      </p:sp>
      <p:sp>
        <p:nvSpPr>
          <p:cNvPr id="3" name="Content Placeholder 2"/>
          <p:cNvSpPr>
            <a:spLocks noGrp="1"/>
          </p:cNvSpPr>
          <p:nvPr>
            <p:ph idx="1"/>
          </p:nvPr>
        </p:nvSpPr>
        <p:spPr/>
        <p:txBody>
          <a:bodyPr/>
          <a:lstStyle/>
          <a:p>
            <a:r>
              <a:rPr lang="en-US" sz="1800" dirty="0" smtClean="0"/>
              <a:t>We’re building off of Exercise 7, but substituting a player that has </a:t>
            </a:r>
            <a:r>
              <a:rPr lang="en-US" sz="1800" dirty="0"/>
              <a:t>a </a:t>
            </a:r>
            <a:r>
              <a:rPr lang="en-US" sz="1800" dirty="0" err="1" smtClean="0"/>
              <a:t>ViewStack</a:t>
            </a:r>
            <a:r>
              <a:rPr lang="en-US" sz="1800" dirty="0" smtClean="0"/>
              <a:t> that includes</a:t>
            </a:r>
          </a:p>
          <a:p>
            <a:pPr lvl="1"/>
            <a:r>
              <a:rPr lang="en-US" sz="1800" dirty="0" smtClean="0"/>
              <a:t>the the List (id=</a:t>
            </a:r>
            <a:r>
              <a:rPr lang="en-US" sz="1800" dirty="0" err="1" smtClean="0"/>
              <a:t>videoList</a:t>
            </a:r>
            <a:r>
              <a:rPr lang="en-US" sz="1800" dirty="0" smtClean="0"/>
              <a:t>, index=0, displayed by default) </a:t>
            </a:r>
            <a:endParaRPr lang="en-US" sz="1800" dirty="0"/>
          </a:p>
          <a:p>
            <a:pPr lvl="1"/>
            <a:r>
              <a:rPr lang="en-US" sz="1800" dirty="0" smtClean="0"/>
              <a:t>an Image (id=</a:t>
            </a:r>
            <a:r>
              <a:rPr lang="en-US" sz="1800" dirty="0" err="1" smtClean="0"/>
              <a:t>stackImage</a:t>
            </a:r>
            <a:r>
              <a:rPr lang="en-US" sz="1800" dirty="0" smtClean="0"/>
              <a:t>, index=1)</a:t>
            </a:r>
          </a:p>
          <a:p>
            <a:r>
              <a:rPr lang="en-US" sz="1800" dirty="0" smtClean="0"/>
              <a:t>Remember from BEML that the </a:t>
            </a:r>
            <a:r>
              <a:rPr lang="en-US" sz="1800" dirty="0" err="1" smtClean="0"/>
              <a:t>ViewStack’s</a:t>
            </a:r>
            <a:r>
              <a:rPr lang="en-US" sz="1800" dirty="0" smtClean="0"/>
              <a:t> selected view can be set by 2 methods</a:t>
            </a:r>
          </a:p>
          <a:p>
            <a:pPr lvl="1"/>
            <a:r>
              <a:rPr lang="en-US" sz="1800" dirty="0" err="1" smtClean="0"/>
              <a:t>setSelectedIndex</a:t>
            </a:r>
            <a:r>
              <a:rPr lang="en-US" sz="1800" dirty="0" smtClean="0"/>
              <a:t>(index)</a:t>
            </a:r>
          </a:p>
          <a:p>
            <a:pPr lvl="1"/>
            <a:r>
              <a:rPr lang="en-US" sz="1800" dirty="0" err="1" smtClean="0"/>
              <a:t>setSelectedItemID</a:t>
            </a:r>
            <a:r>
              <a:rPr lang="en-US" sz="1800" dirty="0" smtClean="0"/>
              <a:t>(id)</a:t>
            </a:r>
          </a:p>
          <a:p>
            <a:r>
              <a:rPr lang="en-US" sz="1800" dirty="0" smtClean="0"/>
              <a:t>The Tigers video has 3 code cue points; each has an image link as metadata</a:t>
            </a:r>
          </a:p>
          <a:p>
            <a:endParaRPr lang="en-US" sz="1800"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48</a:t>
            </a:fld>
            <a:endParaRPr lang="en-US"/>
          </a:p>
        </p:txBody>
      </p:sp>
    </p:spTree>
    <p:extLst>
      <p:ext uri="{BB962C8B-B14F-4D97-AF65-F5344CB8AC3E}">
        <p14:creationId xmlns:p14="http://schemas.microsoft.com/office/powerpoint/2010/main" val="2325772220"/>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9B6BCBA3-1D58-41CB-BB98-D22096C20B77}" type="slidenum">
              <a:rPr lang="en-US" sz="900" b="1">
                <a:solidFill>
                  <a:srgbClr val="7B7B7B"/>
                </a:solidFill>
                <a:ea typeface="ＭＳ Ｐゴシック" pitchFamily="34" charset="-128"/>
                <a:cs typeface="+mn-cs"/>
              </a:rPr>
              <a:pPr eaLnBrk="0" hangingPunct="0">
                <a:defRPr/>
              </a:pPr>
              <a:t>49</a:t>
            </a:fld>
            <a:endParaRPr lang="en-US" sz="900" b="1">
              <a:solidFill>
                <a:srgbClr val="7B7B7B"/>
              </a:solidFill>
              <a:ea typeface="ＭＳ Ｐゴシック" pitchFamily="34" charset="-128"/>
              <a:cs typeface="+mn-cs"/>
            </a:endParaRPr>
          </a:p>
        </p:txBody>
      </p:sp>
      <p:sp>
        <p:nvSpPr>
          <p:cNvPr id="5" name="Text Placeholder 4"/>
          <p:cNvSpPr>
            <a:spLocks noGrp="1"/>
          </p:cNvSpPr>
          <p:nvPr>
            <p:ph type="body" sz="quarter" idx="10"/>
          </p:nvPr>
        </p:nvSpPr>
        <p:spPr/>
        <p:txBody>
          <a:bodyPr/>
          <a:lstStyle/>
          <a:p>
            <a:r>
              <a:rPr lang="en-US" dirty="0" smtClean="0"/>
              <a:t>Exercise 8: Responding to Cue Points</a:t>
            </a:r>
          </a:p>
          <a:p>
            <a:endParaRPr lang="en-US" dirty="0"/>
          </a:p>
        </p:txBody>
      </p:sp>
      <p:sp>
        <p:nvSpPr>
          <p:cNvPr id="2" name="TextBox 1"/>
          <p:cNvSpPr txBox="1"/>
          <p:nvPr/>
        </p:nvSpPr>
        <p:spPr>
          <a:xfrm>
            <a:off x="1505137" y="5914400"/>
            <a:ext cx="6312044" cy="954107"/>
          </a:xfrm>
          <a:prstGeom prst="rect">
            <a:avLst/>
          </a:prstGeom>
          <a:noFill/>
        </p:spPr>
        <p:txBody>
          <a:bodyPr wrap="none" rtlCol="0">
            <a:spAutoFit/>
          </a:bodyPr>
          <a:lstStyle/>
          <a:p>
            <a:r>
              <a:rPr lang="en-US" dirty="0">
                <a:solidFill>
                  <a:srgbClr val="FFFFFF"/>
                </a:solidFill>
              </a:rPr>
              <a:t>Solution: /solution/PlayerAPI_Ex8.html</a:t>
            </a:r>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44504" y="2972519"/>
            <a:ext cx="4584696" cy="866225"/>
          </a:xfrm>
        </p:spPr>
        <p:txBody>
          <a:bodyPr/>
          <a:lstStyle/>
          <a:p>
            <a:r>
              <a:rPr lang="en-US" dirty="0" smtClean="0"/>
              <a:t>Demo: Examine the Player Templates</a:t>
            </a:r>
            <a:endParaRPr lang="en-US" dirty="0"/>
          </a:p>
        </p:txBody>
      </p:sp>
      <p:sp>
        <p:nvSpPr>
          <p:cNvPr id="4" name="Slide Number Placeholder 3"/>
          <p:cNvSpPr>
            <a:spLocks noGrp="1"/>
          </p:cNvSpPr>
          <p:nvPr>
            <p:ph type="sldNum" sz="quarter" idx="4294967295"/>
          </p:nvPr>
        </p:nvSpPr>
        <p:spPr>
          <a:xfrm>
            <a:off x="0" y="6510338"/>
            <a:ext cx="428625" cy="284162"/>
          </a:xfrm>
          <a:prstGeom prst="rect">
            <a:avLst/>
          </a:prstGeom>
        </p:spPr>
        <p:txBody>
          <a:bodyPr/>
          <a:lstStyle/>
          <a:p>
            <a:pPr>
              <a:defRPr/>
            </a:pPr>
            <a:fld id="{E089BD15-BC77-46D6-86B9-64976AF1A8F1}" type="slidenum">
              <a:rPr lang="en-US" smtClean="0"/>
              <a:pPr>
                <a:defRPr/>
              </a:pPr>
              <a:t>5</a:t>
            </a:fld>
            <a:endParaRPr lang="en-US"/>
          </a:p>
        </p:txBody>
      </p:sp>
      <p:pic>
        <p:nvPicPr>
          <p:cNvPr id="9" name="Picture 8" descr="BEMLcode.png"/>
          <p:cNvPicPr>
            <a:picLocks noChangeAspect="1"/>
          </p:cNvPicPr>
          <p:nvPr/>
        </p:nvPicPr>
        <p:blipFill>
          <a:blip r:embed="rId2"/>
          <a:stretch>
            <a:fillRect/>
          </a:stretch>
        </p:blipFill>
        <p:spPr>
          <a:xfrm>
            <a:off x="4953000" y="1143000"/>
            <a:ext cx="3733800" cy="4655783"/>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Implementing Captions and Subtitles</a:t>
            </a:r>
            <a:endParaRPr lang="en-US" dirty="0"/>
          </a:p>
        </p:txBody>
      </p:sp>
      <p:sp>
        <p:nvSpPr>
          <p:cNvPr id="4" name="Slide Number Placeholder 3"/>
          <p:cNvSpPr>
            <a:spLocks noGrp="1"/>
          </p:cNvSpPr>
          <p:nvPr>
            <p:ph type="sldNum" sz="quarter" idx="4294967295"/>
          </p:nvPr>
        </p:nvSpPr>
        <p:spPr>
          <a:xfrm>
            <a:off x="0" y="6510338"/>
            <a:ext cx="428625" cy="284162"/>
          </a:xfrm>
          <a:prstGeom prst="rect">
            <a:avLst/>
          </a:prstGeom>
        </p:spPr>
        <p:txBody>
          <a:bodyPr/>
          <a:lstStyle/>
          <a:p>
            <a:pPr>
              <a:defRPr/>
            </a:pPr>
            <a:fld id="{E089BD15-BC77-46D6-86B9-64976AF1A8F1}" type="slidenum">
              <a:rPr lang="en-US" smtClean="0"/>
              <a:pPr>
                <a:defRPr/>
              </a:pPr>
              <a:t>50</a:t>
            </a:fld>
            <a:endParaRPr lang="en-US"/>
          </a:p>
        </p:txBody>
      </p:sp>
    </p:spTree>
    <p:extLst>
      <p:ext uri="{BB962C8B-B14F-4D97-AF65-F5344CB8AC3E}">
        <p14:creationId xmlns:p14="http://schemas.microsoft.com/office/powerpoint/2010/main" val="176149400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Captions Module</a:t>
            </a:r>
            <a:endParaRPr lang="en-US" dirty="0"/>
          </a:p>
        </p:txBody>
      </p:sp>
      <p:sp>
        <p:nvSpPr>
          <p:cNvPr id="3" name="Content Placeholder 2"/>
          <p:cNvSpPr>
            <a:spLocks noGrp="1"/>
          </p:cNvSpPr>
          <p:nvPr>
            <p:ph idx="1"/>
          </p:nvPr>
        </p:nvSpPr>
        <p:spPr/>
        <p:txBody>
          <a:bodyPr>
            <a:normAutofit/>
          </a:bodyPr>
          <a:lstStyle/>
          <a:p>
            <a:r>
              <a:rPr lang="en-US" sz="2000" dirty="0" smtClean="0"/>
              <a:t>Supports only DFXP captions</a:t>
            </a:r>
          </a:p>
          <a:p>
            <a:r>
              <a:rPr lang="en-US" sz="2000" dirty="0" smtClean="0"/>
              <a:t>DFXP file can contain captions for one or multiple languages</a:t>
            </a:r>
          </a:p>
          <a:p>
            <a:r>
              <a:rPr lang="en-US" sz="2000" dirty="0" smtClean="0"/>
              <a:t>If there are multiple languages, </a:t>
            </a:r>
            <a:r>
              <a:rPr lang="en-US" sz="2000" dirty="0" err="1" smtClean="0"/>
              <a:t>getLanguages</a:t>
            </a:r>
            <a:r>
              <a:rPr lang="en-US" sz="2000" dirty="0" smtClean="0"/>
              <a:t>() and </a:t>
            </a:r>
            <a:r>
              <a:rPr lang="en-US" sz="2000" dirty="0" err="1" smtClean="0"/>
              <a:t>setLanguage</a:t>
            </a:r>
            <a:r>
              <a:rPr lang="en-US" sz="2000" dirty="0" smtClean="0"/>
              <a:t>() methods allow you to control which language the captions are displayed in</a:t>
            </a:r>
          </a:p>
          <a:p>
            <a:r>
              <a:rPr lang="en-US" sz="2000" dirty="0" err="1" smtClean="0"/>
              <a:t>loadDFXP</a:t>
            </a:r>
            <a:r>
              <a:rPr lang="en-US" sz="2000" dirty="0" smtClean="0"/>
              <a:t>() method loads a DFXP file for </a:t>
            </a:r>
            <a:r>
              <a:rPr lang="en-US" sz="2000" dirty="0"/>
              <a:t>a </a:t>
            </a:r>
            <a:r>
              <a:rPr lang="en-US" sz="2000" dirty="0" smtClean="0"/>
              <a:t>specific video</a:t>
            </a:r>
          </a:p>
          <a:p>
            <a:r>
              <a:rPr lang="en-US" sz="2000" dirty="0" smtClean="0"/>
              <a:t>Brightcove generally recommends storing the path the DFXP file in a custom field, but it can also be stored as the related link URL or constructed dynamically if it is related to some unique item of metadata for the video, such as the </a:t>
            </a:r>
            <a:r>
              <a:rPr lang="en-US" sz="2000" dirty="0" err="1" smtClean="0"/>
              <a:t>videoID</a:t>
            </a:r>
            <a:r>
              <a:rPr lang="en-US" sz="2000" dirty="0" smtClean="0"/>
              <a:t> or </a:t>
            </a:r>
            <a:r>
              <a:rPr lang="en-US" sz="2000" dirty="0" err="1" smtClean="0"/>
              <a:t>referenceID</a:t>
            </a:r>
            <a:endParaRPr lang="en-US" sz="2000" dirty="0" smtClean="0"/>
          </a:p>
          <a:p>
            <a:r>
              <a:rPr lang="en-US" sz="2000" dirty="0" smtClean="0"/>
              <a:t>Captions are loaded asynchronously, will </a:t>
            </a:r>
            <a:r>
              <a:rPr lang="en-US" sz="2000" dirty="0"/>
              <a:t>appear </a:t>
            </a:r>
            <a:r>
              <a:rPr lang="en-US" sz="2000" dirty="0" smtClean="0"/>
              <a:t>when loaded</a:t>
            </a:r>
            <a:endParaRPr lang="en-US" sz="2000" dirty="0"/>
          </a:p>
        </p:txBody>
      </p:sp>
    </p:spTree>
    <p:extLst>
      <p:ext uri="{BB962C8B-B14F-4D97-AF65-F5344CB8AC3E}">
        <p14:creationId xmlns:p14="http://schemas.microsoft.com/office/powerpoint/2010/main" val="817418332"/>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on Exercise 9</a:t>
            </a:r>
            <a:endParaRPr lang="en-US" dirty="0"/>
          </a:p>
        </p:txBody>
      </p:sp>
      <p:sp>
        <p:nvSpPr>
          <p:cNvPr id="3" name="Content Placeholder 2"/>
          <p:cNvSpPr>
            <a:spLocks noGrp="1"/>
          </p:cNvSpPr>
          <p:nvPr>
            <p:ph idx="1"/>
          </p:nvPr>
        </p:nvSpPr>
        <p:spPr/>
        <p:txBody>
          <a:bodyPr>
            <a:normAutofit/>
          </a:bodyPr>
          <a:lstStyle/>
          <a:p>
            <a:r>
              <a:rPr lang="en-US" sz="2000" dirty="0" smtClean="0"/>
              <a:t>If you just have captions in one language, captions are straightforward and you should fetch captions for all videos as soon as you can</a:t>
            </a:r>
          </a:p>
          <a:p>
            <a:r>
              <a:rPr lang="en-US" sz="2000" dirty="0" smtClean="0"/>
              <a:t>If you have subtitles in multiple languages in a single DFXP file, then you can use </a:t>
            </a:r>
            <a:r>
              <a:rPr lang="en-US" sz="2000" dirty="0" err="1" smtClean="0"/>
              <a:t>setLanguage</a:t>
            </a:r>
            <a:r>
              <a:rPr lang="en-US" sz="2000" dirty="0" smtClean="0"/>
              <a:t>() to set which set of captions get shown</a:t>
            </a:r>
          </a:p>
          <a:p>
            <a:r>
              <a:rPr lang="en-US" sz="2000" dirty="0" smtClean="0"/>
              <a:t>We will deal with a slightly more complex case where the different language subtitles are in multiple files that are named similarly</a:t>
            </a:r>
          </a:p>
          <a:p>
            <a:r>
              <a:rPr lang="en-US" sz="2000" dirty="0" smtClean="0"/>
              <a:t>Our solution involves setting just the stub of a URL in the </a:t>
            </a:r>
            <a:r>
              <a:rPr lang="en-US" sz="2000" dirty="0" err="1" smtClean="0"/>
              <a:t>dfxppath</a:t>
            </a:r>
            <a:r>
              <a:rPr lang="en-US" sz="2000" dirty="0" smtClean="0"/>
              <a:t> custom field, which must then be completed programmatically based on </a:t>
            </a:r>
            <a:r>
              <a:rPr lang="en-US" sz="2000" dirty="0"/>
              <a:t>a </a:t>
            </a:r>
            <a:r>
              <a:rPr lang="en-US" sz="2000" dirty="0" smtClean="0"/>
              <a:t>language selection by the user</a:t>
            </a:r>
            <a:endParaRPr lang="en-US" sz="2000"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52</a:t>
            </a:fld>
            <a:endParaRPr lang="en-US"/>
          </a:p>
        </p:txBody>
      </p:sp>
    </p:spTree>
    <p:extLst>
      <p:ext uri="{BB962C8B-B14F-4D97-AF65-F5344CB8AC3E}">
        <p14:creationId xmlns:p14="http://schemas.microsoft.com/office/powerpoint/2010/main" val="1524613719"/>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9B6BCBA3-1D58-41CB-BB98-D22096C20B77}" type="slidenum">
              <a:rPr lang="en-US" sz="900" b="1">
                <a:solidFill>
                  <a:srgbClr val="7B7B7B"/>
                </a:solidFill>
                <a:ea typeface="ＭＳ Ｐゴシック" pitchFamily="34" charset="-128"/>
                <a:cs typeface="+mn-cs"/>
              </a:rPr>
              <a:pPr eaLnBrk="0" hangingPunct="0">
                <a:defRPr/>
              </a:pPr>
              <a:t>53</a:t>
            </a:fld>
            <a:endParaRPr lang="en-US" sz="900" b="1">
              <a:solidFill>
                <a:srgbClr val="7B7B7B"/>
              </a:solidFill>
              <a:ea typeface="ＭＳ Ｐゴシック" pitchFamily="34" charset="-128"/>
              <a:cs typeface="+mn-cs"/>
            </a:endParaRPr>
          </a:p>
        </p:txBody>
      </p:sp>
      <p:sp>
        <p:nvSpPr>
          <p:cNvPr id="5" name="Text Placeholder 4"/>
          <p:cNvSpPr>
            <a:spLocks noGrp="1"/>
          </p:cNvSpPr>
          <p:nvPr>
            <p:ph type="body" sz="quarter" idx="10"/>
          </p:nvPr>
        </p:nvSpPr>
        <p:spPr/>
        <p:txBody>
          <a:bodyPr/>
          <a:lstStyle/>
          <a:p>
            <a:r>
              <a:rPr lang="en-US" dirty="0" smtClean="0"/>
              <a:t>Exercise 9: Displaying Captions</a:t>
            </a:r>
          </a:p>
          <a:p>
            <a:endParaRPr lang="en-US" dirty="0"/>
          </a:p>
        </p:txBody>
      </p:sp>
      <p:sp>
        <p:nvSpPr>
          <p:cNvPr id="2" name="TextBox 1"/>
          <p:cNvSpPr txBox="1"/>
          <p:nvPr/>
        </p:nvSpPr>
        <p:spPr>
          <a:xfrm>
            <a:off x="1446342" y="6043741"/>
            <a:ext cx="6312044" cy="523220"/>
          </a:xfrm>
          <a:prstGeom prst="rect">
            <a:avLst/>
          </a:prstGeom>
          <a:noFill/>
        </p:spPr>
        <p:txBody>
          <a:bodyPr wrap="none" rtlCol="0">
            <a:spAutoFit/>
          </a:bodyPr>
          <a:lstStyle/>
          <a:p>
            <a:r>
              <a:rPr lang="en-US" dirty="0">
                <a:solidFill>
                  <a:srgbClr val="FFFFFF"/>
                </a:solidFill>
              </a:rPr>
              <a:t>Solution: /solution/PlayerAPI_Ex8.html</a:t>
            </a:r>
            <a:endParaRPr lang="en-US" dirty="0">
              <a:solidFill>
                <a:srgbClr val="FFFFFF"/>
              </a:solidFill>
            </a:endParaRPr>
          </a:p>
        </p:txBody>
      </p:sp>
    </p:spTree>
    <p:extLst>
      <p:ext uri="{BB962C8B-B14F-4D97-AF65-F5344CB8AC3E}">
        <p14:creationId xmlns:p14="http://schemas.microsoft.com/office/powerpoint/2010/main" val="12512052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z="2800" dirty="0" smtClean="0"/>
              <a:t>Thank you</a:t>
            </a:r>
            <a:endParaRPr lang="en-US" sz="2800" dirty="0"/>
          </a:p>
        </p:txBody>
      </p:sp>
      <p:sp>
        <p:nvSpPr>
          <p:cNvPr id="4" name="Slide Number Placeholder 3"/>
          <p:cNvSpPr>
            <a:spLocks noGrp="1"/>
          </p:cNvSpPr>
          <p:nvPr>
            <p:ph type="sldNum" sz="quarter" idx="4294967295"/>
          </p:nvPr>
        </p:nvSpPr>
        <p:spPr>
          <a:xfrm>
            <a:off x="0" y="6510338"/>
            <a:ext cx="428625" cy="284162"/>
          </a:xfrm>
          <a:prstGeom prst="rect">
            <a:avLst/>
          </a:prstGeom>
        </p:spPr>
        <p:txBody>
          <a:bodyPr/>
          <a:lstStyle/>
          <a:p>
            <a:pPr>
              <a:defRPr/>
            </a:pPr>
            <a:fld id="{E089BD15-BC77-46D6-86B9-64976AF1A8F1}" type="slidenum">
              <a:rPr lang="en-US" smtClean="0"/>
              <a:pPr>
                <a:defRPr/>
              </a:pPr>
              <a:t>54</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Introduction</a:t>
            </a:r>
            <a:endParaRPr lang="en-US" dirty="0"/>
          </a:p>
        </p:txBody>
      </p:sp>
      <p:sp>
        <p:nvSpPr>
          <p:cNvPr id="4" name="Slide Number Placeholder 3"/>
          <p:cNvSpPr>
            <a:spLocks noGrp="1"/>
          </p:cNvSpPr>
          <p:nvPr>
            <p:ph type="sldNum" sz="quarter" idx="4294967295"/>
          </p:nvPr>
        </p:nvSpPr>
        <p:spPr>
          <a:xfrm>
            <a:off x="0" y="6465888"/>
            <a:ext cx="457200" cy="381000"/>
          </a:xfrm>
          <a:prstGeom prst="rect">
            <a:avLst/>
          </a:prstGeom>
        </p:spPr>
        <p:txBody>
          <a:bodyPr/>
          <a:lstStyle/>
          <a:p>
            <a:pPr>
              <a:defRPr/>
            </a:pPr>
            <a:fld id="{E089BD15-BC77-46D6-86B9-64976AF1A8F1}" type="slidenum">
              <a:rPr lang="en-US" smtClean="0"/>
              <a:pPr>
                <a:defRPr/>
              </a:pPr>
              <a:t>6</a:t>
            </a:fld>
            <a:endParaRPr lang="en-US"/>
          </a:p>
        </p:txBody>
      </p:sp>
      <p:sp>
        <p:nvSpPr>
          <p:cNvPr id="7" name="TextBox 6"/>
          <p:cNvSpPr txBox="1"/>
          <p:nvPr/>
        </p:nvSpPr>
        <p:spPr bwMode="auto">
          <a:xfrm>
            <a:off x="2362200" y="3352800"/>
            <a:ext cx="184666" cy="584776"/>
          </a:xfrm>
          <a:prstGeom prst="rect">
            <a:avLst/>
          </a:prstGeom>
          <a:noFill/>
          <a:ln>
            <a:miter lim="800000"/>
            <a:headEnd/>
            <a:tailEnd/>
          </a:ln>
        </p:spPr>
        <p:txBody>
          <a:bodyPr wrap="none" rtlCol="0" anchor="ctr">
            <a:prstTxWarp prst="textNoShape">
              <a:avLst/>
            </a:prstTxWarp>
            <a:spAutoFit/>
          </a:bodyPr>
          <a:lstStyle/>
          <a:p>
            <a:endParaRPr lang="en-US" sz="3200" dirty="0">
              <a:solidFill>
                <a:srgbClr val="E1E1E1"/>
              </a:solidFill>
              <a:latin typeface="Arial'" charset="0"/>
            </a:endParaRPr>
          </a:p>
        </p:txBody>
      </p:sp>
    </p:spTree>
    <p:extLst>
      <p:ext uri="{BB962C8B-B14F-4D97-AF65-F5344CB8AC3E}">
        <p14:creationId xmlns:p14="http://schemas.microsoft.com/office/powerpoint/2010/main" val="185223501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96C43317-A89F-46B2-A7CC-36262F61828E}" type="slidenum">
              <a:rPr lang="en-US" sz="900" b="1">
                <a:solidFill>
                  <a:srgbClr val="7B7B7B"/>
                </a:solidFill>
                <a:ea typeface="ＭＳ Ｐゴシック" pitchFamily="34" charset="-128"/>
                <a:cs typeface="+mn-cs"/>
              </a:rPr>
              <a:pPr eaLnBrk="0" hangingPunct="0">
                <a:defRPr/>
              </a:pPr>
              <a:t>7</a:t>
            </a:fld>
            <a:endParaRPr lang="en-US" sz="900" b="1">
              <a:solidFill>
                <a:srgbClr val="7B7B7B"/>
              </a:solidFill>
              <a:ea typeface="ＭＳ Ｐゴシック" pitchFamily="34" charset="-128"/>
              <a:cs typeface="+mn-cs"/>
            </a:endParaRPr>
          </a:p>
        </p:txBody>
      </p:sp>
      <p:sp>
        <p:nvSpPr>
          <p:cNvPr id="75779" name="Rectangle 2"/>
          <p:cNvSpPr>
            <a:spLocks noGrp="1" noChangeArrowheads="1"/>
          </p:cNvSpPr>
          <p:nvPr>
            <p:ph type="title"/>
          </p:nvPr>
        </p:nvSpPr>
        <p:spPr>
          <a:prstGeom prst="rect">
            <a:avLst/>
          </a:prstGeom>
        </p:spPr>
        <p:txBody>
          <a:bodyPr/>
          <a:lstStyle/>
          <a:p>
            <a:pPr eaLnBrk="1" hangingPunct="1"/>
            <a:r>
              <a:rPr lang="en-US" smtClean="0"/>
              <a:t>The Player API</a:t>
            </a:r>
          </a:p>
        </p:txBody>
      </p:sp>
      <p:sp>
        <p:nvSpPr>
          <p:cNvPr id="75780" name="Rectangle 3"/>
          <p:cNvSpPr>
            <a:spLocks noGrp="1" noChangeArrowheads="1"/>
          </p:cNvSpPr>
          <p:nvPr>
            <p:ph idx="1"/>
          </p:nvPr>
        </p:nvSpPr>
        <p:spPr>
          <a:prstGeom prst="rect">
            <a:avLst/>
          </a:prstGeom>
        </p:spPr>
        <p:txBody>
          <a:bodyPr>
            <a:normAutofit/>
          </a:bodyPr>
          <a:lstStyle/>
          <a:p>
            <a:pPr eaLnBrk="1" hangingPunct="1"/>
            <a:r>
              <a:rPr lang="en-US" sz="1800" dirty="0" smtClean="0"/>
              <a:t>Customize, integrate with or add functionality to your players through external scripts. The API:</a:t>
            </a:r>
          </a:p>
          <a:p>
            <a:pPr lvl="1" eaLnBrk="1" hangingPunct="1"/>
            <a:r>
              <a:rPr lang="en-US" sz="1800" dirty="0" smtClean="0"/>
              <a:t>Exposes objects and events in the player</a:t>
            </a:r>
          </a:p>
          <a:p>
            <a:pPr lvl="1" eaLnBrk="1" hangingPunct="1"/>
            <a:r>
              <a:rPr lang="en-US" sz="1800" dirty="0" smtClean="0"/>
              <a:t>Offers methods to control or alter functionality</a:t>
            </a:r>
          </a:p>
          <a:p>
            <a:pPr lvl="1" eaLnBrk="1" hangingPunct="1"/>
            <a:r>
              <a:rPr lang="en-US" sz="1800" dirty="0" smtClean="0"/>
              <a:t>Allows for reporting or acting on player events</a:t>
            </a:r>
          </a:p>
          <a:p>
            <a:pPr eaLnBrk="1" hangingPunct="1"/>
            <a:r>
              <a:rPr lang="en-US" sz="1800" dirty="0" smtClean="0"/>
              <a:t>JavaScript and ActionScript interfaces provided</a:t>
            </a:r>
          </a:p>
          <a:p>
            <a:pPr eaLnBrk="1" hangingPunct="1"/>
            <a:r>
              <a:rPr lang="en-US" sz="1800" dirty="0" smtClean="0"/>
              <a:t>NOTE: in this class we will use the JavaScript version to avoid the need for specialized tools like Flash or Flex, but all the techniques taught in this class can be implemented in ActionScript as well</a:t>
            </a:r>
          </a:p>
          <a:p>
            <a:pPr eaLnBrk="1" hangingPunct="1"/>
            <a:r>
              <a:rPr lang="en-US" sz="1800" dirty="0" smtClean="0"/>
              <a:t>For more information on using the ActionScript Player API see </a:t>
            </a:r>
            <a:r>
              <a:rPr lang="en-US" sz="1800" dirty="0" smtClean="0">
                <a:hlinkClick r:id="rId3"/>
              </a:rPr>
              <a:t>http://support.brightcove.com/en/docs/using-actionscript-player-api</a:t>
            </a:r>
            <a:endParaRPr lang="en-US" sz="1800" dirty="0" smtClean="0"/>
          </a:p>
          <a:p>
            <a:pPr marL="457200" lvl="1" indent="0" eaLnBrk="1" hangingPunct="1">
              <a:buNone/>
            </a:pPr>
            <a:endParaRPr lang="en-US" sz="1800" dirty="0" smtClean="0"/>
          </a:p>
          <a:p>
            <a:pPr lvl="1" eaLnBrk="1" hangingPunct="1">
              <a:buFontTx/>
              <a:buNone/>
            </a:pPr>
            <a:endParaRPr lang="en-US" sz="1800" dirty="0" smtClean="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prstGeom prst="rect">
            <a:avLst/>
          </a:prstGeom>
        </p:spPr>
        <p:txBody>
          <a:bodyPr/>
          <a:lstStyle/>
          <a:p>
            <a:r>
              <a:rPr lang="en-US" smtClean="0"/>
              <a:t>Player API Classes</a:t>
            </a:r>
          </a:p>
        </p:txBody>
      </p:sp>
      <p:sp>
        <p:nvSpPr>
          <p:cNvPr id="77826" name="Rectangle 5"/>
          <p:cNvSpPr>
            <a:spLocks noChangeArrowheads="1"/>
          </p:cNvSpPr>
          <p:nvPr/>
        </p:nvSpPr>
        <p:spPr bwMode="auto">
          <a:xfrm>
            <a:off x="2743200" y="1066800"/>
            <a:ext cx="3733800" cy="609600"/>
          </a:xfrm>
          <a:prstGeom prst="rect">
            <a:avLst/>
          </a:prstGeom>
          <a:solidFill>
            <a:schemeClr val="accent1"/>
          </a:solidFill>
          <a:ln w="9525" algn="ctr">
            <a:solidFill>
              <a:schemeClr val="tx1"/>
            </a:solidFill>
            <a:round/>
            <a:headEnd/>
            <a:tailEnd/>
          </a:ln>
        </p:spPr>
        <p:txBody>
          <a:bodyPr anchor="ctr"/>
          <a:lstStyle/>
          <a:p>
            <a:pPr algn="ctr" eaLnBrk="0" hangingPunct="0"/>
            <a:r>
              <a:rPr lang="en-US" sz="2400">
                <a:cs typeface="ＭＳ Ｐゴシック"/>
              </a:rPr>
              <a:t>Brightcove Experience</a:t>
            </a:r>
          </a:p>
        </p:txBody>
      </p:sp>
      <p:sp>
        <p:nvSpPr>
          <p:cNvPr id="77827" name="Rectangle 6"/>
          <p:cNvSpPr>
            <a:spLocks noChangeArrowheads="1"/>
          </p:cNvSpPr>
          <p:nvPr/>
        </p:nvSpPr>
        <p:spPr bwMode="auto">
          <a:xfrm>
            <a:off x="609600" y="1905000"/>
            <a:ext cx="8001000" cy="1981200"/>
          </a:xfrm>
          <a:prstGeom prst="rect">
            <a:avLst/>
          </a:prstGeom>
          <a:solidFill>
            <a:srgbClr val="CC3366"/>
          </a:solidFill>
          <a:ln w="9525" algn="ctr">
            <a:solidFill>
              <a:schemeClr val="tx1"/>
            </a:solidFill>
            <a:round/>
            <a:headEnd/>
            <a:tailEnd/>
          </a:ln>
        </p:spPr>
        <p:txBody>
          <a:bodyPr/>
          <a:lstStyle/>
          <a:p>
            <a:pPr eaLnBrk="0" hangingPunct="0"/>
            <a:r>
              <a:rPr lang="en-US" sz="2400">
                <a:cs typeface="ＭＳ Ｐゴシック"/>
              </a:rPr>
              <a:t>Modules</a:t>
            </a:r>
          </a:p>
        </p:txBody>
      </p:sp>
      <p:sp>
        <p:nvSpPr>
          <p:cNvPr id="77828" name="TextBox 7"/>
          <p:cNvSpPr txBox="1">
            <a:spLocks noChangeArrowheads="1"/>
          </p:cNvSpPr>
          <p:nvPr/>
        </p:nvSpPr>
        <p:spPr bwMode="auto">
          <a:xfrm>
            <a:off x="1811338" y="2286000"/>
            <a:ext cx="2323335" cy="1477328"/>
          </a:xfrm>
          <a:prstGeom prst="rect">
            <a:avLst/>
          </a:prstGeom>
          <a:noFill/>
          <a:ln w="9525">
            <a:noFill/>
            <a:miter lim="800000"/>
            <a:headEnd/>
            <a:tailEnd/>
          </a:ln>
        </p:spPr>
        <p:txBody>
          <a:bodyPr wrap="none">
            <a:spAutoFit/>
          </a:bodyPr>
          <a:lstStyle/>
          <a:p>
            <a:r>
              <a:rPr lang="en-US" sz="1800" dirty="0">
                <a:solidFill>
                  <a:schemeClr val="bg1"/>
                </a:solidFill>
                <a:cs typeface="ＭＳ Ｐゴシック"/>
              </a:rPr>
              <a:t>Video Player Module</a:t>
            </a:r>
          </a:p>
          <a:p>
            <a:r>
              <a:rPr lang="en-US" sz="1800" dirty="0">
                <a:solidFill>
                  <a:schemeClr val="bg1"/>
                </a:solidFill>
                <a:cs typeface="ＭＳ Ｐゴシック"/>
              </a:rPr>
              <a:t>Content Module</a:t>
            </a:r>
          </a:p>
          <a:p>
            <a:r>
              <a:rPr lang="en-US" sz="1800" dirty="0">
                <a:solidFill>
                  <a:schemeClr val="bg1"/>
                </a:solidFill>
                <a:cs typeface="ＭＳ Ｐゴシック"/>
              </a:rPr>
              <a:t>Search Module</a:t>
            </a:r>
          </a:p>
          <a:p>
            <a:r>
              <a:rPr lang="en-US" sz="1800" dirty="0">
                <a:solidFill>
                  <a:schemeClr val="bg1"/>
                </a:solidFill>
                <a:cs typeface="ＭＳ Ｐゴシック"/>
              </a:rPr>
              <a:t>Menu </a:t>
            </a:r>
            <a:r>
              <a:rPr lang="en-US" sz="1800" dirty="0" smtClean="0">
                <a:solidFill>
                  <a:schemeClr val="bg1"/>
                </a:solidFill>
                <a:cs typeface="ＭＳ Ｐゴシック"/>
              </a:rPr>
              <a:t>Module</a:t>
            </a:r>
          </a:p>
          <a:p>
            <a:r>
              <a:rPr lang="en-US" sz="1800" dirty="0" smtClean="0">
                <a:solidFill>
                  <a:schemeClr val="bg1"/>
                </a:solidFill>
                <a:cs typeface="ＭＳ Ｐゴシック"/>
              </a:rPr>
              <a:t>Captions</a:t>
            </a:r>
            <a:endParaRPr lang="en-US" sz="1800" dirty="0">
              <a:solidFill>
                <a:schemeClr val="bg1"/>
              </a:solidFill>
              <a:cs typeface="ＭＳ Ｐゴシック"/>
            </a:endParaRPr>
          </a:p>
        </p:txBody>
      </p:sp>
      <p:grpSp>
        <p:nvGrpSpPr>
          <p:cNvPr id="77829" name="Group 15"/>
          <p:cNvGrpSpPr>
            <a:grpSpLocks/>
          </p:cNvGrpSpPr>
          <p:nvPr/>
        </p:nvGrpSpPr>
        <p:grpSpPr bwMode="auto">
          <a:xfrm>
            <a:off x="609600" y="4191000"/>
            <a:ext cx="8001000" cy="1981200"/>
            <a:chOff x="609600" y="4114800"/>
            <a:chExt cx="8001000" cy="1981200"/>
          </a:xfrm>
        </p:grpSpPr>
        <p:sp>
          <p:nvSpPr>
            <p:cNvPr id="10" name="Rectangle 9"/>
            <p:cNvSpPr/>
            <p:nvPr/>
          </p:nvSpPr>
          <p:spPr bwMode="auto">
            <a:xfrm>
              <a:off x="609600" y="4114800"/>
              <a:ext cx="8001000" cy="1981200"/>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eaLnBrk="0" hangingPunct="0">
                <a:defRPr/>
              </a:pPr>
              <a:r>
                <a:rPr lang="en-US" sz="2400" dirty="0">
                  <a:ea typeface="ＭＳ Ｐゴシック" pitchFamily="34" charset="-128"/>
                </a:rPr>
                <a:t>Components</a:t>
              </a:r>
            </a:p>
          </p:txBody>
        </p:sp>
        <p:sp>
          <p:nvSpPr>
            <p:cNvPr id="77835" name="TextBox 10"/>
            <p:cNvSpPr txBox="1">
              <a:spLocks noChangeArrowheads="1"/>
            </p:cNvSpPr>
            <p:nvPr/>
          </p:nvSpPr>
          <p:spPr bwMode="auto">
            <a:xfrm>
              <a:off x="824696" y="4667071"/>
              <a:ext cx="2082621" cy="1200329"/>
            </a:xfrm>
            <a:prstGeom prst="rect">
              <a:avLst/>
            </a:prstGeom>
            <a:noFill/>
            <a:ln w="9525">
              <a:noFill/>
              <a:miter lim="800000"/>
              <a:headEnd/>
              <a:tailEnd/>
            </a:ln>
          </p:spPr>
          <p:txBody>
            <a:bodyPr wrap="none">
              <a:spAutoFit/>
            </a:bodyPr>
            <a:lstStyle/>
            <a:p>
              <a:r>
                <a:rPr lang="en-US" sz="1800">
                  <a:cs typeface="ＭＳ Ｐゴシック"/>
                </a:rPr>
                <a:t>Banner</a:t>
              </a:r>
            </a:p>
            <a:p>
              <a:r>
                <a:rPr lang="en-US" sz="1800">
                  <a:cs typeface="ＭＳ Ｐゴシック"/>
                </a:rPr>
                <a:t>Button</a:t>
              </a:r>
            </a:p>
            <a:p>
              <a:r>
                <a:rPr lang="en-US" sz="1800">
                  <a:cs typeface="ＭＳ Ｐゴシック"/>
                </a:rPr>
                <a:t>Combo Box</a:t>
              </a:r>
            </a:p>
            <a:p>
              <a:r>
                <a:rPr lang="en-US" sz="1800">
                  <a:cs typeface="ＭＳ Ｐゴシック"/>
                </a:rPr>
                <a:t>Expanding Banner</a:t>
              </a:r>
            </a:p>
          </p:txBody>
        </p:sp>
        <p:sp>
          <p:nvSpPr>
            <p:cNvPr id="77836" name="TextBox 11"/>
            <p:cNvSpPr txBox="1">
              <a:spLocks noChangeArrowheads="1"/>
            </p:cNvSpPr>
            <p:nvPr/>
          </p:nvSpPr>
          <p:spPr bwMode="auto">
            <a:xfrm>
              <a:off x="3048000" y="4667071"/>
              <a:ext cx="1338828" cy="1200329"/>
            </a:xfrm>
            <a:prstGeom prst="rect">
              <a:avLst/>
            </a:prstGeom>
            <a:noFill/>
            <a:ln w="9525">
              <a:noFill/>
              <a:miter lim="800000"/>
              <a:headEnd/>
              <a:tailEnd/>
            </a:ln>
          </p:spPr>
          <p:txBody>
            <a:bodyPr wrap="none">
              <a:spAutoFit/>
            </a:bodyPr>
            <a:lstStyle/>
            <a:p>
              <a:r>
                <a:rPr lang="en-US" sz="1800">
                  <a:cs typeface="ＭＳ Ｐゴシック"/>
                </a:rPr>
                <a:t>Image</a:t>
              </a:r>
            </a:p>
            <a:p>
              <a:r>
                <a:rPr lang="en-US" sz="1800">
                  <a:cs typeface="ＭＳ Ｐゴシック"/>
                </a:rPr>
                <a:t>Label</a:t>
              </a:r>
            </a:p>
            <a:p>
              <a:r>
                <a:rPr lang="en-US" sz="1800">
                  <a:cs typeface="ＭＳ Ｐゴシック"/>
                </a:rPr>
                <a:t>Layout Box</a:t>
              </a:r>
            </a:p>
            <a:p>
              <a:r>
                <a:rPr lang="en-US" sz="1800">
                  <a:cs typeface="ＭＳ Ｐゴシック"/>
                </a:rPr>
                <a:t>Link</a:t>
              </a:r>
            </a:p>
          </p:txBody>
        </p:sp>
        <p:sp>
          <p:nvSpPr>
            <p:cNvPr id="77837" name="TextBox 12"/>
            <p:cNvSpPr txBox="1">
              <a:spLocks noChangeArrowheads="1"/>
            </p:cNvSpPr>
            <p:nvPr/>
          </p:nvSpPr>
          <p:spPr bwMode="auto">
            <a:xfrm>
              <a:off x="4724400" y="4667250"/>
              <a:ext cx="1720850" cy="1190625"/>
            </a:xfrm>
            <a:prstGeom prst="rect">
              <a:avLst/>
            </a:prstGeom>
            <a:noFill/>
            <a:ln w="9525">
              <a:noFill/>
              <a:miter lim="800000"/>
              <a:headEnd/>
              <a:tailEnd/>
            </a:ln>
          </p:spPr>
          <p:txBody>
            <a:bodyPr wrap="none">
              <a:spAutoFit/>
            </a:bodyPr>
            <a:lstStyle/>
            <a:p>
              <a:r>
                <a:rPr lang="en-US" sz="1800">
                  <a:cs typeface="ＭＳ Ｐゴシック"/>
                </a:rPr>
                <a:t>List</a:t>
              </a:r>
            </a:p>
            <a:p>
              <a:r>
                <a:rPr lang="en-US" sz="1800">
                  <a:cs typeface="ＭＳ Ｐゴシック"/>
                </a:rPr>
                <a:t>Media Controls</a:t>
              </a:r>
            </a:p>
            <a:p>
              <a:r>
                <a:rPr lang="en-US" sz="1800">
                  <a:cs typeface="ＭＳ Ｐゴシック"/>
                </a:rPr>
                <a:t>Playhead</a:t>
              </a:r>
            </a:p>
            <a:p>
              <a:r>
                <a:rPr lang="en-US" sz="1800">
                  <a:cs typeface="ＭＳ Ｐゴシック"/>
                </a:rPr>
                <a:t>SWFLoader</a:t>
              </a:r>
            </a:p>
          </p:txBody>
        </p:sp>
        <p:sp>
          <p:nvSpPr>
            <p:cNvPr id="77838" name="TextBox 13"/>
            <p:cNvSpPr txBox="1">
              <a:spLocks noChangeArrowheads="1"/>
            </p:cNvSpPr>
            <p:nvPr/>
          </p:nvSpPr>
          <p:spPr bwMode="auto">
            <a:xfrm>
              <a:off x="6749005" y="4667071"/>
              <a:ext cx="1595373" cy="1200329"/>
            </a:xfrm>
            <a:prstGeom prst="rect">
              <a:avLst/>
            </a:prstGeom>
            <a:noFill/>
            <a:ln w="9525">
              <a:noFill/>
              <a:miter lim="800000"/>
              <a:headEnd/>
              <a:tailEnd/>
            </a:ln>
          </p:spPr>
          <p:txBody>
            <a:bodyPr wrap="none">
              <a:spAutoFit/>
            </a:bodyPr>
            <a:lstStyle/>
            <a:p>
              <a:r>
                <a:rPr lang="en-US" sz="1800">
                  <a:cs typeface="ＭＳ Ｐゴシック"/>
                </a:rPr>
                <a:t>Tab Bar</a:t>
              </a:r>
            </a:p>
            <a:p>
              <a:r>
                <a:rPr lang="en-US" sz="1800">
                  <a:cs typeface="ＭＳ Ｐゴシック"/>
                </a:rPr>
                <a:t>Text Region</a:t>
              </a:r>
            </a:p>
            <a:p>
              <a:r>
                <a:rPr lang="en-US" sz="1800">
                  <a:cs typeface="ＭＳ Ｐゴシック"/>
                </a:rPr>
                <a:t>Tile List</a:t>
              </a:r>
            </a:p>
            <a:p>
              <a:r>
                <a:rPr lang="en-US" sz="1800">
                  <a:cs typeface="ＭＳ Ｐゴシック"/>
                </a:rPr>
                <a:t>Toggle Button</a:t>
              </a:r>
            </a:p>
          </p:txBody>
        </p:sp>
      </p:grpSp>
      <p:sp>
        <p:nvSpPr>
          <p:cNvPr id="17" name="Rectangle 16"/>
          <p:cNvSpPr/>
          <p:nvPr/>
        </p:nvSpPr>
        <p:spPr bwMode="auto">
          <a:xfrm>
            <a:off x="4800600" y="3141663"/>
            <a:ext cx="2209800" cy="287337"/>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n-US">
              <a:ea typeface="ＭＳ Ｐゴシック" pitchFamily="34" charset="-128"/>
            </a:endParaRPr>
          </a:p>
        </p:txBody>
      </p:sp>
      <p:sp>
        <p:nvSpPr>
          <p:cNvPr id="77831" name="TextBox 17"/>
          <p:cNvSpPr txBox="1">
            <a:spLocks noChangeArrowheads="1"/>
          </p:cNvSpPr>
          <p:nvPr/>
        </p:nvSpPr>
        <p:spPr bwMode="auto">
          <a:xfrm>
            <a:off x="4795838" y="2257425"/>
            <a:ext cx="2173542" cy="1200329"/>
          </a:xfrm>
          <a:prstGeom prst="rect">
            <a:avLst/>
          </a:prstGeom>
          <a:noFill/>
          <a:ln w="9525">
            <a:noFill/>
            <a:miter lim="800000"/>
            <a:headEnd/>
            <a:tailEnd/>
          </a:ln>
        </p:spPr>
        <p:txBody>
          <a:bodyPr wrap="none">
            <a:spAutoFit/>
          </a:bodyPr>
          <a:lstStyle/>
          <a:p>
            <a:r>
              <a:rPr lang="en-US" sz="1800" dirty="0">
                <a:solidFill>
                  <a:schemeClr val="bg1"/>
                </a:solidFill>
                <a:cs typeface="ＭＳ Ｐゴシック"/>
              </a:rPr>
              <a:t>Advertising Module</a:t>
            </a:r>
          </a:p>
          <a:p>
            <a:r>
              <a:rPr lang="en-US" sz="1800" dirty="0">
                <a:solidFill>
                  <a:schemeClr val="bg1"/>
                </a:solidFill>
                <a:cs typeface="ＭＳ Ｐゴシック"/>
              </a:rPr>
              <a:t>Social Module</a:t>
            </a:r>
          </a:p>
          <a:p>
            <a:r>
              <a:rPr lang="en-US" sz="1800" dirty="0" err="1">
                <a:solidFill>
                  <a:schemeClr val="bg1"/>
                </a:solidFill>
                <a:cs typeface="ＭＳ Ｐゴシック"/>
              </a:rPr>
              <a:t>Cuepoints</a:t>
            </a:r>
            <a:r>
              <a:rPr lang="en-US" sz="1800" dirty="0">
                <a:solidFill>
                  <a:schemeClr val="bg1"/>
                </a:solidFill>
                <a:cs typeface="ＭＳ Ｐゴシック"/>
              </a:rPr>
              <a:t> Module</a:t>
            </a:r>
          </a:p>
          <a:p>
            <a:r>
              <a:rPr lang="en-US" sz="1800" dirty="0">
                <a:cs typeface="ＭＳ Ｐゴシック"/>
              </a:rPr>
              <a:t>Experience Module</a:t>
            </a:r>
          </a:p>
        </p:txBody>
      </p:sp>
      <p:cxnSp>
        <p:nvCxnSpPr>
          <p:cNvPr id="77832" name="Elbow Connector 21"/>
          <p:cNvCxnSpPr>
            <a:cxnSpLocks noChangeShapeType="1"/>
            <a:stCxn id="17" idx="2"/>
            <a:endCxn id="10" idx="0"/>
          </p:cNvCxnSpPr>
          <p:nvPr/>
        </p:nvCxnSpPr>
        <p:spPr bwMode="auto">
          <a:xfrm rot="5400000">
            <a:off x="4876800" y="3162300"/>
            <a:ext cx="762000" cy="1295400"/>
          </a:xfrm>
          <a:prstGeom prst="bentConnector3">
            <a:avLst>
              <a:gd name="adj1" fmla="val 50000"/>
            </a:avLst>
          </a:prstGeom>
          <a:noFill/>
          <a:ln w="12700" algn="ctr">
            <a:solidFill>
              <a:schemeClr val="tx1"/>
            </a:solidFill>
            <a:round/>
            <a:headEnd/>
            <a:tailEnd type="stealth" w="med" len="med"/>
          </a:ln>
        </p:spPr>
      </p:cxnSp>
      <p:cxnSp>
        <p:nvCxnSpPr>
          <p:cNvPr id="77833" name="Straight Arrow Connector 26"/>
          <p:cNvCxnSpPr>
            <a:cxnSpLocks noChangeShapeType="1"/>
            <a:stCxn id="77826" idx="2"/>
            <a:endCxn id="77827" idx="0"/>
          </p:cNvCxnSpPr>
          <p:nvPr/>
        </p:nvCxnSpPr>
        <p:spPr bwMode="auto">
          <a:xfrm rot="5400000">
            <a:off x="4495800" y="1790700"/>
            <a:ext cx="228600" cy="1588"/>
          </a:xfrm>
          <a:prstGeom prst="straightConnector1">
            <a:avLst/>
          </a:prstGeom>
          <a:noFill/>
          <a:ln w="12700" algn="ctr">
            <a:solidFill>
              <a:schemeClr val="tx1"/>
            </a:solidFill>
            <a:round/>
            <a:headEnd/>
            <a:tailEnd type="stealth" w="med" len="med"/>
          </a:ln>
        </p:spPr>
      </p:cxn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prstGeom prst="rect">
            <a:avLst/>
          </a:prstGeom>
        </p:spPr>
        <p:txBody>
          <a:bodyPr/>
          <a:lstStyle/>
          <a:p>
            <a:r>
              <a:rPr lang="en-US" dirty="0" smtClean="0"/>
              <a:t>Reference</a:t>
            </a:r>
          </a:p>
        </p:txBody>
      </p:sp>
      <p:sp>
        <p:nvSpPr>
          <p:cNvPr id="79874" name="Rectangle 3"/>
          <p:cNvSpPr>
            <a:spLocks noGrp="1" noChangeArrowheads="1"/>
          </p:cNvSpPr>
          <p:nvPr>
            <p:ph idx="1"/>
          </p:nvPr>
        </p:nvSpPr>
        <p:spPr>
          <a:prstGeom prst="rect">
            <a:avLst/>
          </a:prstGeom>
        </p:spPr>
        <p:txBody>
          <a:bodyPr/>
          <a:lstStyle/>
          <a:p>
            <a:pPr eaLnBrk="1" hangingPunct="1"/>
            <a:r>
              <a:rPr lang="en-US" sz="1800" dirty="0" smtClean="0"/>
              <a:t>Player API Reference</a:t>
            </a:r>
          </a:p>
          <a:p>
            <a:pPr lvl="1" eaLnBrk="1" hangingPunct="1"/>
            <a:r>
              <a:rPr lang="en-US" sz="1800" dirty="0" smtClean="0">
                <a:hlinkClick r:id="rId3"/>
              </a:rPr>
              <a:t>http://docs.brightcove.com/en/player/</a:t>
            </a:r>
            <a:endParaRPr lang="en-US" sz="1800" dirty="0" smtClean="0"/>
          </a:p>
          <a:p>
            <a:pPr lvl="1" eaLnBrk="1" hangingPunct="1"/>
            <a:r>
              <a:rPr lang="en-US" sz="1800" dirty="0" smtClean="0"/>
              <a:t>Lists all the supported objects, methods and events </a:t>
            </a:r>
          </a:p>
          <a:p>
            <a:pPr lvl="1" eaLnBrk="1" hangingPunct="1"/>
            <a:r>
              <a:rPr lang="en-US" sz="1800" dirty="0" smtClean="0"/>
              <a:t>Do not use undocumented methods!</a:t>
            </a:r>
          </a:p>
          <a:p>
            <a:pPr eaLnBrk="1" hangingPunct="1">
              <a:buNone/>
            </a:pPr>
            <a:endParaRPr lang="en-US" sz="1800" dirty="0" smtClean="0"/>
          </a:p>
          <a:p>
            <a:endParaRPr lang="en-US" sz="1800" dirty="0" smtClean="0"/>
          </a:p>
        </p:txBody>
      </p:sp>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868&quot;/&gt;&lt;/object&gt;&lt;object type=&quot;3&quot; unique_id=&quot;10005&quot;&gt;&lt;property id=&quot;20148&quot; value=&quot;5&quot;/&gt;&lt;property id=&quot;20300&quot; value=&quot;Slide 2&quot;/&gt;&lt;property id=&quot;20307&quot; value=&quot;869&quot;/&gt;&lt;/object&gt;&lt;object type=&quot;3&quot; unique_id=&quot;10006&quot;&gt;&lt;property id=&quot;20148&quot; value=&quot;5&quot;/&gt;&lt;property id=&quot;20300&quot; value=&quot;Slide 3 - &amp;quot;Developer Training&amp;quot;&quot;/&gt;&lt;property id=&quot;20307&quot; value=&quot;870&quot;/&gt;&lt;/object&gt;&lt;object type=&quot;3&quot; unique_id=&quot;10007&quot;&gt;&lt;property id=&quot;20148&quot; value=&quot;5&quot;/&gt;&lt;property id=&quot;20300&quot; value=&quot;Slide 4&quot;/&gt;&lt;property id=&quot;20307&quot; value=&quot;871&quot;/&gt;&lt;/object&gt;&lt;object type=&quot;3&quot; unique_id=&quot;10008&quot;&gt;&lt;property id=&quot;20148&quot; value=&quot;5&quot;/&gt;&lt;property id=&quot;20300&quot; value=&quot;Slide 5 - &amp;quot;Schedule &amp;amp; Logistics&amp;quot;&quot;/&gt;&lt;property id=&quot;20307&quot; value=&quot;872&quot;/&gt;&lt;/object&gt;&lt;object type=&quot;3&quot; unique_id=&quot;10009&quot;&gt;&lt;property id=&quot;20148&quot; value=&quot;5&quot;/&gt;&lt;property id=&quot;20300&quot; value=&quot;Slide 6 - &amp;quot;Agenda&amp;quot;&quot;/&gt;&lt;property id=&quot;20307&quot; value=&quot;877&quot;/&gt;&lt;/object&gt;&lt;object type=&quot;3&quot; unique_id=&quot;10010&quot;&gt;&lt;property id=&quot;20148&quot; value=&quot;5&quot;/&gt;&lt;property id=&quot;20300&quot; value=&quot;Slide 7 - &amp;quot;Agenda&amp;quot;&quot;/&gt;&lt;property id=&quot;20307&quot; value=&quot;879&quot;/&gt;&lt;/object&gt;&lt;object type=&quot;3&quot; unique_id=&quot;10011&quot;&gt;&lt;property id=&quot;20148&quot; value=&quot;5&quot;/&gt;&lt;property id=&quot;20300&quot; value=&quot;Slide 8 - &amp;quot;Agenda&amp;quot;&quot;/&gt;&lt;property id=&quot;20307&quot; value=&quot;885&quot;/&gt;&lt;/object&gt;&lt;object type=&quot;3&quot; unique_id=&quot;10012&quot;&gt;&lt;property id=&quot;20148&quot; value=&quot;5&quot;/&gt;&lt;property id=&quot;20300&quot; value=&quot;Slide 9 - &amp;quot;Agenda&amp;quot;&quot;/&gt;&lt;property id=&quot;20307&quot; value=&quot;886&quot;/&gt;&lt;/object&gt;&lt;object type=&quot;3&quot; unique_id=&quot;10013&quot;&gt;&lt;property id=&quot;20148&quot; value=&quot;5&quot;/&gt;&lt;property id=&quot;20300&quot; value=&quot;Slide 10 - &amp;quot;Set Up &amp;quot;&quot;/&gt;&lt;property id=&quot;20307&quot; value=&quot;883&quot;/&gt;&lt;/object&gt;&lt;object type=&quot;3&quot; unique_id=&quot;10014&quot;&gt;&lt;property id=&quot;20148&quot; value=&quot;5&quot;/&gt;&lt;property id=&quot;20300&quot; value=&quot;Slide 11&quot;/&gt;&lt;property id=&quot;20307&quot; value=&quot;1072&quot;/&gt;&lt;/object&gt;&lt;object type=&quot;3&quot; unique_id=&quot;10015&quot;&gt;&lt;property id=&quot;20148&quot; value=&quot;5&quot;/&gt;&lt;property id=&quot;20300&quot; value=&quot;Slide 12 - &amp;quot;The Player API&amp;quot;&quot;/&gt;&lt;property id=&quot;20307&quot; value=&quot;816&quot;/&gt;&lt;/object&gt;&lt;object type=&quot;3&quot; unique_id=&quot;10016&quot;&gt;&lt;property id=&quot;20148&quot; value=&quot;5&quot;/&gt;&lt;property id=&quot;20300&quot; value=&quot;Slide 13 - &amp;quot;Player API Classes&amp;quot;&quot;/&gt;&lt;property id=&quot;20307&quot; value=&quot;820&quot;/&gt;&lt;/object&gt;&lt;object type=&quot;3&quot; unique_id=&quot;10017&quot;&gt;&lt;property id=&quot;20148&quot; value=&quot;5&quot;/&gt;&lt;property id=&quot;20300&quot; value=&quot;Slide 14 - &amp;quot;Reference/SDK&amp;quot;&quot;/&gt;&lt;property id=&quot;20307&quot; value=&quot;821&quot;/&gt;&lt;/object&gt;&lt;object type=&quot;3&quot; unique_id=&quot;10018&quot;&gt;&lt;property id=&quot;20148&quot; value=&quot;5&quot;/&gt;&lt;property id=&quot;20300&quot; value=&quot;Slide 15 - &amp;quot;General Steps to Use Player API&amp;quot;&quot;/&gt;&lt;property id=&quot;20307&quot; value=&quot;822&quot;/&gt;&lt;/object&gt;&lt;object type=&quot;3&quot; unique_id=&quot;10019&quot;&gt;&lt;property id=&quot;20148&quot; value=&quot;5&quot;/&gt;&lt;property id=&quot;20300&quot; value=&quot;Slide 16 - &amp;quot;Remember: The Player API is EVENT-DRIVEN&amp;quot;&quot;/&gt;&lt;property id=&quot;20307&quot; value=&quot;823&quot;/&gt;&lt;/object&gt;&lt;object type=&quot;3&quot; unique_id=&quot;10020&quot;&gt;&lt;property id=&quot;20148&quot; value=&quot;5&quot;/&gt;&lt;property id=&quot;20300&quot; value=&quot;Slide 17 - &amp;quot;The JavaScript Player API&amp;quot;&quot;/&gt;&lt;property id=&quot;20307&quot; value=&quot;824&quot;/&gt;&lt;/object&gt;&lt;object type=&quot;3&quot; unique_id=&quot;10021&quot;&gt;&lt;property id=&quot;20148&quot; value=&quot;5&quot;/&gt;&lt;property id=&quot;20300&quot; value=&quot;Slide 18 - &amp;quot;JavaScript Approach&amp;quot;&quot;/&gt;&lt;property id=&quot;20307&quot; value=&quot;825&quot;/&gt;&lt;/object&gt;&lt;object type=&quot;3&quot; unique_id=&quot;10022&quot;&gt;&lt;property id=&quot;20148&quot; value=&quot;5&quot;/&gt;&lt;property id=&quot;20300&quot; value=&quot;Slide 19 - &amp;quot;Studio Generated JS Code&amp;quot;&quot;/&gt;&lt;property id=&quot;20307&quot; value=&quot;826&quot;/&gt;&lt;/object&gt;&lt;object type=&quot;3&quot; unique_id=&quot;10023&quot;&gt;&lt;property id=&quot;20148&quot; value=&quot;5&quot;/&gt;&lt;property id=&quot;20300&quot; value=&quot;Slide 20 - &amp;quot;Getting Player and Module References&amp;quot;&quot;/&gt;&lt;property id=&quot;20307&quot; value=&quot;827&quot;/&gt;&lt;/object&gt;&lt;object type=&quot;3&quot; unique_id=&quot;10024&quot;&gt;&lt;property id=&quot;20148&quot; value=&quot;5&quot;/&gt;&lt;property id=&quot;20300&quot; value=&quot;Slide 21 - &amp;quot;Waiting for templateReady&amp;quot;&quot;/&gt;&lt;property id=&quot;20307&quot; value=&quot;828&quot;/&gt;&lt;/object&gt;&lt;object type=&quot;3&quot; unique_id=&quot;10025&quot;&gt;&lt;property id=&quot;20148&quot; value=&quot;5&quot;/&gt;&lt;property id=&quot;20300&quot; value=&quot;Slide 22&quot;/&gt;&lt;property id=&quot;20307&quot; value=&quot;829&quot;/&gt;&lt;/object&gt;&lt;object type=&quot;3&quot; unique_id=&quot;10026&quot;&gt;&lt;property id=&quot;20148&quot; value=&quot;5&quot;/&gt;&lt;property id=&quot;20300&quot; value=&quot;Slide 23 - &amp;quot;Exercise 1: Preparing Player for JavaScript&amp;quot;&quot;/&gt;&lt;property id=&quot;20307&quot; value=&quot;830&quot;/&gt;&lt;/object&gt;&lt;object type=&quot;3&quot; unique_id=&quot;10027&quot;&gt;&lt;property id=&quot;20148&quot; value=&quot;5&quot;/&gt;&lt;property id=&quot;20300&quot; value=&quot;Slide 24 - &amp;quot;Player Modules&amp;quot;&quot;/&gt;&lt;property id=&quot;20307&quot; value=&quot;831&quot;/&gt;&lt;/object&gt;&lt;object type=&quot;3&quot; unique_id=&quot;10028&quot;&gt;&lt;property id=&quot;20148&quot; value=&quot;5&quot;/&gt;&lt;property id=&quot;20300&quot; value=&quot;Slide 25 - &amp;quot;Accessing Modules&amp;quot;&quot;/&gt;&lt;property id=&quot;20307&quot; value=&quot;832&quot;/&gt;&lt;/object&gt;&lt;object type=&quot;3&quot; unique_id=&quot;10029&quot;&gt;&lt;property id=&quot;20148&quot; value=&quot;5&quot;/&gt;&lt;property id=&quot;20300&quot; value=&quot;Slide 26 - &amp;quot;Data Transfer Objects&amp;quot;&quot;/&gt;&lt;property id=&quot;20307&quot; value=&quot;833&quot;/&gt;&lt;/object&gt;&lt;object type=&quot;3&quot; unique_id=&quot;10030&quot;&gt;&lt;property id=&quot;20148&quot; value=&quot;5&quot;/&gt;&lt;property id=&quot;20300&quot; value=&quot;Slide 27&quot;/&gt;&lt;property id=&quot;20307&quot; value=&quot;834&quot;/&gt;&lt;/object&gt;&lt;object type=&quot;3&quot; unique_id=&quot;10031&quot;&gt;&lt;property id=&quot;20148&quot; value=&quot;5&quot;/&gt;&lt;property id=&quot;20300&quot; value=&quot;Slide 28 - &amp;quot;Exercise 2: Accessing Data in Player&amp;quot;&quot;/&gt;&lt;property id=&quot;20307&quot; value=&quot;835&quot;/&gt;&lt;/object&gt;&lt;object type=&quot;3&quot; unique_id=&quot;10032&quot;&gt;&lt;property id=&quot;20148&quot; value=&quot;5&quot;/&gt;&lt;property id=&quot;20300&quot; value=&quot;Slide 29 - &amp;quot;Event Objects&amp;quot;&quot;/&gt;&lt;property id=&quot;20307&quot; value=&quot;836&quot;/&gt;&lt;/object&gt;&lt;object type=&quot;3&quot; unique_id=&quot;10033&quot;&gt;&lt;property id=&quot;20148&quot; value=&quot;5&quot;/&gt;&lt;property id=&quot;20300&quot; value=&quot;Slide 30 - &amp;quot;Synchronous and Asynchronous Methods&amp;quot;&quot;/&gt;&lt;property id=&quot;20307&quot; value=&quot;837&quot;/&gt;&lt;/object&gt;&lt;object type=&quot;3&quot; unique_id=&quot;10034&quot;&gt;&lt;property id=&quot;20148&quot; value=&quot;5&quot;/&gt;&lt;property id=&quot;20300&quot; value=&quot;Slide 31 - &amp;quot;Using Synchronous and Asynchronous Methods&amp;quot;&quot;/&gt;&lt;property id=&quot;20307&quot; value=&quot;838&quot;/&gt;&lt;/object&gt;&lt;object type=&quot;3&quot; unique_id=&quot;10035&quot;&gt;&lt;property id=&quot;20148&quot; value=&quot;5&quot;/&gt;&lt;property id=&quot;20300&quot; value=&quot;Slide 32&quot;/&gt;&lt;property id=&quot;20307&quot; value=&quot;839&quot;/&gt;&lt;/object&gt;&lt;object type=&quot;3&quot; unique_id=&quot;10036&quot;&gt;&lt;property id=&quot;20148&quot; value=&quot;5&quot;/&gt;&lt;property id=&quot;20300&quot; value=&quot;Slide 33 - &amp;quot;Exercise 3: Loading Additional Content&amp;quot;&quot;/&gt;&lt;property id=&quot;20307&quot; value=&quot;840&quot;/&gt;&lt;/object&gt;&lt;object type=&quot;3&quot; unique_id=&quot;10037&quot;&gt;&lt;property id=&quot;20148&quot; value=&quot;5&quot;/&gt;&lt;property id=&quot;20300&quot; value=&quot;Slide 34 - &amp;quot;Search Methods&amp;quot;&quot;/&gt;&lt;property id=&quot;20307&quot; value=&quot;841&quot;/&gt;&lt;/object&gt;&lt;object type=&quot;3&quot; unique_id=&quot;10038&quot;&gt;&lt;property id=&quot;20148&quot; value=&quot;5&quot;/&gt;&lt;property id=&quot;20300&quot; value=&quot;Slide 35 - &amp;quot;Finding Related Videos&amp;quot;&quot;/&gt;&lt;property id=&quot;20307&quot; value=&quot;842&quot;/&gt;&lt;/object&gt;&lt;object type=&quot;3&quot; unique_id=&quot;10039&quot;&gt;&lt;property id=&quot;20148&quot; value=&quot;5&quot;/&gt;&lt;property id=&quot;20300&quot; value=&quot;Slide 36&quot;/&gt;&lt;property id=&quot;20307&quot; value=&quot;843&quot;/&gt;&lt;/object&gt;&lt;object type=&quot;3&quot; unique_id=&quot;10040&quot;&gt;&lt;property id=&quot;20148&quot; value=&quot;5&quot;/&gt;&lt;property id=&quot;20300&quot; value=&quot;Slide 37 - &amp;quot;Exercise 4: Adding Search from HTML UI&amp;quot;&quot;/&gt;&lt;property id=&quot;20307&quot; value=&quot;844&quot;/&gt;&lt;/object&gt;&lt;object type=&quot;3&quot; unique_id=&quot;10041&quot;&gt;&lt;property id=&quot;20148&quot; value=&quot;5&quot;/&gt;&lt;property id=&quot;20300&quot; value=&quot;Slide 38 - &amp;quot;The ActionScript Player API&amp;quot;&quot;/&gt;&lt;property id=&quot;20307&quot; value=&quot;845&quot;/&gt;&lt;/object&gt;&lt;object type=&quot;3&quot; unique_id=&quot;10042&quot;&gt;&lt;property id=&quot;20148&quot; value=&quot;5&quot;/&gt;&lt;property id=&quot;20300&quot; value=&quot;Slide 39 - &amp;quot;Player Interaction through ActionScript&amp;quot;&quot;/&gt;&lt;property id=&quot;20307&quot; value=&quot;846&quot;/&gt;&lt;/object&gt;&lt;object type=&quot;3&quot; unique_id=&quot;10043&quot;&gt;&lt;property id=&quot;20148&quot; value=&quot;5&quot;/&gt;&lt;property id=&quot;20300&quot; value=&quot;Slide 40 - &amp;quot;ActionScript Shell Approach&amp;quot;&quot;/&gt;&lt;property id=&quot;20307&quot; value=&quot;847&quot;/&gt;&lt;/object&gt;&lt;object type=&quot;3&quot; unique_id=&quot;10044&quot;&gt;&lt;property id=&quot;20148&quot; value=&quot;5&quot;/&gt;&lt;property id=&quot;20300&quot; value=&quot;Slide 41 - &amp;quot;API Wrapper Classes&amp;quot;&quot;/&gt;&lt;property id=&quot;20307&quot; value=&quot;848&quot;/&gt;&lt;/object&gt;&lt;object type=&quot;3&quot; unique_id=&quot;10045&quot;&gt;&lt;property id=&quot;20148&quot; value=&quot;5&quot;/&gt;&lt;property id=&quot;20300&quot; value=&quot;Slide 42 - &amp;quot;Using BrightcovePlayerWrapper&amp;quot;&quot;/&gt;&lt;property id=&quot;20307&quot; value=&quot;849&quot;/&gt;&lt;/object&gt;&lt;object type=&quot;3&quot; unique_id=&quot;10046&quot;&gt;&lt;property id=&quot;20148&quot; value=&quot;5&quot;/&gt;&lt;property id=&quot;20300&quot; value=&quot;Slide 43 - &amp;quot;Scenario 1: Instantiating in Flash Timeline&amp;quot;&quot;/&gt;&lt;property id=&quot;20307&quot; value=&quot;850&quot;/&gt;&lt;/object&gt;&lt;object type=&quot;3&quot; unique_id=&quot;10047&quot;&gt;&lt;property id=&quot;20148&quot; value=&quot;5&quot;/&gt;&lt;property id=&quot;20300&quot; value=&quot;Slide 44 - &amp;quot;Scenario 2: Instantiating in ActionScript Class&amp;quot;&quot;/&gt;&lt;property id=&quot;20307&quot; value=&quot;851&quot;/&gt;&lt;/object&gt;&lt;object type=&quot;3&quot; unique_id=&quot;10048&quot;&gt;&lt;property id=&quot;20148&quot; value=&quot;5&quot;/&gt;&lt;property id=&quot;20300&quot; value=&quot;Slide 45 - &amp;quot;Using BrightcoveFlexComponent&amp;quot;&quot;/&gt;&lt;property id=&quot;20307&quot; value=&quot;852&quot;/&gt;&lt;/object&gt;&lt;object type=&quot;3&quot; unique_id=&quot;10049&quot;&gt;&lt;property id=&quot;20148&quot; value=&quot;5&quot;/&gt;&lt;property id=&quot;20300&quot; value=&quot;Slide 46 - &amp;quot;Scenario 3: Using Flex MXML Markup&amp;quot;&quot;/&gt;&lt;property id=&quot;20307&quot; value=&quot;853&quot;/&gt;&lt;/object&gt;&lt;object type=&quot;3&quot; unique_id=&quot;10050&quot;&gt;&lt;property id=&quot;20148&quot; value=&quot;5&quot;/&gt;&lt;property id=&quot;20300&quot; value=&quot;Slide 47 - &amp;quot;Scenario 4: Using ActionScript in Flex&amp;quot;&quot;/&gt;&lt;property id=&quot;20307&quot; value=&quot;854&quot;/&gt;&lt;/object&gt;&lt;object type=&quot;3&quot; unique_id=&quot;10051&quot;&gt;&lt;property id=&quot;20148&quot; value=&quot;5&quot;/&gt;&lt;property id=&quot;20300&quot; value=&quot;Slide 48 - &amp;quot;Enabling Full Screen&amp;amp;#x09;&amp;quot;&quot;/&gt;&lt;property id=&quot;20307&quot; value=&quot;855&quot;/&gt;&lt;/object&gt;&lt;object type=&quot;3&quot; unique_id=&quot;10052&quot;&gt;&lt;property id=&quot;20148&quot; value=&quot;5&quot;/&gt;&lt;property id=&quot;20300&quot; value=&quot;Slide 49 - &amp;quot;Module SWF Approach&amp;quot;&quot;/&gt;&lt;property id=&quot;20307&quot; value=&quot;856&quot;/&gt;&lt;/object&gt;&lt;object type=&quot;3&quot; unique_id=&quot;10053&quot;&gt;&lt;property id=&quot;20148&quot; value=&quot;5&quot;/&gt;&lt;property id=&quot;20300&quot; value=&quot;Slide 50 - &amp;quot;Scenario 5: Creating a Module SWF&amp;quot;&quot;/&gt;&lt;property id=&quot;20307&quot; value=&quot;857&quot;/&gt;&lt;/object&gt;&lt;object type=&quot;3&quot; unique_id=&quot;10054&quot;&gt;&lt;property id=&quot;20148&quot; value=&quot;5&quot;/&gt;&lt;property id=&quot;20300&quot; value=&quot;Slide 51&quot;/&gt;&lt;property id=&quot;20307&quot; value=&quot;858&quot;/&gt;&lt;/object&gt;&lt;object type=&quot;3&quot; unique_id=&quot;10055&quot;&gt;&lt;property id=&quot;20148&quot; value=&quot;5&quot;/&gt;&lt;property id=&quot;20300&quot; value=&quot;Slide 52 - &amp;quot;Exercise 5: Preparing Player for ActionScript&amp;quot;&quot;/&gt;&lt;property id=&quot;20307&quot; value=&quot;859&quot;/&gt;&lt;/object&gt;&lt;object type=&quot;3&quot; unique_id=&quot;10056&quot;&gt;&lt;property id=&quot;20148&quot; value=&quot;5&quot;/&gt;&lt;property id=&quot;20300&quot; value=&quot;Slide 53&quot;/&gt;&lt;property id=&quot;20307&quot; value=&quot;860&quot;/&gt;&lt;/object&gt;&lt;object type=&quot;3&quot; unique_id=&quot;10057&quot;&gt;&lt;property id=&quot;20148&quot; value=&quot;5&quot;/&gt;&lt;property id=&quot;20300&quot; value=&quot;Slide 54 - &amp;quot;Exercise 6: Accessing Data in Player&amp;quot;&quot;/&gt;&lt;property id=&quot;20307&quot; value=&quot;861&quot;/&gt;&lt;/object&gt;&lt;object type=&quot;3&quot; unique_id=&quot;10058&quot;&gt;&lt;property id=&quot;20148&quot; value=&quot;5&quot;/&gt;&lt;property id=&quot;20300&quot; value=&quot;Slide 55 - &amp;quot;Media Events&amp;quot;&quot;/&gt;&lt;property id=&quot;20307&quot; value=&quot;862&quot;/&gt;&lt;/object&gt;&lt;object type=&quot;3&quot; unique_id=&quot;10059&quot;&gt;&lt;property id=&quot;20148&quot; value=&quot;5&quot;/&gt;&lt;property id=&quot;20300&quot; value=&quot;Slide 56&quot;/&gt;&lt;property id=&quot;20307&quot; value=&quot;863&quot;/&gt;&lt;/object&gt;&lt;object type=&quot;3&quot; unique_id=&quot;10060&quot;&gt;&lt;property id=&quot;20148&quot; value=&quot;5&quot;/&gt;&lt;property id=&quot;20300&quot; value=&quot;Slide 57 - &amp;quot;Exercise 7: Playing a Playlist in a Video Player&amp;quot;&quot;/&gt;&lt;property id=&quot;20307&quot; value=&quot;864&quot;/&gt;&lt;/object&gt;&lt;object type=&quot;3&quot; unique_id=&quot;10061&quot;&gt;&lt;property id=&quot;20148&quot; value=&quot;5&quot;/&gt;&lt;property id=&quot;20300&quot; value=&quot;Slide 58 - &amp;quot;Additional Media&amp;quot;&quot;/&gt;&lt;property id=&quot;20307&quot; value=&quot;865&quot;/&gt;&lt;/object&gt;&lt;object type=&quot;3&quot; unique_id=&quot;10062&quot;&gt;&lt;property id=&quot;20148&quot; value=&quot;5&quot;/&gt;&lt;property id=&quot;20300&quot; value=&quot;Slide 59&quot;/&gt;&lt;property id=&quot;20307&quot; value=&quot;866&quot;/&gt;&lt;/object&gt;&lt;object type=&quot;3&quot; unique_id=&quot;10063&quot;&gt;&lt;property id=&quot;20148&quot; value=&quot;5&quot;/&gt;&lt;property id=&quot;20300&quot; value=&quot;Slide 60 - &amp;quot;Exercise 8: Surface Playlist in Player Menu&amp;quot;&quot;/&gt;&lt;property id=&quot;20307&quot; value=&quot;867&quot;/&gt;&lt;/object&gt;&lt;object type=&quot;3&quot; unique_id=&quot;10064&quot;&gt;&lt;property id=&quot;20148&quot; value=&quot;5&quot;/&gt;&lt;property id=&quot;20300&quot; value=&quot;Slide 61&quot;/&gt;&lt;property id=&quot;20307&quot; value=&quot;1073&quot;/&gt;&lt;/object&gt;&lt;object type=&quot;3&quot; unique_id=&quot;10065&quot;&gt;&lt;property id=&quot;20148&quot; value=&quot;5&quot;/&gt;&lt;property id=&quot;20300&quot; value=&quot;Slide 62 - &amp;quot;Section II: The Media API&amp;quot;&quot;/&gt;&lt;property id=&quot;20307&quot; value=&quot;1028&quot;/&gt;&lt;/object&gt;&lt;object type=&quot;3&quot; unique_id=&quot;10066&quot;&gt;&lt;property id=&quot;20148&quot; value=&quot;5&quot;/&gt;&lt;property id=&quot;20300&quot; value=&quot;Slide 63 - &amp;quot;What is the Media API?&amp;quot;&quot;/&gt;&lt;property id=&quot;20307&quot; value=&quot;1029&quot;/&gt;&lt;/object&gt;&lt;object type=&quot;3&quot; unique_id=&quot;10067&quot;&gt;&lt;property id=&quot;20148&quot; value=&quot;5&quot;/&gt;&lt;property id=&quot;20300&quot; value=&quot;Slide 64 - &amp;quot;Media API &amp;amp; Security&amp;quot;&quot;/&gt;&lt;property id=&quot;20307&quot; value=&quot;1030&quot;/&gt;&lt;/object&gt;&lt;object type=&quot;3&quot; unique_id=&quot;10068&quot;&gt;&lt;property id=&quot;20148&quot; value=&quot;5&quot;/&gt;&lt;property id=&quot;20300&quot; value=&quot;Slide 65 - &amp;quot;Media API &amp;amp; Security&amp;quot;&quot;/&gt;&lt;property id=&quot;20307&quot; value=&quot;1031&quot;/&gt;&lt;/object&gt;&lt;object type=&quot;3&quot; unique_id=&quot;10069&quot;&gt;&lt;property id=&quot;20148&quot; value=&quot;5&quot;/&gt;&lt;property id=&quot;20300&quot; value=&quot;Slide 66 - &amp;quot;Media API Data Format&amp;quot;&quot;/&gt;&lt;property id=&quot;20307&quot; value=&quot;1032&quot;/&gt;&lt;/object&gt;&lt;object type=&quot;3&quot; unique_id=&quot;10070&quot;&gt;&lt;property id=&quot;20148&quot; value=&quot;5&quot;/&gt;&lt;property id=&quot;20300&quot; value=&quot;Slide 67 - &amp;quot;JSON Format&amp;quot;&quot;/&gt;&lt;property id=&quot;20307&quot; value=&quot;1033&quot;/&gt;&lt;/object&gt;&lt;object type=&quot;3&quot; unique_id=&quot;10071&quot;&gt;&lt;property id=&quot;20148&quot; value=&quot;5&quot;/&gt;&lt;property id=&quot;20300&quot; value=&quot;Slide 68 - &amp;quot;JSON Format&amp;quot;&quot;/&gt;&lt;property id=&quot;20307&quot; value=&quot;1034&quot;/&gt;&lt;/object&gt;&lt;object type=&quot;3&quot; unique_id=&quot;10072&quot;&gt;&lt;property id=&quot;20148&quot; value=&quot;5&quot;/&gt;&lt;property id=&quot;20300&quot; value=&quot;Slide 69 - &amp;quot;Example JSON Object&amp;quot;&quot;/&gt;&lt;property id=&quot;20307&quot; value=&quot;1035&quot;/&gt;&lt;/object&gt;&lt;object type=&quot;3&quot; unique_id=&quot;10073&quot;&gt;&lt;property id=&quot;20148&quot; value=&quot;5&quot;/&gt;&lt;property id=&quot;20300&quot; value=&quot;Slide 70 - &amp;quot;The Media API – Read Methods &amp;quot;&quot;/&gt;&lt;property id=&quot;20307&quot; value=&quot;1036&quot;/&gt;&lt;/object&gt;&lt;object type=&quot;3&quot; unique_id=&quot;10074&quot;&gt;&lt;property id=&quot;20148&quot; value=&quot;5&quot;/&gt;&lt;property id=&quot;20300&quot; value=&quot;Slide 71 - &amp;quot;Read API – Typical Applications&amp;quot;&quot;/&gt;&lt;property id=&quot;20307&quot; value=&quot;1037&quot;/&gt;&lt;/object&gt;&lt;object type=&quot;3&quot; unique_id=&quot;10075&quot;&gt;&lt;property id=&quot;20148&quot; value=&quot;5&quot;/&gt;&lt;property id=&quot;20300&quot; value=&quot;Slide 72 - &amp;quot;Read API Data Format&amp;quot;&quot;/&gt;&lt;property id=&quot;20307&quot; value=&quot;1038&quot;/&gt;&lt;/object&gt;&lt;object type=&quot;3&quot; unique_id=&quot;10076&quot;&gt;&lt;property id=&quot;20148&quot; value=&quot;5&quot;/&gt;&lt;property id=&quot;20300&quot; value=&quot;Slide 73 - &amp;quot;The Main READ API’s&amp;quot;&quot;/&gt;&lt;property id=&quot;20307&quot; value=&quot;1039&quot;/&gt;&lt;/object&gt;&lt;object type=&quot;3&quot; unique_id=&quot;10077&quot;&gt;&lt;property id=&quot;20148&quot; value=&quot;5&quot;/&gt;&lt;property id=&quot;20300&quot; value=&quot;Slide 74 - &amp;quot;Video READ API – Example &amp;quot;&quot;/&gt;&lt;property id=&quot;20307&quot; value=&quot;1040&quot;/&gt;&lt;/object&gt;&lt;object type=&quot;3&quot; unique_id=&quot;10078&quot;&gt;&lt;property id=&quot;20148&quot; value=&quot;5&quot;/&gt;&lt;property id=&quot;20300&quot; value=&quot;Slide 75 - &amp;quot;Constructing a Read API Request&amp;quot;&quot;/&gt;&lt;property id=&quot;20307&quot; value=&quot;1041&quot;/&gt;&lt;/object&gt;&lt;object type=&quot;3&quot; unique_id=&quot;10079&quot;&gt;&lt;property id=&quot;20148&quot; value=&quot;5&quot;/&gt;&lt;property id=&quot;20300&quot; value=&quot;Slide 76 - &amp;quot;Displaying Metadata&amp;quot;&quot;/&gt;&lt;property id=&quot;20307&quot; value=&quot;1042&quot;/&gt;&lt;/object&gt;&lt;object type=&quot;3&quot; unique_id=&quot;10080&quot;&gt;&lt;property id=&quot;20148&quot; value=&quot;5&quot;/&gt;&lt;property id=&quot;20300&quot; value=&quot;Slide 77 - &amp;quot;Parsing the JSON response&amp;quot;&quot;/&gt;&lt;property id=&quot;20307&quot; value=&quot;1043&quot;/&gt;&lt;/object&gt;&lt;object type=&quot;3&quot; unique_id=&quot;10081&quot;&gt;&lt;property id=&quot;20148&quot; value=&quot;5&quot;/&gt;&lt;property id=&quot;20300&quot; value=&quot;Slide 78 - &amp;quot;Checking for Errors&amp;quot;&quot;/&gt;&lt;property id=&quot;20307&quot; value=&quot;1044&quot;/&gt;&lt;/object&gt;&lt;object type=&quot;3&quot; unique_id=&quot;10082&quot;&gt;&lt;property id=&quot;20148&quot; value=&quot;5&quot;/&gt;&lt;property id=&quot;20300&quot; value=&quot;Slide 79 - &amp;quot;Paging Read API Results&amp;quot;&quot;/&gt;&lt;property id=&quot;20307&quot; value=&quot;1045&quot;/&gt;&lt;/object&gt;&lt;object type=&quot;3&quot; unique_id=&quot;10083&quot;&gt;&lt;property id=&quot;20148&quot; value=&quot;5&quot;/&gt;&lt;property id=&quot;20300&quot; value=&quot;Slide 80 - &amp;quot;Limiting Response Size&amp;quot;&quot;/&gt;&lt;property id=&quot;20307&quot; value=&quot;1046&quot;/&gt;&lt;/object&gt;&lt;object type=&quot;3&quot; unique_id=&quot;10084&quot;&gt;&lt;property id=&quot;20148&quot; value=&quot;5&quot;/&gt;&lt;property id=&quot;20300&quot; value=&quot;Slide 81 - &amp;quot;Sorting Data&amp;quot;&quot;/&gt;&lt;property id=&quot;20307&quot; value=&quot;1047&quot;/&gt;&lt;/object&gt;&lt;object type=&quot;3&quot; unique_id=&quot;10085&quot;&gt;&lt;property id=&quot;20148&quot; value=&quot;5&quot;/&gt;&lt;property id=&quot;20300&quot; value=&quot;Slide 82 - &amp;quot;Read API Results as XML&amp;quot;&quot;/&gt;&lt;property id=&quot;20307&quot; value=&quot;1048&quot;/&gt;&lt;/object&gt;&lt;object type=&quot;3&quot; unique_id=&quot;10086&quot;&gt;&lt;property id=&quot;20148&quot; value=&quot;5&quot;/&gt;&lt;property id=&quot;20300&quot; value=&quot;Slide 83&quot;/&gt;&lt;property id=&quot;20307&quot; value=&quot;1049&quot;/&gt;&lt;/object&gt;&lt;object type=&quot;3&quot; unique_id=&quot;10087&quot;&gt;&lt;property id=&quot;20148&quot; value=&quot;5&quot;/&gt;&lt;property id=&quot;20300&quot; value=&quot;Slide 84 - &amp;quot;Exercise 9: Part 1: Displaying the Short Description&amp;quot;&quot;/&gt;&lt;property id=&quot;20307&quot; value=&quot;1050&quot;/&gt;&lt;/object&gt;&lt;object type=&quot;3&quot; unique_id=&quot;10088&quot;&gt;&lt;property id=&quot;20148&quot; value=&quot;5&quot;/&gt;&lt;property id=&quot;20300&quot; value=&quot;Slide 85&quot;/&gt;&lt;property id=&quot;20307&quot; value=&quot;1051&quot;/&gt;&lt;/object&gt;&lt;object type=&quot;3&quot; unique_id=&quot;10089&quot;&gt;&lt;property id=&quot;20148&quot; value=&quot;5&quot;/&gt;&lt;property id=&quot;20300&quot; value=&quot;Slide 86 - &amp;quot;Exercise 10: The Read API - Part 2&amp;quot;&quot;/&gt;&lt;property id=&quot;20307&quot; value=&quot;1052&quot;/&gt;&lt;/object&gt;&lt;object type=&quot;3&quot; unique_id=&quot;10090&quot;&gt;&lt;property id=&quot;20148&quot; value=&quot;5&quot;/&gt;&lt;property id=&quot;20300&quot; value=&quot;Slide 87 - &amp;quot;Read API : Enhancing SEO&amp;quot;&quot;/&gt;&lt;property id=&quot;20307&quot; value=&quot;1053&quot;/&gt;&lt;/object&gt;&lt;object type=&quot;3&quot; unique_id=&quot;10091&quot;&gt;&lt;property id=&quot;20148&quot; value=&quot;5&quot;/&gt;&lt;property id=&quot;20300&quot; value=&quot;Slide 88&quot;/&gt;&lt;property id=&quot;20307&quot; value=&quot;1054&quot;/&gt;&lt;/object&gt;&lt;object type=&quot;3&quot; unique_id=&quot;10092&quot;&gt;&lt;property id=&quot;20148&quot; value=&quot;5&quot;/&gt;&lt;property id=&quot;20300&quot; value=&quot;Slide 89 - &amp;quot;Exercise 11: The Read API - Part 3&amp;quot;&quot;/&gt;&lt;property id=&quot;20307&quot; value=&quot;1055&quot;/&gt;&lt;/object&gt;&lt;object type=&quot;3&quot; unique_id=&quot;10093&quot;&gt;&lt;property id=&quot;20148&quot; value=&quot;5&quot;/&gt;&lt;property id=&quot;20300&quot; value=&quot;Slide 90 - &amp;quot;The Media API – Write Methods &amp;quot;&quot;/&gt;&lt;property id=&quot;20307&quot; value=&quot;1056&quot;/&gt;&lt;/object&gt;&lt;object type=&quot;3&quot; unique_id=&quot;10094&quot;&gt;&lt;property id=&quot;20148&quot; value=&quot;5&quot;/&gt;&lt;property id=&quot;20300&quot; value=&quot;Slide 91 - &amp;quot;Write API – Typical Applications&amp;quot;&quot;/&gt;&lt;property id=&quot;20307&quot; value=&quot;1057&quot;/&gt;&lt;/object&gt;&lt;object type=&quot;3&quot; unique_id=&quot;10095&quot;&gt;&lt;property id=&quot;20148&quot; value=&quot;5&quot;/&gt;&lt;property id=&quot;20300&quot; value=&quot;Slide 92 - &amp;quot;Write API&amp;quot;&quot;/&gt;&lt;property id=&quot;20307&quot; value=&quot;1058&quot;/&gt;&lt;/object&gt;&lt;object type=&quot;3&quot; unique_id=&quot;10096&quot;&gt;&lt;property id=&quot;20148&quot; value=&quot;5&quot;/&gt;&lt;property id=&quot;20300&quot; value=&quot;Slide 93 - &amp;quot;The Main WRITE API’s&amp;quot;&quot;/&gt;&lt;property id=&quot;20307&quot; value=&quot;1059&quot;/&gt;&lt;/object&gt;&lt;object type=&quot;3&quot; unique_id=&quot;10097&quot;&gt;&lt;property id=&quot;20148&quot; value=&quot;5&quot;/&gt;&lt;property id=&quot;20300&quot; value=&quot;Slide 94 - &amp;quot;JSON-RPC&amp;quot;&quot;/&gt;&lt;property id=&quot;20307&quot; value=&quot;1060&quot;/&gt;&lt;/object&gt;&lt;object type=&quot;3&quot; unique_id=&quot;10098&quot;&gt;&lt;property id=&quot;20148&quot; value=&quot;5&quot;/&gt;&lt;property id=&quot;20300&quot; value=&quot;Slide 95 - &amp;quot;JSON-RPC Request&amp;quot;&quot;/&gt;&lt;property id=&quot;20307&quot; value=&quot;1061&quot;/&gt;&lt;/object&gt;&lt;object type=&quot;3&quot; unique_id=&quot;10099&quot;&gt;&lt;property id=&quot;20148&quot; value=&quot;5&quot;/&gt;&lt;property id=&quot;20300&quot; value=&quot;Slide 96 - &amp;quot;JSON-RPC Request&amp;quot;&quot;/&gt;&lt;property id=&quot;20307&quot; value=&quot;1062&quot;/&gt;&lt;/object&gt;&lt;object type=&quot;3&quot; unique_id=&quot;10100&quot;&gt;&lt;property id=&quot;20148&quot; value=&quot;5&quot;/&gt;&lt;property id=&quot;20300&quot; value=&quot;Slide 97 - &amp;quot;JSON-RPC Response&amp;quot;&quot;/&gt;&lt;property id=&quot;20307&quot; value=&quot;1063&quot;/&gt;&lt;/object&gt;&lt;object type=&quot;3&quot; unique_id=&quot;10101&quot;&gt;&lt;property id=&quot;20148&quot; value=&quot;5&quot;/&gt;&lt;property id=&quot;20300&quot; value=&quot;Slide 98 - &amp;quot;Constructing a Write API Request&amp;quot;&quot;/&gt;&lt;property id=&quot;20307&quot; value=&quot;1064&quot;/&gt;&lt;/object&gt;&lt;object type=&quot;3&quot; unique_id=&quot;10102&quot;&gt;&lt;property id=&quot;20148&quot; value=&quot;5&quot;/&gt;&lt;property id=&quot;20300&quot; value=&quot;Slide 99 - &amp;quot;Constructing a Write API Request with Upload&amp;quot;&quot;/&gt;&lt;property id=&quot;20307&quot; value=&quot;1065&quot;/&gt;&lt;/object&gt;&lt;object type=&quot;3&quot; unique_id=&quot;10103&quot;&gt;&lt;property id=&quot;20148&quot; value=&quot;5&quot;/&gt;&lt;property id=&quot;20300&quot; value=&quot;Slide 100 - &amp;quot;Write API Debugging Tools&amp;quot;&quot;/&gt;&lt;property id=&quot;20307&quot; value=&quot;1066&quot;/&gt;&lt;/object&gt;&lt;object type=&quot;3&quot; unique_id=&quot;10104&quot;&gt;&lt;property id=&quot;20148&quot; value=&quot;5&quot;/&gt;&lt;property id=&quot;20300&quot; value=&quot;Slide 101&quot;/&gt;&lt;property id=&quot;20307&quot; value=&quot;1067&quot;/&gt;&lt;/object&gt;&lt;object type=&quot;3&quot; unique_id=&quot;10105&quot;&gt;&lt;property id=&quot;20148&quot; value=&quot;5&quot;/&gt;&lt;property id=&quot;20300&quot; value=&quot;Slide 102 - &amp;quot;Exercise 12: Writing an Ingestion Tool&amp;quot;&quot;/&gt;&lt;property id=&quot;20307&quot; value=&quot;1068&quot;/&gt;&lt;/object&gt;&lt;object type=&quot;3&quot; unique_id=&quot;10106&quot;&gt;&lt;property id=&quot;20148&quot; value=&quot;5&quot;/&gt;&lt;property id=&quot;20300&quot; value=&quot;Slide 103 - &amp;quot;Advanced Media API : SEO&amp;quot;&quot;/&gt;&lt;property id=&quot;20307&quot; value=&quot;1069&quot;/&gt;&lt;/object&gt;&lt;object type=&quot;3&quot; unique_id=&quot;10107&quot;&gt;&lt;property id=&quot;20148&quot; value=&quot;5&quot;/&gt;&lt;property id=&quot;20300&quot; value=&quot;Slide 104 - &amp;quot;Open-Source SDKs&amp;quot;&quot;/&gt;&lt;property id=&quot;20307&quot; value=&quot;1070&quot;/&gt;&lt;/object&gt;&lt;object type=&quot;3&quot; unique_id=&quot;10108&quot;&gt;&lt;property id=&quot;20148&quot; value=&quot;5&quot;/&gt;&lt;property id=&quot;20300&quot; value=&quot;Slide 105 - &amp;quot;Section III: The Brightcove Ad API&amp;quot;&quot;/&gt;&lt;property id=&quot;20307&quot; value=&quot;888&quot;/&gt;&lt;/object&gt;&lt;object type=&quot;3&quot; unique_id=&quot;10109&quot;&gt;&lt;property id=&quot;20148&quot; value=&quot;5&quot;/&gt;&lt;property id=&quot;20300&quot; value=&quot;Slide 106&quot;/&gt;&lt;property id=&quot;20307&quot; value=&quot;1074&quot;/&gt;&lt;/object&gt;&lt;object type=&quot;3&quot; unique_id=&quot;10110&quot;&gt;&lt;property id=&quot;20148&quot; value=&quot;5&quot;/&gt;&lt;property id=&quot;20300&quot; value=&quot;Slide 107 - &amp;quot;Overview of Advertising&amp;quot;&quot;/&gt;&lt;property id=&quot;20307&quot; value=&quot;889&quot;/&gt;&lt;/object&gt;&lt;object type=&quot;3&quot; unique_id=&quot;10111&quot;&gt;&lt;property id=&quot;20148&quot; value=&quot;5&quot;/&gt;&lt;property id=&quot;20300&quot; value=&quot;Slide 108 - &amp;quot;Advertising Workflow&amp;quot;&quot;/&gt;&lt;property id=&quot;20307&quot; value=&quot;890&quot;/&gt;&lt;/object&gt;&lt;object type=&quot;3&quot; unique_id=&quot;10112&quot;&gt;&lt;property id=&quot;20148&quot; value=&quot;5&quot;/&gt;&lt;property id=&quot;20300&quot; value=&quot;Slide 109 - &amp;quot;Ad Policy&amp;quot;&quot;/&gt;&lt;property id=&quot;20307&quot; value=&quot;891&quot;/&gt;&lt;/object&gt;&lt;object type=&quot;3&quot; unique_id=&quot;10113&quot;&gt;&lt;property id=&quot;20148&quot; value=&quot;5&quot;/&gt;&lt;property id=&quot;20300&quot; value=&quot;Slide 110 - &amp;quot;Ad Servers&amp;quot;&quot;/&gt;&lt;property id=&quot;20307&quot; value=&quot;892&quot;/&gt;&lt;/object&gt;&lt;object type=&quot;3&quot; unique_id=&quot;10114&quot;&gt;&lt;property id=&quot;20148&quot; value=&quot;5&quot;/&gt;&lt;property id=&quot;20300&quot; value=&quot;Slide 111 - &amp;quot;Connecting to Ad Servers&amp;quot;&quot;/&gt;&lt;property id=&quot;20307&quot; value=&quot;893&quot;/&gt;&lt;/object&gt;&lt;object type=&quot;3&quot; unique_id=&quot;10115&quot;&gt;&lt;property id=&quot;20148&quot; value=&quot;5&quot;/&gt;&lt;property id=&quot;20300&quot; value=&quot;Slide 112 - &amp;quot;Supported ad XML and Ad Formats&amp;quot;&quot;/&gt;&lt;property id=&quot;20307&quot; value=&quot;894&quot;/&gt;&lt;/object&gt;&lt;object type=&quot;3&quot; unique_id=&quot;10116&quot;&gt;&lt;property id=&quot;20148&quot; value=&quot;5&quot;/&gt;&lt;property id=&quot;20300&quot; value=&quot;Slide 113 - &amp;quot;Basics of the Player Ad API&amp;quot;&quot;/&gt;&lt;property id=&quot;20307&quot; value=&quot;895&quot;/&gt;&lt;/object&gt;&lt;object type=&quot;3&quot; unique_id=&quot;10117&quot;&gt;&lt;property id=&quot;20148&quot; value=&quot;5&quot;/&gt;&lt;property id=&quot;20300&quot; value=&quot;Slide 114 - &amp;quot;Player Ad API&amp;quot;&quot;/&gt;&lt;property id=&quot;20307&quot; value=&quot;896&quot;/&gt;&lt;/object&gt;&lt;object type=&quot;3&quot; unique_id=&quot;10118&quot;&gt;&lt;property id=&quot;20148&quot; value=&quot;5&quot;/&gt;&lt;property id=&quot;20300&quot; value=&quot;Slide 115 - &amp;quot;Basic API use&amp;quot;&quot;/&gt;&lt;property id=&quot;20307&quot; value=&quot;897&quot;/&gt;&lt;/object&gt;&lt;object type=&quot;3&quot; unique_id=&quot;10119&quot;&gt;&lt;property id=&quot;20148&quot; value=&quot;5&quot;/&gt;&lt;property id=&quot;20300&quot; value=&quot;Slide 116 - &amp;quot;Exercise 13: Ad Events in JavaScript&amp;quot;&quot;/&gt;&lt;property id=&quot;20307&quot; value=&quot;898&quot;/&gt;&lt;/object&gt;&lt;object type=&quot;3&quot; unique_id=&quot;10120&quot;&gt;&lt;property id=&quot;20148&quot; value=&quot;5&quot;/&gt;&lt;property id=&quot;20300&quot; value=&quot;Slide 117 - &amp;quot;Exercise 13&amp;quot;&quot;/&gt;&lt;property id=&quot;20307&quot; value=&quot;899&quot;/&gt;&lt;/object&gt;&lt;object type=&quot;3&quot; unique_id=&quot;10121&quot;&gt;&lt;property id=&quot;20148&quot; value=&quot;5&quot;/&gt;&lt;property id=&quot;20300&quot; value=&quot;Slide 118 - &amp;quot;Player Configuration&amp;quot;&quot;/&gt;&lt;property id=&quot;20307&quot; value=&quot;900&quot;/&gt;&lt;/object&gt;&lt;object type=&quot;3&quot; unique_id=&quot;10122&quot;&gt;&lt;property id=&quot;20148&quot; value=&quot;5&quot;/&gt;&lt;property id=&quot;20300&quot; value=&quot;Slide 119 - &amp;quot;Player Configuration Parameters for Ads&amp;quot;&quot;/&gt;&lt;property id=&quot;20307&quot; value=&quot;901&quot;/&gt;&lt;/object&gt;&lt;object type=&quot;3&quot; unique_id=&quot;10123&quot;&gt;&lt;property id=&quot;20148&quot; value=&quot;5&quot;/&gt;&lt;property id=&quot;20300&quot; value=&quot;Slide 120 - &amp;quot;Player Configuration Parameters for Ads&amp;quot;&quot;/&gt;&lt;property id=&quot;20307&quot; value=&quot;902&quot;/&gt;&lt;/object&gt;&lt;object type=&quot;3&quot; unique_id=&quot;10124&quot;&gt;&lt;property id=&quot;20148&quot; value=&quot;5&quot;/&gt;&lt;property id=&quot;20300&quot; value=&quot;Slide 121 - &amp;quot;Player Ad API&amp;quot;&quot;/&gt;&lt;property id=&quot;20307&quot; value=&quot;903&quot;/&gt;&lt;/object&gt;&lt;object type=&quot;3&quot; unique_id=&quot;10125&quot;&gt;&lt;property id=&quot;20148&quot; value=&quot;5&quot;/&gt;&lt;property id=&quot;20300&quot; value=&quot;Slide 122 - &amp;quot;Getting Ad Information&amp;quot;&quot;/&gt;&lt;property id=&quot;20307&quot; value=&quot;904&quot;/&gt;&lt;/object&gt;&lt;object type=&quot;3&quot; unique_id=&quot;10126&quot;&gt;&lt;property id=&quot;20148&quot; value=&quot;5&quot;/&gt;&lt;property id=&quot;20300&quot; value=&quot;Slide 123 - &amp;quot;Setting Ad Information&amp;quot;&quot;/&gt;&lt;property id=&quot;20307&quot; value=&quot;905&quot;/&gt;&lt;/object&gt;&lt;object type=&quot;3&quot; unique_id=&quot;10127&quot;&gt;&lt;property id=&quot;20148&quot; value=&quot;5&quot;/&gt;&lt;property id=&quot;20300&quot; value=&quot;Slide 124 - &amp;quot;Dynamically Requesting an Ad&amp;quot;&quot;/&gt;&lt;property id=&quot;20307&quot; value=&quot;906&quot;/&gt;&lt;/object&gt;&lt;object type=&quot;3&quot; unique_id=&quot;10128&quot;&gt;&lt;property id=&quot;20148&quot; value=&quot;5&quot;/&gt;&lt;property id=&quot;20300&quot; value=&quot;Slide 125 - &amp;quot;Override Ad Calls&amp;quot;&quot;/&gt;&lt;property id=&quot;20307&quot; value=&quot;907&quot;/&gt;&lt;/object&gt;&lt;object type=&quot;3&quot; unique_id=&quot;10129&quot;&gt;&lt;property id=&quot;20148&quot; value=&quot;5&quot;/&gt;&lt;property id=&quot;20300&quot; value=&quot;Slide 126 - &amp;quot;External Ad Calls&amp;quot;&quot;/&gt;&lt;property id=&quot;20307&quot; value=&quot;908&quot;/&gt;&lt;/object&gt;&lt;object type=&quot;3&quot; unique_id=&quot;10130&quot;&gt;&lt;property id=&quot;20148&quot; value=&quot;5&quot;/&gt;&lt;property id=&quot;20300&quot; value=&quot;Slide 127&quot;/&gt;&lt;property id=&quot;20307&quot; value=&quot;909&quot;/&gt;&lt;/object&gt;&lt;object type=&quot;3&quot; unique_id=&quot;10131&quot;&gt;&lt;property id=&quot;20148&quot; value=&quot;5&quot;/&gt;&lt;property id=&quot;20300&quot; value=&quot;Slide 128 - &amp;quot;Exercise 14: Handling an External Ad&amp;quot;&quot;/&gt;&lt;property id=&quot;20307&quot; value=&quot;910&quot;/&gt;&lt;/object&gt;&lt;object type=&quot;3&quot; unique_id=&quot;10132&quot;&gt;&lt;property id=&quot;20148&quot; value=&quot;5&quot;/&gt;&lt;property id=&quot;20300&quot; value=&quot;Slide 129 - &amp;quot;Exercise 14&amp;quot;&quot;/&gt;&lt;property id=&quot;20307&quot; value=&quot;911&quot;/&gt;&lt;/object&gt;&lt;object type=&quot;3&quot; unique_id=&quot;10133&quot;&gt;&lt;property id=&quot;20148&quot; value=&quot;5&quot;/&gt;&lt;property id=&quot;20300&quot; value=&quot;Slide 130 - &amp;quot;Advanced Ad development&amp;quot;&quot;/&gt;&lt;property id=&quot;20307&quot; value=&quot;912&quot;/&gt;&lt;/object&gt;&lt;object type=&quot;3&quot; unique_id=&quot;10134&quot;&gt;&lt;property id=&quot;20148&quot; value=&quot;5&quot;/&gt;&lt;property id=&quot;20300&quot; value=&quot;Slide 131 - &amp;quot;Custom Ad Rules&amp;quot;&quot;/&gt;&lt;property id=&quot;20307&quot; value=&quot;917&quot;/&gt;&lt;/object&gt;&lt;object type=&quot;3&quot; unique_id=&quot;10135&quot;&gt;&lt;property id=&quot;20148&quot; value=&quot;5&quot;/&gt;&lt;property id=&quot;20300&quot; value=&quot;Slide 132 - &amp;quot;Custom Ad Translators&amp;quot;&quot;/&gt;&lt;property id=&quot;20307&quot; value=&quot;913&quot;/&gt;&lt;/object&gt;&lt;object type=&quot;3&quot; unique_id=&quot;10136&quot;&gt;&lt;property id=&quot;20148&quot; value=&quot;5&quot;/&gt;&lt;property id=&quot;20300&quot; value=&quot;Slide 133 - &amp;quot;Custom Ad Display SWFs&amp;quot;&quot;/&gt;&lt;property id=&quot;20307&quot; value=&quot;914&quot;/&gt;&lt;/object&gt;&lt;object type=&quot;3&quot; unique_id=&quot;10137&quot;&gt;&lt;property id=&quot;20148&quot; value=&quot;5&quot;/&gt;&lt;property id=&quot;20300&quot; value=&quot;Slide 134 - &amp;quot;Section IV: Resources&amp;quot;&quot;/&gt;&lt;property id=&quot;20307&quot; value=&quot;918&quot;/&gt;&lt;/object&gt;&lt;object type=&quot;3&quot; unique_id=&quot;10138&quot;&gt;&lt;property id=&quot;20148&quot; value=&quot;5&quot;/&gt;&lt;property id=&quot;20300&quot; value=&quot;Slide 135 - &amp;quot;Resources on the Web&amp;quot;&quot;/&gt;&lt;property id=&quot;20307&quot; value=&quot;921&quot;/&gt;&lt;/object&gt;&lt;object type=&quot;3&quot; unique_id=&quot;10139&quot;&gt;&lt;property id=&quot;20148&quot; value=&quot;5&quot;/&gt;&lt;property id=&quot;20300&quot; value=&quot;Slide 136 - &amp;quot;Resources off the Web&amp;quot;&quot;/&gt;&lt;property id=&quot;20307&quot; value=&quot;922&quot;/&gt;&lt;/object&gt;&lt;object type=&quot;3&quot; unique_id=&quot;10140&quot;&gt;&lt;property id=&quot;20148&quot; value=&quot;5&quot;/&gt;&lt;property id=&quot;20300&quot; value=&quot;Slide 137&quot;/&gt;&lt;property id=&quot;20307&quot; value=&quot;1075&quot;/&gt;&lt;/object&gt;&lt;/object&gt;&lt;/object&gt;&lt;/database&gt;"/>
  <p:tag name="SECTOMILLISECCONVERTED" val="1"/>
</p:tagLst>
</file>

<file path=ppt/theme/theme1.xml><?xml version="1.0" encoding="utf-8"?>
<a:theme xmlns:a="http://schemas.openxmlformats.org/drawingml/2006/main" name="1_Blank Presentation">
  <a:themeElements>
    <a:clrScheme name="1_Blank Presentatio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75B3BA"/>
      </a:hlink>
      <a:folHlink>
        <a:srgbClr val="75B3BA"/>
      </a:folHlink>
    </a:clrScheme>
    <a:fontScheme name="1_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Blank Presentatio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75B3BA"/>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75B3BA"/>
        </a:hlink>
        <a:folHlink>
          <a:srgbClr val="75B3B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a:themeElements>
    <a:clrScheme name="1_Defau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Defaul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1_Defau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a:themeElements>
    <a:clrScheme name="Defau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Defaul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Defau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Theme">
  <a:themeElements>
    <a:clrScheme name="Custom 3">
      <a:dk1>
        <a:srgbClr val="111111"/>
      </a:dk1>
      <a:lt1>
        <a:srgbClr val="FFFFFF"/>
      </a:lt1>
      <a:dk2>
        <a:srgbClr val="141414"/>
      </a:dk2>
      <a:lt2>
        <a:srgbClr val="FFFFFF"/>
      </a:lt2>
      <a:accent1>
        <a:srgbClr val="7FB6BB"/>
      </a:accent1>
      <a:accent2>
        <a:srgbClr val="AAC242"/>
      </a:accent2>
      <a:accent3>
        <a:srgbClr val="A32353"/>
      </a:accent3>
      <a:accent4>
        <a:srgbClr val="FFFFFF"/>
      </a:accent4>
      <a:accent5>
        <a:srgbClr val="FFFFFF"/>
      </a:accent5>
      <a:accent6>
        <a:srgbClr val="FFFFFF"/>
      </a:accent6>
      <a:hlink>
        <a:srgbClr val="5AA5AE"/>
      </a:hlink>
      <a:folHlink>
        <a:srgbClr val="4D8D9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miter lim="800000"/>
          <a:headEnd/>
          <a:tailEnd/>
        </a:ln>
      </a:spPr>
      <a:bodyPr anchor="ctr">
        <a:prstTxWarp prst="textNoShape">
          <a:avLst/>
        </a:prstTxWarp>
      </a:bodyPr>
      <a:lstStyle>
        <a:defPPr>
          <a:defRPr sz="3200" dirty="0">
            <a:solidFill>
              <a:srgbClr val="E1E1E1"/>
            </a:solidFill>
            <a:latin typeface="Arial'" charset="0"/>
          </a:defRPr>
        </a:defPPr>
      </a:lstStyle>
    </a:txDef>
  </a:objectDefaults>
  <a:extraClrSchemeLst/>
</a:theme>
</file>

<file path=ppt/theme/theme5.xml><?xml version="1.0" encoding="utf-8"?>
<a:theme xmlns:a="http://schemas.openxmlformats.org/drawingml/2006/main" name="2_Default">
  <a:themeElements>
    <a:clrScheme name="Brightcove Corporate">
      <a:dk1>
        <a:srgbClr val="535353"/>
      </a:dk1>
      <a:lt1>
        <a:srgbClr val="FFFFFF"/>
      </a:lt1>
      <a:dk2>
        <a:srgbClr val="868685"/>
      </a:dk2>
      <a:lt2>
        <a:srgbClr val="E6E6E6"/>
      </a:lt2>
      <a:accent1>
        <a:srgbClr val="DC8700"/>
      </a:accent1>
      <a:accent2>
        <a:srgbClr val="B1CE00"/>
      </a:accent2>
      <a:accent3>
        <a:srgbClr val="D40F7F"/>
      </a:accent3>
      <a:accent4>
        <a:srgbClr val="609CA7"/>
      </a:accent4>
      <a:accent5>
        <a:srgbClr val="999999"/>
      </a:accent5>
      <a:accent6>
        <a:srgbClr val="999999"/>
      </a:accent6>
      <a:hlink>
        <a:srgbClr val="67A5AE"/>
      </a:hlink>
      <a:folHlink>
        <a:srgbClr val="0B636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9200</TotalTime>
  <Words>2641</Words>
  <Application>Microsoft Macintosh PowerPoint</Application>
  <PresentationFormat>On-screen Show (4:3)</PresentationFormat>
  <Paragraphs>494</Paragraphs>
  <Slides>54</Slides>
  <Notes>29</Notes>
  <HiddenSlides>0</HiddenSlides>
  <MMClips>0</MMClips>
  <ScaleCrop>false</ScaleCrop>
  <HeadingPairs>
    <vt:vector size="4" baseType="variant">
      <vt:variant>
        <vt:lpstr>Theme</vt:lpstr>
      </vt:variant>
      <vt:variant>
        <vt:i4>5</vt:i4>
      </vt:variant>
      <vt:variant>
        <vt:lpstr>Slide Titles</vt:lpstr>
      </vt:variant>
      <vt:variant>
        <vt:i4>54</vt:i4>
      </vt:variant>
    </vt:vector>
  </HeadingPairs>
  <TitlesOfParts>
    <vt:vector size="59" baseType="lpstr">
      <vt:lpstr>1_Blank Presentation</vt:lpstr>
      <vt:lpstr>1_Default</vt:lpstr>
      <vt:lpstr>Default</vt:lpstr>
      <vt:lpstr>Default Theme</vt:lpstr>
      <vt:lpstr>2_Default</vt:lpstr>
      <vt:lpstr>Developing with the Flash-Only Player API</vt:lpstr>
      <vt:lpstr>Agenda</vt:lpstr>
      <vt:lpstr>Set Up </vt:lpstr>
      <vt:lpstr>Players Used in the Course</vt:lpstr>
      <vt:lpstr>PowerPoint Presentation</vt:lpstr>
      <vt:lpstr>PowerPoint Presentation</vt:lpstr>
      <vt:lpstr>The Player API</vt:lpstr>
      <vt:lpstr>Player API Classes</vt:lpstr>
      <vt:lpstr>Reference</vt:lpstr>
      <vt:lpstr>The Player API is EVENT-DRIVEN</vt:lpstr>
      <vt:lpstr>PowerPoint Presentation</vt:lpstr>
      <vt:lpstr>Setup</vt:lpstr>
      <vt:lpstr>Studio Generated JS Code+API Script</vt:lpstr>
      <vt:lpstr>Getting Player and Module References</vt:lpstr>
      <vt:lpstr>Adding Event Listeners</vt:lpstr>
      <vt:lpstr>PowerPoint Presentation</vt:lpstr>
      <vt:lpstr>PowerPoint Presentation</vt:lpstr>
      <vt:lpstr>Player Modules</vt:lpstr>
      <vt:lpstr>Accessing Modules</vt:lpstr>
      <vt:lpstr>Public Constants for Modules</vt:lpstr>
      <vt:lpstr>Data Transfer Objects</vt:lpstr>
      <vt:lpstr>PowerPoint Presentation</vt:lpstr>
      <vt:lpstr>PowerPoint Presentation</vt:lpstr>
      <vt:lpstr>Event Objects</vt:lpstr>
      <vt:lpstr>Synchronous and Asynchronous Methods</vt:lpstr>
      <vt:lpstr>Using Synchronous and Asynchronous Methods</vt:lpstr>
      <vt:lpstr>Event Classes</vt:lpstr>
      <vt:lpstr>Constant Names for Events – MediaEvent</vt:lpstr>
      <vt:lpstr>PowerPoint Presentation</vt:lpstr>
      <vt:lpstr>PowerPoint Presentation</vt:lpstr>
      <vt:lpstr>If the Menu Is Showing</vt:lpstr>
      <vt:lpstr>Getting Control of the Menu</vt:lpstr>
      <vt:lpstr>PowerPoint Presentation</vt:lpstr>
      <vt:lpstr>PowerPoint Presentation</vt:lpstr>
      <vt:lpstr>Search Methods</vt:lpstr>
      <vt:lpstr>Finding Related Videos</vt:lpstr>
      <vt:lpstr>PowerPoint Presentation</vt:lpstr>
      <vt:lpstr>PowerPoint Presentation</vt:lpstr>
      <vt:lpstr>Manipulating Player Components</vt:lpstr>
      <vt:lpstr>Loading a Video List</vt:lpstr>
      <vt:lpstr>PowerPoint Presentation</vt:lpstr>
      <vt:lpstr>PowerPoint Presentation</vt:lpstr>
      <vt:lpstr>Changing Component Properties with Video Data</vt:lpstr>
      <vt:lpstr>PowerPoint Presentation</vt:lpstr>
      <vt:lpstr>PowerPoint Presentation</vt:lpstr>
      <vt:lpstr>Using Cue Points</vt:lpstr>
      <vt:lpstr>Handling Cue Point Events</vt:lpstr>
      <vt:lpstr>Notes for Exercise 8</vt:lpstr>
      <vt:lpstr>PowerPoint Presentation</vt:lpstr>
      <vt:lpstr>PowerPoint Presentation</vt:lpstr>
      <vt:lpstr>The Captions Module</vt:lpstr>
      <vt:lpstr>Note on Exercise 9</vt:lpstr>
      <vt:lpstr>PowerPoint Presentation</vt:lpstr>
      <vt:lpstr>PowerPoint Presentation</vt:lpstr>
    </vt:vector>
  </TitlesOfParts>
  <Company>Brightcove,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Robert Crooks</cp:lastModifiedBy>
  <cp:revision>279</cp:revision>
  <cp:lastPrinted>2006-09-07T15:13:20Z</cp:lastPrinted>
  <dcterms:created xsi:type="dcterms:W3CDTF">2011-12-06T15:24:59Z</dcterms:created>
  <dcterms:modified xsi:type="dcterms:W3CDTF">2012-03-13T19:39:47Z</dcterms:modified>
</cp:coreProperties>
</file>