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26" r:id="rId3"/>
    <p:sldId id="371" r:id="rId4"/>
    <p:sldId id="370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olutions.brightcove.com/bcls/media/api-test-tool/media-api-test-tool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eVbSth" TargetMode="Externa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Setting Up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editor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</a:t>
            </a:r>
            <a:r>
              <a:rPr lang="en-US" sz="3200" dirty="0" smtClean="0">
                <a:solidFill>
                  <a:schemeClr val="tx1"/>
                </a:solidFill>
              </a:rPr>
              <a:t>will need an editor for HTML/JavaScript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 editor such as </a:t>
            </a:r>
            <a:r>
              <a:rPr lang="en-US" sz="3200" dirty="0" err="1">
                <a:solidFill>
                  <a:schemeClr val="tx1"/>
                </a:solidFill>
              </a:rPr>
              <a:t>Chocolat</a:t>
            </a:r>
            <a:r>
              <a:rPr lang="en-US" sz="3200" dirty="0">
                <a:solidFill>
                  <a:schemeClr val="tx1"/>
                </a:solidFill>
              </a:rPr>
              <a:t>, Sublime Text, Dreamweaver, BBEdit, or </a:t>
            </a:r>
            <a:r>
              <a:rPr lang="en-US" sz="3200" dirty="0" err="1">
                <a:solidFill>
                  <a:schemeClr val="tx1"/>
                </a:solidFill>
              </a:rPr>
              <a:t>CoffeeCup</a:t>
            </a:r>
            <a:r>
              <a:rPr lang="en-US" sz="3200" dirty="0">
                <a:solidFill>
                  <a:schemeClr val="tx1"/>
                </a:solidFill>
              </a:rPr>
              <a:t>, that provides code-hinting and syntax highlighting is </a:t>
            </a:r>
            <a:r>
              <a:rPr lang="en-US" sz="3200" dirty="0" smtClean="0">
                <a:solidFill>
                  <a:schemeClr val="tx1"/>
                </a:solidFill>
              </a:rPr>
              <a:t>recommended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Media </a:t>
            </a:r>
            <a:r>
              <a:rPr lang="en-US" dirty="0" err="1" smtClean="0"/>
              <a:t>api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Use the Media API Test Tool to view video and playlist </a:t>
            </a:r>
            <a:r>
              <a:rPr lang="en-US" sz="3200" smtClean="0">
                <a:latin typeface="Arial" pitchFamily="-105" charset="0"/>
                <a:ea typeface="ＭＳ Ｐゴシック" pitchFamily="-105" charset="-128"/>
              </a:rPr>
              <a:t>data returned from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your account</a:t>
            </a:r>
          </a:p>
          <a:p>
            <a:pPr lvl="1"/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Media API &gt; Solutions &gt; Media API Test Tool</a:t>
            </a:r>
          </a:p>
          <a:p>
            <a:pPr lvl="1"/>
            <a:r>
              <a:rPr lang="en-US" sz="3200" dirty="0" smtClean="0">
                <a:hlinkClick r:id="rId3"/>
              </a:rPr>
              <a:t>http://solutions.brightcove.com/bcls/media/api-test-tool/media-api-test-tool.html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583366"/>
            <a:ext cx="10434364" cy="1227624"/>
          </a:xfrm>
        </p:spPr>
        <p:txBody>
          <a:bodyPr/>
          <a:lstStyle/>
          <a:p>
            <a:r>
              <a:rPr lang="en-US" sz="3000" dirty="0" smtClean="0"/>
              <a:t>Get the student files and the slides</a:t>
            </a:r>
          </a:p>
          <a:p>
            <a:pPr lvl="1"/>
            <a:r>
              <a:rPr lang="en-US" sz="3000" dirty="0" smtClean="0">
                <a:hlinkClick r:id="rId2"/>
              </a:rPr>
              <a:t>http://bit.ly/1eVbSth</a:t>
            </a:r>
            <a:r>
              <a:rPr lang="en-US" sz="3000" dirty="0" smtClean="0"/>
              <a:t> 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" y="2702057"/>
            <a:ext cx="10381986" cy="63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5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17159</TotalTime>
  <Words>129</Words>
  <Application>Microsoft Macintosh PowerPoint</Application>
  <PresentationFormat>Custom</PresentationFormat>
  <Paragraphs>23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selecting an editor</vt:lpstr>
      <vt:lpstr>Test Media api requests</vt:lpstr>
      <vt:lpstr>getting the student files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116</cp:revision>
  <dcterms:created xsi:type="dcterms:W3CDTF">2013-12-06T15:41:57Z</dcterms:created>
  <dcterms:modified xsi:type="dcterms:W3CDTF">2013-12-09T14:52:10Z</dcterms:modified>
</cp:coreProperties>
</file>