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64" r:id="rId2"/>
    <p:sldId id="372" r:id="rId3"/>
    <p:sldId id="378" r:id="rId4"/>
    <p:sldId id="375" r:id="rId5"/>
    <p:sldId id="379" r:id="rId6"/>
    <p:sldId id="377" r:id="rId7"/>
    <p:sldId id="376" r:id="rId8"/>
    <p:sldId id="371" r:id="rId9"/>
    <p:sldId id="370" r:id="rId10"/>
    <p:sldId id="322" r:id="rId1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10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32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  <a:buNone/>
            </a:pP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web services.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>
                <a:solidFill>
                  <a:srgbClr val="3366FF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http://api.brightcove.com/services/library?command=search_videos&amp;token=WDGO_XdKqXUpy8fzD41MKA8kAhQRAmdux8cu8LNhRzAywCnuBpgV_A..</a:t>
            </a:r>
            <a:endParaRPr lang="en-US" sz="2800" dirty="0">
              <a:solidFill>
                <a:srgbClr val="3366FF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</a:t>
            </a:r>
            <a:r>
              <a:rPr lang="en-US" sz="2800" dirty="0" smtClean="0"/>
              <a:t>XML</a:t>
            </a: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200" dirty="0" smtClean="0"/>
              <a:t>Example Call</a:t>
            </a:r>
          </a:p>
          <a:p>
            <a:pPr lvl="1"/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  <a:hlinkClick r:id="rId4"/>
              </a:rPr>
              <a:t>{"method":"update_video","params":{"video":{"id":"2790007957001”,"Name":"Sea-Crab”,}, "token":"ZY4Ls9Hq6LCBgleGDTaFRDLWWBC8uoXQHkhGuDebKvjFPjHb3iT-4g.."}} </a:t>
            </a:r>
            <a:endParaRPr lang="en-US" sz="32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/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/en/video-cloud/media/</a:t>
            </a:r>
            <a:r>
              <a:rPr lang="en-US" sz="3200" dirty="0" err="1"/>
              <a:t>index.html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6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2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8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4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Methods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9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17535</TotalTime>
  <Words>505</Words>
  <Application>Microsoft Macintosh PowerPoint</Application>
  <PresentationFormat>Custom</PresentationFormat>
  <Paragraphs>79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Agenda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130</cp:revision>
  <dcterms:created xsi:type="dcterms:W3CDTF">2013-12-06T16:46:50Z</dcterms:created>
  <dcterms:modified xsi:type="dcterms:W3CDTF">2013-12-09T14:50:55Z</dcterms:modified>
</cp:coreProperties>
</file>