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70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2" autoAdjust="0"/>
  </p:normalViewPr>
  <p:slideViewPr>
    <p:cSldViewPr snapToGrid="0" snapToObjects="1">
      <p:cViewPr varScale="1">
        <p:scale>
          <a:sx n="63" d="100"/>
          <a:sy n="63" d="100"/>
        </p:scale>
        <p:origin x="-120" y="-5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Note: if you don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use 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tags:term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customfieldname:term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, the </a:t>
            </a:r>
            <a:r>
              <a:rPr lang="en-US" altLang="ja-JP" sz="3000" b="1" dirty="0">
                <a:latin typeface="Arial" charset="0"/>
                <a:ea typeface="ＭＳ Ｐゴシック" charset="0"/>
              </a:rPr>
              <a:t>name and short description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will be searched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://api.brightcove.com/services/library?command=search_videos&amp;token=DNoR-SvA5yUqX2eE6KjgefOxRzQilw..&amp;callback=BCL.onSearchResponse&amp;any=wildlife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0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0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17032</TotalTime>
  <Words>154</Words>
  <Application>Microsoft Macintosh PowerPoint</Application>
  <PresentationFormat>Custom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Constructing a Read API Request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116</cp:revision>
  <dcterms:created xsi:type="dcterms:W3CDTF">2013-12-06T18:27:49Z</dcterms:created>
  <dcterms:modified xsi:type="dcterms:W3CDTF">2013-12-09T15:32:34Z</dcterms:modified>
</cp:coreProperties>
</file>