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notesSlides/notesSlide5.xml" ContentType="application/vnd.openxmlformats-officedocument.presentationml.notesSlide+xml"/>
  <Default Extension="jpeg" ContentType="image/jpeg"/>
  <Default Extension="xml" ContentType="application/xml"/>
  <Default Extension="rels" ContentType="application/vnd.openxmlformats-package.relationships+xml"/>
  <Override PartName="/ppt/slideLayouts/slideLayout16.xml" ContentType="application/vnd.openxmlformats-officedocument.presentationml.slideLayout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364" r:id="rId2"/>
    <p:sldId id="371" r:id="rId3"/>
    <p:sldId id="370" r:id="rId4"/>
    <p:sldId id="372" r:id="rId5"/>
    <p:sldId id="322" r:id="rId6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12" y="-336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12/6/13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upport.brightcove.com/en/docs/media-api-error-message-referenc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Configuring the Request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21843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Read API Results as XML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>
                <a:latin typeface="Arial" charset="0"/>
                <a:ea typeface="ＭＳ Ｐゴシック" charset="0"/>
              </a:rPr>
              <a:t>Good for syndication (but consider that an increasing number of developers are used to working with JSON, and many prefer it)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&amp;output=rss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&amp;output=mrss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Results are raw feeds, typically need additional processing to create nice MRSS feeds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3809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Checking for Errors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Errors can be caused by typos or bad user input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in </a:t>
            </a:r>
            <a:r>
              <a:rPr lang="en-US" sz="3000" dirty="0">
                <a:latin typeface="Arial" charset="0"/>
                <a:ea typeface="ＭＳ Ｐゴシック" charset="0"/>
              </a:rPr>
              <a:t>the JSON object</a:t>
            </a:r>
          </a:p>
          <a:p>
            <a:pPr lvl="1"/>
            <a:r>
              <a:rPr lang="ja-JP" altLang="en-US" sz="3000" dirty="0">
                <a:latin typeface="Arial" charset="0"/>
                <a:ea typeface="ＭＳ Ｐゴシック" charset="0"/>
              </a:rPr>
              <a:t>“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error</a:t>
            </a:r>
            <a:r>
              <a:rPr lang="ja-JP" altLang="en-US" sz="3000" dirty="0">
                <a:latin typeface="Arial" charset="0"/>
                <a:ea typeface="ＭＳ Ｐゴシック" charset="0"/>
              </a:rPr>
              <a:t>”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: a human-readable error name or message</a:t>
            </a:r>
          </a:p>
          <a:p>
            <a:pPr lvl="1"/>
            <a:r>
              <a:rPr lang="ja-JP" altLang="en-US" sz="3000" dirty="0">
                <a:latin typeface="Arial" charset="0"/>
                <a:ea typeface="ＭＳ Ｐゴシック" charset="0"/>
              </a:rPr>
              <a:t>“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code</a:t>
            </a:r>
            <a:r>
              <a:rPr lang="ja-JP" altLang="en-US" sz="3000" dirty="0">
                <a:latin typeface="Arial" charset="0"/>
                <a:ea typeface="ＭＳ Ｐゴシック" charset="0"/>
              </a:rPr>
              <a:t>”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: a numeric error code</a:t>
            </a:r>
          </a:p>
          <a:p>
            <a:r>
              <a:rPr lang="en-US" sz="3000" dirty="0">
                <a:latin typeface="Arial" charset="0"/>
                <a:ea typeface="ＭＳ Ｐゴシック" charset="0"/>
              </a:rPr>
              <a:t>error code table: </a:t>
            </a:r>
            <a:r>
              <a:rPr lang="en-US" sz="3000" dirty="0">
                <a:latin typeface="Arial" charset="0"/>
                <a:ea typeface="ＭＳ Ｐゴシック" charset="0"/>
                <a:hlinkClick r:id="rId3"/>
              </a:rPr>
              <a:t>http://support.brightcove.com/en/docs/media-api-error-message-reference</a:t>
            </a:r>
            <a:endParaRPr lang="en-US" sz="3000" dirty="0">
              <a:latin typeface="Arial" charset="0"/>
              <a:ea typeface="ＭＳ Ｐゴシック" charset="0"/>
            </a:endParaRPr>
          </a:p>
          <a:p>
            <a:r>
              <a:rPr lang="en-US" sz="3000" dirty="0">
                <a:latin typeface="Arial" charset="0"/>
                <a:ea typeface="ＭＳ Ｐゴシック" charset="0"/>
              </a:rPr>
              <a:t>{"error":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”One or more validation errors have occurred"</a:t>
            </a:r>
            <a:r>
              <a:rPr lang="en-US" sz="3000" dirty="0">
                <a:latin typeface="Arial" charset="0"/>
                <a:ea typeface="ＭＳ Ｐゴシック" charset="0"/>
              </a:rPr>
              <a:t>,"code":301} 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7243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dirty="0" smtClean="0"/>
              <a:t> 4: Checking for Errors</a:t>
            </a:r>
            <a:endParaRPr lang="en-US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39376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02959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17093</TotalTime>
  <Words>151</Words>
  <Application>Microsoft Macintosh PowerPoint</Application>
  <PresentationFormat>Custom</PresentationFormat>
  <Paragraphs>22</Paragraphs>
  <Slides>5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Theme</vt:lpstr>
      <vt:lpstr>Slide 1</vt:lpstr>
      <vt:lpstr>Read API Results as XML</vt:lpstr>
      <vt:lpstr>Checking for Errors</vt:lpstr>
      <vt:lpstr>Slide 4</vt:lpstr>
      <vt:lpstr>Slide 5</vt:lpstr>
    </vt:vector>
  </TitlesOfParts>
  <Company>Boston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Jeff</cp:lastModifiedBy>
  <cp:revision>113</cp:revision>
  <dcterms:created xsi:type="dcterms:W3CDTF">2013-12-06T20:20:06Z</dcterms:created>
  <dcterms:modified xsi:type="dcterms:W3CDTF">2013-12-06T21:12:09Z</dcterms:modified>
</cp:coreProperties>
</file>