
<file path=[Content_Types].xml><?xml version="1.0" encoding="utf-8"?>
<Types xmlns="http://schemas.openxmlformats.org/package/2006/content-types">
  <Override PartName="/ppt/slideLayouts/slideLayout1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notesSlides/notesSlide5.xml" ContentType="application/vnd.openxmlformats-officedocument.presentationml.notesSlide+xml"/>
  <Default Extension="jpeg" ContentType="image/jpeg"/>
  <Default Extension="xml" ContentType="application/xml"/>
  <Default Extension="rels" ContentType="application/vnd.openxmlformats-package.relationships+xml"/>
  <Override PartName="/ppt/slideLayouts/slideLayout16.xml" ContentType="application/vnd.openxmlformats-officedocument.presentationml.slideLayout+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Layouts/slideLayout17.xml" ContentType="application/vnd.openxmlformats-officedocument.presentationml.slideLayout+xml"/>
  <Override PartName="/ppt/notesSlides/notesSlide4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3648" r:id="rId1"/>
  </p:sldMasterIdLst>
  <p:notesMasterIdLst>
    <p:notesMasterId r:id="rId7"/>
  </p:notesMasterIdLst>
  <p:sldIdLst>
    <p:sldId id="364" r:id="rId2"/>
    <p:sldId id="370" r:id="rId3"/>
    <p:sldId id="371" r:id="rId4"/>
    <p:sldId id="366" r:id="rId5"/>
    <p:sldId id="322" r:id="rId6"/>
  </p:sldIdLst>
  <p:sldSz cx="17327563" cy="9747250"/>
  <p:notesSz cx="6858000" cy="9144000"/>
  <p:defaultTextStyle>
    <a:defPPr>
      <a:defRPr lang="en-US"/>
    </a:defPPr>
    <a:lvl1pPr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773113" indent="-315913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1546225" indent="-631825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2319338" indent="-9477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3094038" indent="-12652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  <a:srgbClr val="FF0000"/>
        </p14:laserClr>
      </p:ext>
      <p:ext uri="{2FDB2607-1784-4EEB-B798-7EB5836EED8A}">
        <p14:showMediaCtrls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"/>
      </p:ext>
    </p:extLst>
  </p:showPr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12" y="-336"/>
      </p:cViewPr>
      <p:guideLst>
        <p:guide orient="horz" pos="3070"/>
        <p:guide pos="54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63FE-8627-9A42-970F-0BBEEB02B587}" type="datetimeFigureOut">
              <a:rPr lang="en-US" smtClean="0"/>
              <a:pPr/>
              <a:t>12/6/13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0C2FB-C494-1A46-A471-884A4E7544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4505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50658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4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43086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een-arrow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938" y="4529138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810" y="4194366"/>
            <a:ext cx="14728429" cy="1147646"/>
          </a:xfrm>
        </p:spPr>
        <p:txBody>
          <a:bodyPr>
            <a:normAutofit/>
          </a:bodyPr>
          <a:lstStyle>
            <a:lvl1pPr>
              <a:defRPr sz="6000" cap="none">
                <a:solidFill>
                  <a:srgbClr val="606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708" y="5342012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959594"/>
                </a:solidFill>
              </a:defRPr>
            </a:lvl1pPr>
            <a:lvl2pPr marL="77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4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Impact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Quote Slide - Neutr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lang="en-US" sz="36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lang="en-US" sz="20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Quote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Quote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Orange Quot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Quote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hank You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hank You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Thank You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Thank You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Single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B2E47-3EB2-7B4C-8CBB-96C276A0FE3D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7837679" cy="620236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8581834" y="1911090"/>
            <a:ext cx="7837679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EE07B-F34A-FA4F-B1CE-CFC0CBB33D03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Only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65049-4C82-E04B-9F6B-F7891345E80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Left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06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187803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AC513-4D0E-C74B-A7A1-892545C7785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Left Image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084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6288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9BF3-E600-C144-A21B-6A3E008C3C47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Impact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Impact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Impact Slide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24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76288" y="300038"/>
            <a:ext cx="14489112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1338" y="1911350"/>
            <a:ext cx="14762162" cy="620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93725" y="9242425"/>
            <a:ext cx="676275" cy="5191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BFC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BC9A301-5145-9949-A6FA-C172551C9455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  <p:sldLayoutId id="2147484165" r:id="rId15"/>
    <p:sldLayoutId id="2147484166" r:id="rId16"/>
    <p:sldLayoutId id="2147484167" r:id="rId17"/>
    <p:sldLayoutId id="2147484168" r:id="rId18"/>
    <p:sldLayoutId id="2147484169" r:id="rId19"/>
  </p:sldLayoutIdLst>
  <p:hf hdr="0" dt="0"/>
  <p:txStyles>
    <p:titleStyle>
      <a:lvl1pPr algn="l" defTabSz="773113" rtl="0" eaLnBrk="1" fontAlgn="base" hangingPunct="1">
        <a:spcBef>
          <a:spcPct val="0"/>
        </a:spcBef>
        <a:spcAft>
          <a:spcPct val="0"/>
        </a:spcAft>
        <a:defRPr sz="3600" b="1" kern="1200" cap="all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2pPr>
      <a:lvl3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3pPr>
      <a:lvl4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4pPr>
      <a:lvl5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5pPr>
      <a:lvl6pPr marL="4572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6pPr>
      <a:lvl7pPr marL="9144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7pPr>
      <a:lvl8pPr marL="13716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8pPr>
      <a:lvl9pPr marL="18288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273050" indent="-273050" algn="l" defTabSz="773113" rtl="0" eaLnBrk="1" fontAlgn="base" hangingPunct="1">
        <a:spcBef>
          <a:spcPts val="600"/>
        </a:spcBef>
        <a:spcAft>
          <a:spcPct val="0"/>
        </a:spcAft>
        <a:buSzPct val="80000"/>
        <a:buBlip>
          <a:blip r:embed="rId22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758825" indent="-273050" algn="l" defTabSz="773113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3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1690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2706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3479800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425445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27988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01525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7506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353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707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61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414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768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4122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1475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829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Limiting Response Size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5218438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Limiting Response </a:t>
            </a:r>
            <a:r>
              <a:rPr lang="en-US" dirty="0" smtClean="0">
                <a:latin typeface="Arial" charset="0"/>
                <a:ea typeface="ＭＳ Ｐゴシック" charset="0"/>
              </a:rPr>
              <a:t>Size by field name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000" dirty="0" smtClean="0">
                <a:latin typeface="Arial" charset="0"/>
                <a:ea typeface="ＭＳ Ｐゴシック" charset="0"/>
              </a:rPr>
              <a:t>Reasons to limit response size</a:t>
            </a:r>
          </a:p>
          <a:p>
            <a:pPr lvl="1"/>
            <a:r>
              <a:rPr lang="en-US" sz="3000" dirty="0" smtClean="0">
                <a:latin typeface="Arial" charset="0"/>
                <a:ea typeface="ＭＳ Ｐゴシック" charset="0"/>
              </a:rPr>
              <a:t>Less </a:t>
            </a:r>
            <a:r>
              <a:rPr lang="en-US" sz="3000" dirty="0">
                <a:latin typeface="Arial" charset="0"/>
                <a:ea typeface="ＭＳ Ｐゴシック" charset="0"/>
              </a:rPr>
              <a:t>bandwidth, better performance</a:t>
            </a:r>
          </a:p>
          <a:p>
            <a:pPr lvl="1"/>
            <a:r>
              <a:rPr lang="en-US" sz="3000" dirty="0" smtClean="0">
                <a:latin typeface="Arial" charset="0"/>
                <a:ea typeface="ＭＳ Ｐゴシック" charset="0"/>
              </a:rPr>
              <a:t>Only </a:t>
            </a:r>
            <a:r>
              <a:rPr lang="en-US" sz="3000" dirty="0">
                <a:latin typeface="Arial" charset="0"/>
                <a:ea typeface="ＭＳ Ｐゴシック" charset="0"/>
              </a:rPr>
              <a:t>request the metadata you need</a:t>
            </a:r>
            <a:endParaRPr lang="en-US" sz="3000" dirty="0" smtClean="0">
              <a:latin typeface="Arial" charset="0"/>
              <a:ea typeface="ＭＳ Ｐゴシック" charset="0"/>
            </a:endParaRP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Limit response size by using the </a:t>
            </a:r>
            <a:r>
              <a:rPr lang="en-US" sz="3000" dirty="0" err="1" smtClean="0">
                <a:latin typeface="Arial" charset="0"/>
                <a:ea typeface="ＭＳ Ｐゴシック" charset="0"/>
              </a:rPr>
              <a:t>video_fields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 parameter</a:t>
            </a:r>
          </a:p>
          <a:p>
            <a:pPr lvl="1"/>
            <a:r>
              <a:rPr lang="en-US" sz="3000" dirty="0" smtClean="0">
                <a:latin typeface="Arial" charset="0"/>
                <a:ea typeface="ＭＳ Ｐゴシック" charset="0"/>
              </a:rPr>
              <a:t>A comma separated list of fields to include in the response data</a:t>
            </a: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Syntax</a:t>
            </a:r>
          </a:p>
          <a:p>
            <a:pPr lvl="1"/>
            <a:r>
              <a:rPr lang="en-US" sz="3000" dirty="0" err="1" smtClean="0">
                <a:latin typeface="Arial" charset="0"/>
                <a:ea typeface="ＭＳ Ｐゴシック" charset="0"/>
              </a:rPr>
              <a:t>video_fields</a:t>
            </a:r>
            <a:r>
              <a:rPr lang="en-US" sz="3000" dirty="0">
                <a:latin typeface="Arial" charset="0"/>
                <a:ea typeface="ＭＳ Ｐゴシック" charset="0"/>
              </a:rPr>
              <a:t>=</a:t>
            </a:r>
            <a:r>
              <a:rPr lang="en-US" sz="3000" dirty="0" err="1">
                <a:latin typeface="Arial" charset="0"/>
                <a:ea typeface="ＭＳ Ｐゴシック" charset="0"/>
              </a:rPr>
              <a:t>id,name</a:t>
            </a:r>
            <a:r>
              <a:rPr lang="en-US" sz="3000" dirty="0">
                <a:latin typeface="Arial" charset="0"/>
                <a:ea typeface="ＭＳ Ｐゴシック" charset="0"/>
              </a:rPr>
              <a:t>,…</a:t>
            </a:r>
          </a:p>
          <a:p>
            <a:pPr lvl="1"/>
            <a:r>
              <a:rPr lang="en-US" sz="3000" dirty="0" err="1">
                <a:latin typeface="Arial" charset="0"/>
                <a:ea typeface="ＭＳ Ｐゴシック" charset="0"/>
              </a:rPr>
              <a:t>playlist_fields</a:t>
            </a:r>
            <a:r>
              <a:rPr lang="en-US" sz="3000" dirty="0">
                <a:latin typeface="Arial" charset="0"/>
                <a:ea typeface="ＭＳ Ｐゴシック" charset="0"/>
              </a:rPr>
              <a:t>=</a:t>
            </a:r>
            <a:r>
              <a:rPr lang="en-US" sz="3000" dirty="0" err="1">
                <a:latin typeface="Arial" charset="0"/>
                <a:ea typeface="ＭＳ Ｐゴシック" charset="0"/>
              </a:rPr>
              <a:t>id,name</a:t>
            </a:r>
            <a:r>
              <a:rPr lang="en-US" sz="3000" dirty="0">
                <a:latin typeface="Arial" charset="0"/>
                <a:ea typeface="ＭＳ Ｐゴシック" charset="0"/>
              </a:rPr>
              <a:t>,…</a:t>
            </a: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Some </a:t>
            </a:r>
            <a:r>
              <a:rPr lang="en-US" sz="3000" dirty="0">
                <a:latin typeface="Arial" charset="0"/>
                <a:ea typeface="ＭＳ Ｐゴシック" charset="0"/>
              </a:rPr>
              <a:t>data fields are only returned when specifically requested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427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Limiting Response </a:t>
            </a:r>
            <a:r>
              <a:rPr lang="en-US" dirty="0" smtClean="0">
                <a:latin typeface="Arial" charset="0"/>
                <a:ea typeface="ＭＳ Ｐゴシック" charset="0"/>
              </a:rPr>
              <a:t>Size by </a:t>
            </a:r>
            <a:r>
              <a:rPr lang="en-US" dirty="0" smtClean="0">
                <a:latin typeface="Arial" charset="0"/>
                <a:ea typeface="ＭＳ Ｐゴシック" charset="0"/>
              </a:rPr>
              <a:t>search criteria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000" dirty="0" smtClean="0">
                <a:latin typeface="Arial" charset="0"/>
                <a:ea typeface="ＭＳ Ｐゴシック" charset="0"/>
              </a:rPr>
              <a:t>L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imit 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response 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size by using the "all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"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, 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"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any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"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, 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"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none" parameters</a:t>
            </a:r>
          </a:p>
          <a:p>
            <a:pPr lvl="1"/>
            <a:r>
              <a:rPr lang="en-US" sz="3000" dirty="0" smtClean="0">
                <a:latin typeface="Arial" charset="0"/>
                <a:ea typeface="ＭＳ Ｐゴシック" charset="0"/>
              </a:rPr>
              <a:t>"all" – </a:t>
            </a:r>
            <a:r>
              <a:rPr lang="en-US" sz="3000" dirty="0" err="1" smtClean="0">
                <a:latin typeface="Arial" charset="0"/>
                <a:ea typeface="ＭＳ Ｐゴシック" charset="0"/>
              </a:rPr>
              <a:t>field:value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 pairs that MUST be present</a:t>
            </a:r>
          </a:p>
          <a:p>
            <a:pPr lvl="1"/>
            <a:r>
              <a:rPr lang="en-US" sz="3000" dirty="0" smtClean="0">
                <a:latin typeface="Arial" charset="0"/>
                <a:ea typeface="ＭＳ Ｐゴシック" charset="0"/>
              </a:rPr>
              <a:t>"any" – at least 1 </a:t>
            </a:r>
            <a:r>
              <a:rPr lang="en-US" sz="3000" dirty="0" err="1" smtClean="0">
                <a:latin typeface="Arial" charset="0"/>
                <a:ea typeface="ＭＳ Ｐゴシック" charset="0"/>
              </a:rPr>
              <a:t>field:value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 pair 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MUST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 be present</a:t>
            </a:r>
          </a:p>
          <a:p>
            <a:pPr lvl="1"/>
            <a:r>
              <a:rPr lang="en-US" sz="3000" dirty="0" smtClean="0">
                <a:latin typeface="Arial" charset="0"/>
                <a:ea typeface="ＭＳ Ｐゴシック" charset="0"/>
              </a:rPr>
              <a:t>"none" – </a:t>
            </a:r>
            <a:r>
              <a:rPr lang="en-US" sz="3000" dirty="0" err="1" smtClean="0">
                <a:latin typeface="Arial" charset="0"/>
                <a:ea typeface="ＭＳ Ｐゴシック" charset="0"/>
              </a:rPr>
              <a:t>field:value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 pairs that must NOT be present</a:t>
            </a:r>
            <a:endParaRPr lang="en-US" sz="3000" dirty="0" smtClean="0">
              <a:latin typeface="Arial" charset="0"/>
              <a:ea typeface="ＭＳ Ｐゴシック" charset="0"/>
            </a:endParaRP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Syntax</a:t>
            </a:r>
            <a:endParaRPr lang="en-US" sz="3000" dirty="0" smtClean="0">
              <a:latin typeface="Arial" charset="0"/>
              <a:ea typeface="ＭＳ Ｐゴシック" charset="0"/>
            </a:endParaRPr>
          </a:p>
          <a:p>
            <a:pPr lvl="1"/>
            <a:r>
              <a:rPr lang="en-US" sz="3000" dirty="0" smtClean="0">
                <a:latin typeface="Arial" charset="0"/>
                <a:ea typeface="ＭＳ Ｐゴシック" charset="0"/>
              </a:rPr>
              <a:t>a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ll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=</a:t>
            </a:r>
            <a:r>
              <a:rPr lang="en-US" sz="3000" dirty="0" err="1" smtClean="0">
                <a:latin typeface="Arial" charset="0"/>
                <a:ea typeface="ＭＳ Ｐゴシック" charset="0"/>
              </a:rPr>
              <a:t>field:value</a:t>
            </a:r>
            <a:endParaRPr lang="en-US" sz="3000" dirty="0" smtClean="0">
              <a:latin typeface="Arial" charset="0"/>
              <a:ea typeface="ＭＳ Ｐゴシック" charset="0"/>
            </a:endParaRPr>
          </a:p>
          <a:p>
            <a:pPr lvl="1"/>
            <a:r>
              <a:rPr lang="en-US" sz="3000" dirty="0" smtClean="0">
                <a:latin typeface="Arial" charset="0"/>
                <a:ea typeface="ＭＳ Ｐゴシック" charset="0"/>
              </a:rPr>
              <a:t>all=value</a:t>
            </a:r>
          </a:p>
          <a:p>
            <a:pPr lvl="1"/>
            <a:r>
              <a:rPr lang="en-US" sz="3000" dirty="0" smtClean="0">
                <a:latin typeface="Arial" charset="0"/>
                <a:ea typeface="ＭＳ Ｐゴシック" charset="0"/>
              </a:rPr>
              <a:t>a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ny=[</a:t>
            </a:r>
            <a:r>
              <a:rPr lang="en-US" sz="3000" dirty="0" err="1" smtClean="0">
                <a:latin typeface="Arial" charset="0"/>
                <a:ea typeface="ＭＳ Ｐゴシック" charset="0"/>
              </a:rPr>
              <a:t>field:value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, value]</a:t>
            </a:r>
            <a:endParaRPr lang="en-US" sz="3000" dirty="0" smtClean="0">
              <a:latin typeface="Arial" charset="0"/>
              <a:ea typeface="ＭＳ Ｐゴシック" charset="0"/>
            </a:endParaRPr>
          </a:p>
          <a:p>
            <a:pPr lvl="1"/>
            <a:r>
              <a:rPr lang="en-US" sz="3000" dirty="0" smtClean="0">
                <a:latin typeface="Arial" charset="0"/>
                <a:ea typeface="ＭＳ Ｐゴシック" charset="0"/>
              </a:rPr>
              <a:t>n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one=</a:t>
            </a:r>
            <a:r>
              <a:rPr lang="en-US" sz="3000" dirty="0" err="1" smtClean="0">
                <a:latin typeface="Arial" charset="0"/>
                <a:ea typeface="ＭＳ Ｐゴシック" charset="0"/>
              </a:rPr>
              <a:t>field:value</a:t>
            </a:r>
            <a:endParaRPr lang="en-US" sz="3000" dirty="0" smtClean="0">
              <a:latin typeface="Arial" charset="0"/>
              <a:ea typeface="ＭＳ Ｐゴシック" charset="0"/>
            </a:endParaRP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If the field name is not specified, the </a:t>
            </a:r>
            <a:r>
              <a:rPr lang="en-US" sz="3000" dirty="0" err="1" smtClean="0">
                <a:latin typeface="Arial" charset="0"/>
                <a:ea typeface="ＭＳ Ｐゴシック" charset="0"/>
              </a:rPr>
              <a:t>displayName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, </a:t>
            </a:r>
            <a:r>
              <a:rPr lang="en-US" sz="3000" dirty="0" err="1" smtClean="0">
                <a:latin typeface="Arial" charset="0"/>
                <a:ea typeface="ＭＳ Ｐゴシック" charset="0"/>
              </a:rPr>
              <a:t>shortDescription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 and </a:t>
            </a:r>
            <a:r>
              <a:rPr lang="en-US" sz="3000" dirty="0" err="1" smtClean="0">
                <a:latin typeface="Arial" charset="0"/>
                <a:ea typeface="ＭＳ Ｐゴシック" charset="0"/>
              </a:rPr>
              <a:t>longDescription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 are searched</a:t>
            </a:r>
            <a:endParaRPr lang="en-US" sz="3000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427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4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r>
              <a:rPr lang="en-US" dirty="0" smtClean="0"/>
              <a:t> 5: </a:t>
            </a:r>
            <a:r>
              <a:rPr lang="en-US" dirty="0" smtClean="0"/>
              <a:t>Limiting Response </a:t>
            </a:r>
            <a:r>
              <a:rPr lang="en-US" dirty="0" smtClean="0"/>
              <a:t>Size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39376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700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Brightcove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9253119"/>
            <a:ext cx="812230" cy="4038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002959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17138</TotalTime>
  <Words>175</Words>
  <Application>Microsoft Macintosh PowerPoint</Application>
  <PresentationFormat>Custom</PresentationFormat>
  <Paragraphs>31</Paragraphs>
  <Slides>5</Slides>
  <Notes>5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Default Theme</vt:lpstr>
      <vt:lpstr>Slide 1</vt:lpstr>
      <vt:lpstr>Limiting Response Size by field name</vt:lpstr>
      <vt:lpstr>Limiting Response Size by search criteria</vt:lpstr>
      <vt:lpstr>Slide 4</vt:lpstr>
      <vt:lpstr>Slide 5</vt:lpstr>
    </vt:vector>
  </TitlesOfParts>
  <Company>Boston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the Universal Player API</dc:title>
  <dc:creator>Robert Crooks</dc:creator>
  <cp:lastModifiedBy>Jeff</cp:lastModifiedBy>
  <cp:revision>114</cp:revision>
  <dcterms:created xsi:type="dcterms:W3CDTF">2013-12-06T21:13:38Z</dcterms:created>
  <dcterms:modified xsi:type="dcterms:W3CDTF">2013-12-06T23:30:10Z</dcterms:modified>
</cp:coreProperties>
</file>