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67" r:id="rId3"/>
    <p:sldId id="368" r:id="rId4"/>
    <p:sldId id="326" r:id="rId5"/>
    <p:sldId id="370" r:id="rId6"/>
    <p:sldId id="371" r:id="rId7"/>
    <p:sldId id="372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brightcove.com/en/video-cloud/media/referenc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1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 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928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17105</TotalTime>
  <Words>364</Words>
  <Application>Microsoft Macintosh PowerPoint</Application>
  <PresentationFormat>Custom</PresentationFormat>
  <Paragraphs>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115</cp:revision>
  <dcterms:created xsi:type="dcterms:W3CDTF">2013-12-06T16:35:33Z</dcterms:created>
  <dcterms:modified xsi:type="dcterms:W3CDTF">2013-12-09T14:54:06Z</dcterms:modified>
</cp:coreProperties>
</file>