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64" r:id="rId2"/>
    <p:sldId id="371" r:id="rId3"/>
    <p:sldId id="372" r:id="rId4"/>
    <p:sldId id="373" r:id="rId5"/>
    <p:sldId id="374" r:id="rId6"/>
    <p:sldId id="376" r:id="rId7"/>
    <p:sldId id="366" r:id="rId8"/>
    <p:sldId id="322" r:id="rId9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json-rpc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" TargetMode="External"/><Relationship Id="rId4" Type="http://schemas.openxmlformats.org/officeDocument/2006/relationships/hyperlink" Target="http://www.charlesproxy.com/" TargetMode="External"/><Relationship Id="rId5" Type="http://schemas.openxmlformats.org/officeDocument/2006/relationships/hyperlink" Target="http://www.kevinlangdon.com/serviceCaptu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Write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Write requests with JSON</a:t>
            </a:r>
            <a:r>
              <a:rPr lang="en-US" dirty="0">
                <a:latin typeface="Arial" charset="0"/>
                <a:ea typeface="ＭＳ Ｐゴシック" charset="0"/>
              </a:rPr>
              <a:t>-RPC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Remote Procedure Calls with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JSON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Request elements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The name of the method to be invoked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An array of parameter objects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Your WRITE token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Response elements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Result data returned from the called method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Error code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R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equest </a:t>
            </a:r>
            <a:r>
              <a:rPr lang="en-US" sz="3200" dirty="0">
                <a:latin typeface="Arial" charset="0"/>
                <a:ea typeface="ＭＳ Ｐゴシック" charset="0"/>
              </a:rPr>
              <a:t>and response are well-defined JSON objects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  <a:hlinkClick r:id="rId3"/>
              </a:rPr>
              <a:t>http://json-rpc.org/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96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JSON</a:t>
            </a:r>
            <a:r>
              <a:rPr lang="en-US" dirty="0">
                <a:latin typeface="Arial" charset="0"/>
                <a:ea typeface="ＭＳ Ｐゴシック" charset="0"/>
              </a:rPr>
              <a:t>-RPC Request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"method": "update_video",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"params":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"token": "...",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"id" : 1234,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27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JSON-RPC Response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"result":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"id": 1234,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"error": null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7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3700" dirty="0" smtClean="0">
                <a:latin typeface="Arial" charset="0"/>
                <a:ea typeface="ＭＳ Ｐゴシック" charset="0"/>
              </a:rPr>
              <a:t>Either </a:t>
            </a:r>
            <a:r>
              <a:rPr lang="ja-JP" altLang="en-US" sz="37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result</a:t>
            </a:r>
            <a:r>
              <a:rPr lang="ja-JP" altLang="en-US" sz="37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 or </a:t>
            </a:r>
            <a:r>
              <a:rPr lang="ja-JP" altLang="en-US" sz="37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error</a:t>
            </a:r>
            <a:r>
              <a:rPr lang="ja-JP" altLang="en-US" sz="37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 will be null</a:t>
            </a:r>
            <a:endParaRPr lang="en-US" sz="37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34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Write API Request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Base URL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: http://api.brightcove.com/services/post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Method name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: {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method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 : 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 err="1">
                <a:latin typeface="Source Code Pro"/>
                <a:ea typeface="ＭＳ Ｐゴシック" charset="0"/>
                <a:cs typeface="Source Code Pro"/>
              </a:rPr>
              <a:t>update_video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,</a:t>
            </a:r>
            <a:endParaRPr lang="en-US" altLang="ja-JP" sz="32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altLang="ja-JP" sz="3200" dirty="0" smtClean="0">
                <a:latin typeface="Arial" charset="0"/>
                <a:ea typeface="ＭＳ Ｐゴシック" charset="0"/>
              </a:rPr>
              <a:t>Parameters including WRITE token: </a:t>
            </a:r>
            <a:r>
              <a:rPr lang="ja-JP" altLang="en-US" sz="3200" dirty="0" smtClean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 err="1">
                <a:latin typeface="Source Code Pro"/>
                <a:ea typeface="ＭＳ Ｐゴシック" charset="0"/>
                <a:cs typeface="Source Code Pro"/>
              </a:rPr>
              <a:t>params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 : {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token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 : 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…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, …}}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3200" dirty="0">
                <a:latin typeface="Arial" charset="0"/>
                <a:ea typeface="ＭＳ Ｐゴシック" charset="0"/>
              </a:rPr>
              <a:t>order does not matter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Most </a:t>
            </a:r>
            <a:r>
              <a:rPr lang="en-US" sz="3200" dirty="0">
                <a:latin typeface="Arial" charset="0"/>
                <a:ea typeface="ＭＳ Ｐゴシック" charset="0"/>
              </a:rPr>
              <a:t>methods use application/x-www-form-</a:t>
            </a:r>
            <a:r>
              <a:rPr lang="en-US" sz="3200" dirty="0" err="1">
                <a:latin typeface="Arial" charset="0"/>
                <a:ea typeface="ＭＳ Ｐゴシック" charset="0"/>
              </a:rPr>
              <a:t>urlencoded</a:t>
            </a:r>
            <a:r>
              <a:rPr lang="en-US" sz="3200" dirty="0">
                <a:latin typeface="Arial" charset="0"/>
                <a:ea typeface="ＭＳ Ｐゴシック" charset="0"/>
              </a:rPr>
              <a:t>, with </a:t>
            </a:r>
            <a:r>
              <a:rPr lang="ja-JP" altLang="en-US" sz="32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200" dirty="0" err="1">
                <a:latin typeface="Arial" charset="0"/>
                <a:ea typeface="ＭＳ Ｐゴシック" charset="0"/>
              </a:rPr>
              <a:t>json</a:t>
            </a:r>
            <a:r>
              <a:rPr lang="ja-JP" altLang="en-US" sz="32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 as the name of the JSON-RPC data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7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Write API Debugging Tools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Ensure your JSON post is valid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http://jsonlint.com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</a:p>
          <a:p>
            <a:pPr lvl="1">
              <a:buNone/>
            </a:pP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Verify that your POST is formed correctly with an HTTP proxy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4"/>
              </a:rPr>
              <a:t>http://www.charlesproxy.com/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5"/>
              </a:rPr>
              <a:t>http://www.kevinlangdon.com/serviceCapture</a:t>
            </a:r>
            <a:r>
              <a:rPr lang="en-US" sz="3000" dirty="0" smtClean="0">
                <a:latin typeface="Arial" charset="0"/>
                <a:ea typeface="ＭＳ Ｐゴシック" charset="0"/>
                <a:hlinkClick r:id="rId5"/>
              </a:rPr>
              <a:t>/</a:t>
            </a:r>
            <a:endParaRPr lang="en-US" sz="30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57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9: Constructing an API Write Request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17052</TotalTime>
  <Words>322</Words>
  <Application>Microsoft Macintosh PowerPoint</Application>
  <PresentationFormat>Custom</PresentationFormat>
  <Paragraphs>63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Write requests with JSON-RPC</vt:lpstr>
      <vt:lpstr>JSON-RPC Request</vt:lpstr>
      <vt:lpstr>JSON-RPC Response</vt:lpstr>
      <vt:lpstr>Constructing a Write API Request</vt:lpstr>
      <vt:lpstr>Write API Debugging Tools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116</cp:revision>
  <dcterms:created xsi:type="dcterms:W3CDTF">2013-12-09T16:41:23Z</dcterms:created>
  <dcterms:modified xsi:type="dcterms:W3CDTF">2013-12-09T18:27:04Z</dcterms:modified>
</cp:coreProperties>
</file>