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364" r:id="rId2"/>
    <p:sldId id="326" r:id="rId3"/>
    <p:sldId id="366" r:id="rId4"/>
    <p:sldId id="322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Using Server-Side Calls with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serious risks with including your tokens in client-side scripts or </a:t>
            </a:r>
            <a:r>
              <a:rPr lang="en-US" sz="3200" dirty="0" err="1" smtClean="0"/>
              <a:t>SWFs</a:t>
            </a:r>
            <a:r>
              <a:rPr lang="en-US" sz="3200" dirty="0" smtClean="0"/>
              <a:t>, especially your WRITE tokens</a:t>
            </a:r>
          </a:p>
          <a:p>
            <a:r>
              <a:rPr lang="en-US" sz="3200" dirty="0" smtClean="0"/>
              <a:t>Protect your tokens</a:t>
            </a:r>
          </a:p>
          <a:p>
            <a:pPr lvl="1"/>
            <a:r>
              <a:rPr lang="en-US" sz="3200" dirty="0" smtClean="0"/>
              <a:t>Create a server-side script (in PHP for example) with tokens defined</a:t>
            </a:r>
          </a:p>
          <a:p>
            <a:pPr lvl="1"/>
            <a:r>
              <a:rPr lang="en-US" sz="3200" dirty="0" smtClean="0"/>
              <a:t>Put your tokens in an external file which is read from your script</a:t>
            </a:r>
          </a:p>
          <a:p>
            <a:r>
              <a:rPr lang="en-US" sz="3200" dirty="0" smtClean="0"/>
              <a:t>Add security to your Media API calls by using HTTPS instead of HTTP</a:t>
            </a:r>
          </a:p>
          <a:p>
            <a:pPr lvl="1"/>
            <a:r>
              <a:rPr lang="en-US" sz="3200" dirty="0" smtClean="0"/>
              <a:t>Instructs browser to encrypt the transaction, including your token</a:t>
            </a:r>
          </a:p>
          <a:p>
            <a:endParaRPr lang="en-US" sz="3200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319776"/>
          </a:xfrm>
        </p:spPr>
        <p:txBody>
          <a:bodyPr/>
          <a:lstStyle/>
          <a:p>
            <a:r>
              <a:rPr lang="en-US" dirty="0" smtClean="0"/>
              <a:t>Demo 8: Making Server-Side Requests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17115</TotalTime>
  <Words>106</Words>
  <Application>Microsoft Macintosh PowerPoint</Application>
  <PresentationFormat>Custom</PresentationFormat>
  <Paragraphs>19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PowerPoint Presentation</vt:lpstr>
      <vt:lpstr>Media API Security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112</cp:revision>
  <dcterms:created xsi:type="dcterms:W3CDTF">2013-12-09T16:11:49Z</dcterms:created>
  <dcterms:modified xsi:type="dcterms:W3CDTF">2013-12-09T18:28:07Z</dcterms:modified>
</cp:coreProperties>
</file>