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364" r:id="rId2"/>
    <p:sldId id="370" r:id="rId3"/>
    <p:sldId id="373" r:id="rId4"/>
    <p:sldId id="372" r:id="rId5"/>
    <p:sldId id="322" r:id="rId6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20" y="-47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131FFEF-A498-F04F-8FB4-BACFE29FDC20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3BB980F-054A-5F42-98E6-89955F977F95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33A1143-5AF2-C543-8922-419EA7AFBE71}" type="slidenum">
              <a:rPr lang="en-US" sz="1200"/>
              <a:pPr algn="r"/>
              <a:t>4</a:t>
            </a:fld>
            <a:endParaRPr lang="en-US" sz="12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Understanding Write Methods</a:t>
            </a:r>
          </a:p>
          <a:p>
            <a:pPr lvl="0"/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4"/>
          <p:cNvSpPr txBox="1">
            <a:spLocks noGrp="1"/>
          </p:cNvSpPr>
          <p:nvPr/>
        </p:nvSpPr>
        <p:spPr bwMode="auto">
          <a:xfrm>
            <a:off x="315913" y="927067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F86B38D-98AA-BE42-825B-624B8B3E1FA4}" type="slidenum">
              <a:rPr lang="en-US" sz="1500" b="1">
                <a:solidFill>
                  <a:srgbClr val="7B7B7B"/>
                </a:solidFill>
              </a:rPr>
              <a:pPr/>
              <a:t>2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Write API – Typical Applications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Automate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uploading of video assets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Upload directly from CMS or build into your local workflow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Useful for ongoing uploads or uploading User Generated Content </a:t>
            </a:r>
          </a:p>
          <a:p>
            <a:pPr lvl="2">
              <a:lnSpc>
                <a:spcPct val="90000"/>
              </a:lnSpc>
            </a:pPr>
            <a:r>
              <a:rPr lang="en-US" sz="3000" i="1" dirty="0">
                <a:latin typeface="Arial" charset="0"/>
                <a:ea typeface="ＭＳ Ｐゴシック" charset="0"/>
              </a:rPr>
              <a:t>Not the best solution for initial upload of a large library, because Write requests are single-threaded – use Batch Provisioning instead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Data Consolidation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Populating </a:t>
            </a:r>
            <a:r>
              <a:rPr lang="en-US" sz="3200" dirty="0" err="1" smtClean="0">
                <a:latin typeface="Arial" charset="0"/>
                <a:ea typeface="ＭＳ Ｐゴシック" charset="0"/>
              </a:rPr>
              <a:t>ReferenceID</a:t>
            </a:r>
            <a:r>
              <a:rPr lang="en-US" sz="3200" dirty="0" err="1">
                <a:latin typeface="Arial" charset="0"/>
                <a:ea typeface="ＭＳ Ｐゴシック" charset="0"/>
              </a:rPr>
              <a:t>'</a:t>
            </a:r>
            <a:r>
              <a:rPr lang="en-US" altLang="ja-JP" sz="3200" dirty="0" err="1" smtClean="0">
                <a:latin typeface="Arial" charset="0"/>
                <a:ea typeface="ＭＳ Ｐゴシック" charset="0"/>
              </a:rPr>
              <a:t>s</a:t>
            </a:r>
            <a:r>
              <a:rPr lang="en-US" altLang="ja-JP" sz="3200" dirty="0" smtClean="0">
                <a:latin typeface="Arial" charset="0"/>
                <a:ea typeface="ＭＳ Ｐゴシック" charset="0"/>
              </a:rPr>
              <a:t> </a:t>
            </a:r>
            <a:r>
              <a:rPr lang="en-US" altLang="ja-JP" sz="3200" dirty="0">
                <a:latin typeface="Arial" charset="0"/>
                <a:ea typeface="ＭＳ Ｐゴシック" charset="0"/>
              </a:rPr>
              <a:t>(with your </a:t>
            </a:r>
            <a:r>
              <a:rPr lang="en-US" altLang="ja-JP" sz="3200" dirty="0" smtClean="0">
                <a:latin typeface="Arial" charset="0"/>
                <a:ea typeface="ＭＳ Ｐゴシック" charset="0"/>
              </a:rPr>
              <a:t>Database's </a:t>
            </a:r>
            <a:r>
              <a:rPr lang="en-US" altLang="ja-JP" sz="3200" dirty="0">
                <a:latin typeface="Arial" charset="0"/>
                <a:ea typeface="ＭＳ Ｐゴシック" charset="0"/>
              </a:rPr>
              <a:t>primary keys or whatever)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Populating Descriptions, tags,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Moderation (providing limited access to your media library)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Giving partners or other affiliates the options they need without access to </a:t>
            </a:r>
            <a:r>
              <a:rPr lang="en-US" sz="3200" dirty="0" err="1">
                <a:latin typeface="Arial" charset="0"/>
                <a:ea typeface="ＭＳ Ｐゴシック" charset="0"/>
              </a:rPr>
              <a:t>Brightcove</a:t>
            </a:r>
            <a:r>
              <a:rPr lang="en-US" sz="3200" dirty="0">
                <a:latin typeface="Arial" charset="0"/>
                <a:ea typeface="ＭＳ Ｐゴシック" charset="0"/>
              </a:rPr>
              <a:t> Studio</a:t>
            </a:r>
          </a:p>
        </p:txBody>
      </p:sp>
    </p:spTree>
    <p:extLst>
      <p:ext uri="{BB962C8B-B14F-4D97-AF65-F5344CB8AC3E}">
        <p14:creationId xmlns:p14="http://schemas.microsoft.com/office/powerpoint/2010/main" val="14689524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4"/>
          <p:cNvSpPr txBox="1">
            <a:spLocks noGrp="1"/>
          </p:cNvSpPr>
          <p:nvPr/>
        </p:nvSpPr>
        <p:spPr bwMode="auto">
          <a:xfrm>
            <a:off x="315913" y="927067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87B529-270C-0E4E-A9F5-6632F332FF66}" type="slidenum">
              <a:rPr lang="en-US" sz="1500" b="1">
                <a:solidFill>
                  <a:srgbClr val="7B7B7B"/>
                </a:solidFill>
              </a:rPr>
              <a:pPr/>
              <a:t>3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Write API requests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69635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Methods that create, update, or delete videos and playlists 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Calling </a:t>
            </a: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the WRITE API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Use an HTTP POST Request</a:t>
            </a:r>
          </a:p>
          <a:p>
            <a:pPr marL="2101851" lvl="2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The default format is </a:t>
            </a:r>
            <a:r>
              <a:rPr lang="en-US" sz="3200" dirty="0" err="1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application/x-www-form-urlencoded</a:t>
            </a: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or multipart/form-data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The method-name and parameters in the body is in JSON-RPC format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You must provide a WRITE Token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Use ISO-8859-1 character set for special characters</a:t>
            </a:r>
          </a:p>
          <a:p>
            <a:pPr marL="479425" indent="-47942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i="1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Write methods should not be made on the client-side except in exceptionally secure situations, as your Write Token will be exposed in the source code</a:t>
            </a:r>
            <a:endParaRPr lang="en-US" sz="3200" dirty="0">
              <a:solidFill>
                <a:schemeClr val="tx1">
                  <a:lumMod val="75000"/>
                </a:schemeClr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5903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5"/>
          <p:cNvSpPr txBox="1">
            <a:spLocks noGrp="1"/>
          </p:cNvSpPr>
          <p:nvPr/>
        </p:nvSpPr>
        <p:spPr bwMode="auto">
          <a:xfrm>
            <a:off x="315913" y="927067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A1DADB-816A-F946-861C-1C913B22DE88}" type="slidenum">
              <a:rPr lang="en-US" sz="1500" b="1">
                <a:solidFill>
                  <a:srgbClr val="7B7B7B"/>
                </a:solidFill>
              </a:rPr>
              <a:pPr/>
              <a:t>4</a:t>
            </a:fld>
            <a:endParaRPr lang="en-US" sz="1500" b="1" dirty="0">
              <a:solidFill>
                <a:srgbClr val="7B7B7B"/>
              </a:solidFill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Available WRITE methods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71683" name="Rectangle 6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7837487" cy="6202363"/>
          </a:xfrm>
        </p:spPr>
        <p:txBody>
          <a:bodyPr/>
          <a:lstStyle/>
          <a:p>
            <a:pPr marL="0" indent="0" eaLnBrk="1" hangingPunct="1"/>
            <a:r>
              <a:rPr lang="en-US" sz="3000" dirty="0">
                <a:latin typeface="Arial" charset="0"/>
                <a:ea typeface="ＭＳ Ｐゴシック" charset="0"/>
              </a:rPr>
              <a:t>Video WRITE</a:t>
            </a: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create_video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update_video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delete_video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get_upload_status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share_video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unshare_video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add_image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add_logo_overlay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remove_logo_overlay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</p:txBody>
      </p:sp>
      <p:sp>
        <p:nvSpPr>
          <p:cNvPr id="71684" name="Rectangle 7"/>
          <p:cNvSpPr>
            <a:spLocks noGrp="1" noChangeArrowheads="1"/>
          </p:cNvSpPr>
          <p:nvPr>
            <p:ph idx="12"/>
          </p:nvPr>
        </p:nvSpPr>
        <p:spPr>
          <a:xfrm>
            <a:off x="8582025" y="1911350"/>
            <a:ext cx="7837488" cy="6202363"/>
          </a:xfrm>
        </p:spPr>
        <p:txBody>
          <a:bodyPr/>
          <a:lstStyle/>
          <a:p>
            <a:pPr marL="0" indent="0" eaLnBrk="1" hangingPunct="1"/>
            <a:r>
              <a:rPr lang="en-US" sz="3000" dirty="0">
                <a:latin typeface="Arial" charset="0"/>
                <a:ea typeface="ＭＳ Ｐゴシック" charset="0"/>
              </a:rPr>
              <a:t>Playlist WRITE</a:t>
            </a: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create_playlist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update_playlist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delete_playlist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8620299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17034</TotalTime>
  <Words>235</Words>
  <Application>Microsoft Macintosh PowerPoint</Application>
  <PresentationFormat>Custom</PresentationFormat>
  <Paragraphs>47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PowerPoint Presentation</vt:lpstr>
      <vt:lpstr>Write API – Typical Applications</vt:lpstr>
      <vt:lpstr>Write API requests</vt:lpstr>
      <vt:lpstr>Available WRITE methods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116</cp:revision>
  <dcterms:created xsi:type="dcterms:W3CDTF">2013-12-09T16:17:30Z</dcterms:created>
  <dcterms:modified xsi:type="dcterms:W3CDTF">2013-12-09T18:23:35Z</dcterms:modified>
</cp:coreProperties>
</file>