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364" r:id="rId2"/>
    <p:sldId id="370" r:id="rId3"/>
    <p:sldId id="371" r:id="rId4"/>
    <p:sldId id="372" r:id="rId5"/>
    <p:sldId id="373" r:id="rId6"/>
    <p:sldId id="322" r:id="rId7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20" y="-472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12/9/13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C0D6FECD-D411-C145-8B13-A8E63AD0F246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27DDD57A-CA53-BF45-BD19-38A058A71E89}" type="slidenum">
              <a:rPr lang="en-US" sz="1200"/>
              <a:pPr algn="r"/>
              <a:t>3</a:t>
            </a:fld>
            <a:endParaRPr lang="en-US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788F09AA-9D76-C644-B7FB-6D6C319B65F3}" type="slidenum">
              <a:rPr lang="en-US" sz="1200"/>
              <a:pPr algn="r"/>
              <a:t>4</a:t>
            </a:fld>
            <a:endParaRPr lang="en-US" sz="12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://docs.brightcove.com/en/video-cloud/media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Understanding Read Methods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D58E8A-8447-3D49-AABC-C02FD2D7238C}" type="slidenum">
              <a:rPr lang="en-US" sz="1500" b="1">
                <a:solidFill>
                  <a:srgbClr val="7B7B7B"/>
                </a:solidFill>
              </a:rPr>
              <a:pPr/>
              <a:t>2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 sz="3700">
                <a:latin typeface="Arial" charset="0"/>
                <a:ea typeface="ＭＳ Ｐゴシック" charset="0"/>
              </a:rPr>
              <a:t>Read API – Typical Applications</a:t>
            </a:r>
          </a:p>
        </p:txBody>
      </p:sp>
      <p:sp>
        <p:nvSpPr>
          <p:cNvPr id="250885" name="Rectangle 5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Contextual Publishing</a:t>
            </a:r>
          </a:p>
          <a:p>
            <a:pPr lvl="1" eaLnBrk="1" hangingPunct="1"/>
            <a:r>
              <a:rPr lang="en-US" sz="3200" dirty="0">
                <a:latin typeface="Arial" charset="0"/>
                <a:ea typeface="ＭＳ Ｐゴシック" charset="0"/>
              </a:rPr>
              <a:t>Displaying Video Metadata in the embedding web page or finding videos to match the page content</a:t>
            </a:r>
          </a:p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Search Engine Optimization</a:t>
            </a:r>
          </a:p>
          <a:p>
            <a:pPr lvl="1" eaLnBrk="1" hangingPunct="1"/>
            <a:r>
              <a:rPr lang="en-US" sz="3200" dirty="0">
                <a:latin typeface="Arial" charset="0"/>
                <a:ea typeface="ＭＳ Ｐゴシック" charset="0"/>
              </a:rPr>
              <a:t>Using Metadata to optimize Search Engine pickup</a:t>
            </a:r>
          </a:p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CMS Integration</a:t>
            </a:r>
          </a:p>
          <a:p>
            <a:pPr lvl="1" eaLnBrk="1" hangingPunct="1"/>
            <a:r>
              <a:rPr lang="en-US" sz="3200" dirty="0">
                <a:latin typeface="Arial" charset="0"/>
                <a:ea typeface="ＭＳ Ｐゴシック" charset="0"/>
              </a:rPr>
              <a:t>Integrating Metadata into your Corporate CMS</a:t>
            </a:r>
          </a:p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Syndication</a:t>
            </a:r>
          </a:p>
          <a:p>
            <a:pPr lvl="1" eaLnBrk="1" hangingPunct="1"/>
            <a:r>
              <a:rPr lang="en-US" sz="3200" dirty="0">
                <a:latin typeface="Arial" charset="0"/>
                <a:ea typeface="ＭＳ Ｐゴシック" charset="0"/>
              </a:rPr>
              <a:t>Integrating your content into other portals &amp; sites</a:t>
            </a:r>
          </a:p>
        </p:txBody>
      </p:sp>
    </p:spTree>
    <p:extLst>
      <p:ext uri="{BB962C8B-B14F-4D97-AF65-F5344CB8AC3E}">
        <p14:creationId xmlns:p14="http://schemas.microsoft.com/office/powerpoint/2010/main" val="1111935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1F0C3CC-60BE-DA48-85C5-DDB1FD00EAF8}" type="slidenum">
              <a:rPr lang="en-US" sz="1500" b="1">
                <a:solidFill>
                  <a:srgbClr val="7B7B7B"/>
                </a:solidFill>
              </a:rPr>
              <a:pPr/>
              <a:t>3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Read API Data Format</a:t>
            </a:r>
          </a:p>
        </p:txBody>
      </p:sp>
      <p:sp>
        <p:nvSpPr>
          <p:cNvPr id="29699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marL="479425" indent="-479425">
              <a:lnSpc>
                <a:spcPct val="9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Methods which perform queries on our servers, and return sets of data in DTOs (Data Transfer Objects)</a:t>
            </a:r>
          </a:p>
          <a:p>
            <a:pPr marL="479425" indent="-479425">
              <a:lnSpc>
                <a:spcPct val="9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Data is cached for performance (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up to 20 minutes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marL="479425" indent="-479425">
              <a:lnSpc>
                <a:spcPct val="9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Calling the READ API</a:t>
            </a:r>
          </a:p>
          <a:p>
            <a:pPr marL="1169988" lvl="1" indent="-396875">
              <a:lnSpc>
                <a:spcPct val="90000"/>
              </a:lnSpc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HTTP GET Request</a:t>
            </a:r>
          </a:p>
          <a:p>
            <a:pPr marL="1169988" lvl="1" indent="-396875">
              <a:lnSpc>
                <a:spcPct val="90000"/>
              </a:lnSpc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method-name and parameters in the URL</a:t>
            </a:r>
          </a:p>
          <a:p>
            <a:pPr marL="1169988" lvl="1" indent="-396875">
              <a:lnSpc>
                <a:spcPct val="90000"/>
              </a:lnSpc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Must provide READ </a:t>
            </a: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Token</a:t>
            </a:r>
            <a:endParaRPr lang="en-US" sz="3200" dirty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479425" indent="-479425">
              <a:lnSpc>
                <a:spcPct val="9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Read API Parameters</a:t>
            </a:r>
          </a:p>
          <a:p>
            <a:pPr marL="1169988" lvl="1" indent="-396875">
              <a:lnSpc>
                <a:spcPct val="90000"/>
              </a:lnSpc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All Read API Functions are defined in the online documentation:</a:t>
            </a:r>
          </a:p>
          <a:p>
            <a:pPr marL="479425" indent="-479425" algn="ctr">
              <a:lnSpc>
                <a:spcPct val="90000"/>
              </a:lnSpc>
              <a:spcBef>
                <a:spcPct val="50000"/>
              </a:spcBef>
            </a:pPr>
            <a:r>
              <a:rPr lang="en-US" sz="3200" b="1" dirty="0">
                <a:latin typeface="Arial" charset="0"/>
                <a:ea typeface="ＭＳ Ｐゴシック" charset="0"/>
                <a:cs typeface="ＭＳ Ｐゴシック" charset="0"/>
                <a:hlinkClick r:id="rId5"/>
              </a:rPr>
              <a:t>http://docs.brightcove.com/en/video-cloud/media/index.html</a:t>
            </a:r>
            <a:endParaRPr lang="en-US" sz="32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42070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DA5DDCD-59E8-5D4E-862C-5BDB259BC4F5}" type="slidenum">
              <a:rPr lang="en-US" sz="1500" b="1">
                <a:solidFill>
                  <a:srgbClr val="7B7B7B"/>
                </a:solidFill>
              </a:rPr>
              <a:pPr/>
              <a:t>4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The Main READ APIs</a:t>
            </a:r>
          </a:p>
        </p:txBody>
      </p:sp>
      <p:sp>
        <p:nvSpPr>
          <p:cNvPr id="31747" name="Rectangle 6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7837487" cy="6202363"/>
          </a:xfrm>
        </p:spPr>
        <p:txBody>
          <a:bodyPr/>
          <a:lstStyle/>
          <a:p>
            <a:pPr marL="0" indent="0" eaLnBrk="1" hangingPunct="1"/>
            <a:r>
              <a:rPr lang="en-US" sz="4100" dirty="0">
                <a:latin typeface="Arial" charset="0"/>
                <a:ea typeface="ＭＳ Ｐゴシック" charset="0"/>
              </a:rPr>
              <a:t>Video READ</a:t>
            </a:r>
          </a:p>
          <a:p>
            <a:pPr lvl="1" eaLnBrk="1" hangingPunct="1"/>
            <a:r>
              <a:rPr lang="en-US" sz="3200" b="1" dirty="0" err="1">
                <a:latin typeface="Arial" charset="0"/>
                <a:ea typeface="ＭＳ Ｐゴシック" charset="0"/>
              </a:rPr>
              <a:t>search_videos</a:t>
            </a:r>
            <a:endParaRPr lang="en-US" sz="3200" b="1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sz="3200" b="1" dirty="0" err="1">
                <a:latin typeface="Arial" charset="0"/>
                <a:ea typeface="ＭＳ Ｐゴシック" charset="0"/>
              </a:rPr>
              <a:t>find_video_by_id</a:t>
            </a:r>
            <a:endParaRPr lang="en-US" sz="3200" b="1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sz="3200" dirty="0" err="1">
                <a:latin typeface="Arial" charset="0"/>
                <a:ea typeface="ＭＳ Ｐゴシック" charset="0"/>
              </a:rPr>
              <a:t>find_videos_by_ids</a:t>
            </a:r>
            <a:endParaRPr lang="en-US" sz="3200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sz="3200" dirty="0" err="1">
                <a:latin typeface="Arial" charset="0"/>
                <a:ea typeface="ＭＳ Ｐゴシック" charset="0"/>
              </a:rPr>
              <a:t>find_modified_videos</a:t>
            </a:r>
            <a:endParaRPr lang="en-US" sz="3200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sz="3200" dirty="0">
                <a:latin typeface="Arial" charset="0"/>
                <a:ea typeface="ＭＳ Ｐゴシック" charset="0"/>
              </a:rPr>
              <a:t>Several "_unfiltered" methods</a:t>
            </a:r>
          </a:p>
        </p:txBody>
      </p:sp>
      <p:sp>
        <p:nvSpPr>
          <p:cNvPr id="31748" name="Rectangle 7"/>
          <p:cNvSpPr>
            <a:spLocks noGrp="1" noChangeArrowheads="1"/>
          </p:cNvSpPr>
          <p:nvPr>
            <p:ph idx="12"/>
          </p:nvPr>
        </p:nvSpPr>
        <p:spPr>
          <a:xfrm>
            <a:off x="8582025" y="1911350"/>
            <a:ext cx="7837488" cy="6202363"/>
          </a:xfrm>
        </p:spPr>
        <p:txBody>
          <a:bodyPr/>
          <a:lstStyle/>
          <a:p>
            <a:pPr marL="0" indent="0" eaLnBrk="1" hangingPunct="1"/>
            <a:r>
              <a:rPr lang="en-US" sz="3700" dirty="0">
                <a:latin typeface="Arial" charset="0"/>
                <a:ea typeface="ＭＳ Ｐゴシック" charset="0"/>
              </a:rPr>
              <a:t>Playlist READ</a:t>
            </a:r>
          </a:p>
          <a:p>
            <a:pPr lvl="1" eaLnBrk="1" hangingPunct="1"/>
            <a:r>
              <a:rPr lang="en-US" sz="3200" dirty="0" err="1">
                <a:latin typeface="Arial" charset="0"/>
                <a:ea typeface="ＭＳ Ｐゴシック" charset="0"/>
              </a:rPr>
              <a:t>find_all_playlists</a:t>
            </a:r>
            <a:endParaRPr lang="en-US" sz="3200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sz="3200" dirty="0" err="1">
                <a:latin typeface="Arial" charset="0"/>
                <a:ea typeface="ＭＳ Ｐゴシック" charset="0"/>
              </a:rPr>
              <a:t>find_playlist_by_id</a:t>
            </a:r>
            <a:endParaRPr lang="en-US" sz="3200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sz="3200" dirty="0" err="1">
                <a:latin typeface="Arial" charset="0"/>
                <a:ea typeface="ＭＳ Ｐゴシック" charset="0"/>
              </a:rPr>
              <a:t>find_playlists_by_ids</a:t>
            </a:r>
            <a:endParaRPr lang="en-US" sz="3200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sz="3200" dirty="0" err="1">
                <a:latin typeface="Arial" charset="0"/>
                <a:ea typeface="ＭＳ Ｐゴシック" charset="0"/>
              </a:rPr>
              <a:t>find_playlist_by_reference_id</a:t>
            </a:r>
            <a:endParaRPr lang="en-US" sz="3200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sz="3200" dirty="0" err="1">
                <a:latin typeface="Arial" charset="0"/>
                <a:ea typeface="ＭＳ Ｐゴシック" charset="0"/>
              </a:rPr>
              <a:t>find_playlists_by_reference_ids</a:t>
            </a:r>
            <a:endParaRPr lang="en-US" sz="3200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sz="3200" dirty="0" err="1">
                <a:latin typeface="Arial" charset="0"/>
                <a:ea typeface="ＭＳ Ｐゴシック" charset="0"/>
              </a:rPr>
              <a:t>find_playlists_for_player_id</a:t>
            </a:r>
            <a:endParaRPr lang="en-US" sz="3200" dirty="0">
              <a:latin typeface="Arial" charset="0"/>
              <a:ea typeface="ＭＳ Ｐゴシック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1800" y="7723929"/>
            <a:ext cx="21291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Unfiltered methods return active as well as inactive, unscheduled or deleted assets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475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The </a:t>
            </a:r>
            <a:r>
              <a:rPr lang="en-US" dirty="0" err="1" smtClean="0">
                <a:latin typeface="Arial" charset="0"/>
                <a:ea typeface="ＭＳ Ｐゴシック" charset="0"/>
              </a:rPr>
              <a:t>search_videos</a:t>
            </a:r>
            <a:r>
              <a:rPr lang="en-US" dirty="0" smtClean="0">
                <a:latin typeface="Arial" charset="0"/>
                <a:ea typeface="ＭＳ Ｐゴシック" charset="0"/>
              </a:rPr>
              <a:t> method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>
                <a:latin typeface="Arial" charset="0"/>
                <a:ea typeface="ＭＳ Ｐゴシック" charset="0"/>
              </a:rPr>
              <a:t>The recommended method for most video searches (Brightcove is actively working to enhance and optimize this method – use this instead of find methods)</a:t>
            </a:r>
          </a:p>
          <a:p>
            <a:pPr lvl="1"/>
            <a:r>
              <a:rPr lang="en-US" sz="3000" dirty="0">
                <a:latin typeface="Arial" charset="0"/>
                <a:ea typeface="ＭＳ Ｐゴシック" charset="0"/>
              </a:rPr>
              <a:t>Exceptions</a:t>
            </a:r>
          </a:p>
          <a:p>
            <a:pPr lvl="2"/>
            <a:r>
              <a:rPr lang="en-US" sz="3000" dirty="0" smtClean="0">
                <a:latin typeface="Arial" charset="0"/>
                <a:ea typeface="ＭＳ Ｐゴシック" charset="0"/>
              </a:rPr>
              <a:t>You </a:t>
            </a:r>
            <a:r>
              <a:rPr lang="en-US" sz="3000" dirty="0">
                <a:latin typeface="Arial" charset="0"/>
                <a:ea typeface="ＭＳ Ｐゴシック" charset="0"/>
              </a:rPr>
              <a:t>can</a:t>
            </a:r>
            <a:r>
              <a:rPr lang="ja-JP" altLang="en-US" sz="3000" dirty="0">
                <a:latin typeface="Arial" charset="0"/>
                <a:ea typeface="ＭＳ Ｐゴシック" charset="0"/>
              </a:rPr>
              <a:t>’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t find videos by id with </a:t>
            </a:r>
            <a:r>
              <a:rPr lang="en-US" altLang="ja-JP" sz="3000" dirty="0" err="1">
                <a:latin typeface="Source Code Pro"/>
                <a:ea typeface="ＭＳ Ｐゴシック" charset="0"/>
                <a:cs typeface="Source Code Pro"/>
              </a:rPr>
              <a:t>search_videos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 – need to use </a:t>
            </a:r>
            <a:r>
              <a:rPr lang="en-US" altLang="ja-JP" sz="3000" dirty="0" err="1">
                <a:latin typeface="Source Code Pro"/>
                <a:ea typeface="ＭＳ Ｐゴシック" charset="0"/>
                <a:cs typeface="Source Code Pro"/>
              </a:rPr>
              <a:t>find_video_by_id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 or </a:t>
            </a:r>
            <a:r>
              <a:rPr lang="en-US" altLang="ja-JP" sz="3000" dirty="0" err="1">
                <a:latin typeface="Source Code Pro"/>
                <a:ea typeface="ＭＳ Ｐゴシック" charset="0"/>
                <a:cs typeface="Source Code Pro"/>
              </a:rPr>
              <a:t>find_videos_by_ids</a:t>
            </a:r>
            <a:endParaRPr lang="en-US" altLang="ja-JP" sz="3000" dirty="0">
              <a:latin typeface="Source Code Pro"/>
              <a:ea typeface="ＭＳ Ｐゴシック" charset="0"/>
              <a:cs typeface="Source Code Pro"/>
            </a:endParaRPr>
          </a:p>
          <a:p>
            <a:pPr lvl="2"/>
            <a:r>
              <a:rPr lang="en-US" sz="3000" dirty="0">
                <a:latin typeface="Arial" charset="0"/>
                <a:ea typeface="ＭＳ Ｐゴシック" charset="0"/>
              </a:rPr>
              <a:t>Will not return inactive or deleted videos</a:t>
            </a:r>
          </a:p>
          <a:p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search_videos</a:t>
            </a:r>
            <a:r>
              <a:rPr lang="en-US" sz="3000" dirty="0">
                <a:latin typeface="Arial" charset="0"/>
                <a:ea typeface="ＭＳ Ｐゴシック" charset="0"/>
              </a:rPr>
              <a:t> allows for the most complex searches and is the only method that can search custom field values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312627-9C00-6C4A-B139-CD640CAF4274}" type="slidenum">
              <a:rPr lang="en-US" sz="1400">
                <a:solidFill>
                  <a:srgbClr val="FBFCFF"/>
                </a:solidFill>
              </a:rPr>
              <a:pPr eaLnBrk="1" hangingPunct="1"/>
              <a:t>5</a:t>
            </a:fld>
            <a:endParaRPr lang="en-US" sz="1400">
              <a:solidFill>
                <a:srgbClr val="FBF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378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17250</TotalTime>
  <Words>257</Words>
  <Application>Microsoft Macintosh PowerPoint</Application>
  <PresentationFormat>Custom</PresentationFormat>
  <Paragraphs>54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Theme</vt:lpstr>
      <vt:lpstr>PowerPoint Presentation</vt:lpstr>
      <vt:lpstr>Read API – Typical Applications</vt:lpstr>
      <vt:lpstr>Read API Data Format</vt:lpstr>
      <vt:lpstr>The Main READ APIs</vt:lpstr>
      <vt:lpstr>The search_videos method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115</cp:revision>
  <dcterms:created xsi:type="dcterms:W3CDTF">2013-12-06T15:17:46Z</dcterms:created>
  <dcterms:modified xsi:type="dcterms:W3CDTF">2013-12-09T14:56:54Z</dcterms:modified>
</cp:coreProperties>
</file>