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1" r:id="rId4"/>
    <p:sldId id="372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Automate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Populating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0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0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Database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'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s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000" dirty="0" err="1">
                <a:latin typeface="Arial" charset="0"/>
                <a:ea typeface="ＭＳ Ｐゴシック" charset="0"/>
              </a:rPr>
              <a:t>Brightcove</a:t>
            </a:r>
            <a:r>
              <a:rPr lang="en-US" sz="3000" dirty="0">
                <a:latin typeface="Arial" charset="0"/>
                <a:ea typeface="ＭＳ Ｐゴシック" charset="0"/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8952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Understanding the Write </a:t>
            </a:r>
            <a:r>
              <a:rPr lang="en-US" dirty="0" smtClean="0">
                <a:latin typeface="Arial" charset="0"/>
                <a:ea typeface="ＭＳ Ｐゴシック" charset="0"/>
              </a:rPr>
              <a:t>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POST Request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000" dirty="0" err="1" smtClean="0">
                <a:latin typeface="Arial" charset="0"/>
                <a:ea typeface="ＭＳ Ｐゴシック" charset="0"/>
                <a:cs typeface="ＭＳ Ｐゴシック" charset="0"/>
              </a:rPr>
              <a:t>application</a:t>
            </a:r>
            <a:r>
              <a:rPr lang="en-US" sz="3000" dirty="0" err="1">
                <a:latin typeface="Arial" charset="0"/>
                <a:ea typeface="ＭＳ Ｐゴシック" charset="0"/>
                <a:cs typeface="ＭＳ Ｐゴシック" charset="0"/>
              </a:rPr>
              <a:t>/x-www-form-urlencoded</a:t>
            </a:r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-name and parameters in the body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in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JSON-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provide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 WRITE 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000" dirty="0" smtClean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Use ISO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-8859-1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character set for 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i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7264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</a:t>
            </a:r>
            <a:r>
              <a:rPr lang="en-US" dirty="0" smtClean="0">
                <a:latin typeface="Arial" charset="0"/>
                <a:ea typeface="ＭＳ Ｐゴシック" charset="0"/>
              </a:rPr>
              <a:t>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get_upload_status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unshare_video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add_image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add_logo_overlay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remove_logo_overlay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delete_playlist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2029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17018</TotalTime>
  <Words>236</Words>
  <Application>Microsoft Macintosh PowerPoint</Application>
  <PresentationFormat>Custom</PresentationFormat>
  <Paragraphs>47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Write API – Typical Applications</vt:lpstr>
      <vt:lpstr>Understanding the Write methods</vt:lpstr>
      <vt:lpstr>Available WRITE methods</vt:lpstr>
      <vt:lpstr>Slide 5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113</cp:revision>
  <dcterms:created xsi:type="dcterms:W3CDTF">2013-12-09T16:17:30Z</dcterms:created>
  <dcterms:modified xsi:type="dcterms:W3CDTF">2013-12-09T16:40:42Z</dcterms:modified>
</cp:coreProperties>
</file>