
<file path=[Content_Types].xml><?xml version="1.0" encoding="utf-8"?>
<Types xmlns="http://schemas.openxmlformats.org/package/2006/content-types"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Layouts/slideLayout16.xml" ContentType="application/vnd.openxmlformats-officedocument.presentationml.slideLayout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364" r:id="rId2"/>
    <p:sldId id="326" r:id="rId3"/>
    <p:sldId id="366" r:id="rId4"/>
    <p:sldId id="322" r:id="rId5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12" y="-336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12/9/13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367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Using Server-Side Calls with the Media API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521843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API Security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There are serious risks with including your tokens in client-side scripts or </a:t>
            </a:r>
            <a:r>
              <a:rPr lang="en-US" sz="3200" dirty="0" err="1" smtClean="0"/>
              <a:t>SWFs</a:t>
            </a:r>
            <a:r>
              <a:rPr lang="en-US" sz="3200" dirty="0" smtClean="0"/>
              <a:t>, especially your WRITE tokens</a:t>
            </a:r>
          </a:p>
          <a:p>
            <a:r>
              <a:rPr lang="en-US" sz="3200" dirty="0" smtClean="0"/>
              <a:t>Protect your tokens</a:t>
            </a:r>
          </a:p>
          <a:p>
            <a:pPr lvl="1"/>
            <a:r>
              <a:rPr lang="en-US" sz="3200" dirty="0" smtClean="0"/>
              <a:t>Create a server-side script (</a:t>
            </a:r>
            <a:r>
              <a:rPr lang="en-US" sz="3200" dirty="0" smtClean="0"/>
              <a:t>in</a:t>
            </a:r>
            <a:r>
              <a:rPr lang="en-US" sz="3200" dirty="0" smtClean="0"/>
              <a:t> PHP for exa</a:t>
            </a:r>
            <a:r>
              <a:rPr lang="en-US" sz="3200" dirty="0" smtClean="0"/>
              <a:t>mple</a:t>
            </a:r>
            <a:r>
              <a:rPr lang="en-US" sz="3200" dirty="0" smtClean="0"/>
              <a:t>) with tokens defined</a:t>
            </a:r>
          </a:p>
          <a:p>
            <a:pPr lvl="1"/>
            <a:r>
              <a:rPr lang="en-US" sz="3200" dirty="0" smtClean="0"/>
              <a:t>Put your tokens in an external file which is read from your script</a:t>
            </a:r>
          </a:p>
          <a:p>
            <a:r>
              <a:rPr lang="en-US" sz="3200" dirty="0" smtClean="0"/>
              <a:t>Add security to your Media API calls by using HTTPS instead of HTTP</a:t>
            </a:r>
          </a:p>
          <a:p>
            <a:pPr lvl="1"/>
            <a:r>
              <a:rPr lang="en-US" sz="3200" dirty="0" smtClean="0"/>
              <a:t>Instructs browser to encrypt the transaction, including your token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235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2319776"/>
          </a:xfrm>
        </p:spPr>
        <p:txBody>
          <a:bodyPr/>
          <a:lstStyle/>
          <a:p>
            <a:r>
              <a:rPr lang="en-US" dirty="0" smtClean="0"/>
              <a:t>Demo 8:</a:t>
            </a:r>
            <a:r>
              <a:rPr lang="en-US" dirty="0" smtClean="0"/>
              <a:t> </a:t>
            </a:r>
            <a:r>
              <a:rPr lang="en-US" dirty="0" smtClean="0"/>
              <a:t>Making </a:t>
            </a:r>
            <a:r>
              <a:rPr lang="en-US" dirty="0" smtClean="0"/>
              <a:t>Server</a:t>
            </a:r>
            <a:r>
              <a:rPr lang="en-US" dirty="0" smtClean="0"/>
              <a:t>-Side</a:t>
            </a:r>
            <a:r>
              <a:rPr lang="en-US" dirty="0" smtClean="0"/>
              <a:t> </a:t>
            </a:r>
            <a:r>
              <a:rPr lang="en-US" dirty="0" smtClean="0"/>
              <a:t>Requests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39376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02959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17115</TotalTime>
  <Words>105</Words>
  <Application>Microsoft Macintosh PowerPoint</Application>
  <PresentationFormat>Custom</PresentationFormat>
  <Paragraphs>18</Paragraphs>
  <Slides>4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Theme</vt:lpstr>
      <vt:lpstr>Slide 1</vt:lpstr>
      <vt:lpstr>Media API Security</vt:lpstr>
      <vt:lpstr>Slide 3</vt:lpstr>
      <vt:lpstr>Slide 4</vt:lpstr>
    </vt:vector>
  </TitlesOfParts>
  <Company>Boston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Jeff</cp:lastModifiedBy>
  <cp:revision>111</cp:revision>
  <dcterms:created xsi:type="dcterms:W3CDTF">2013-12-09T16:11:49Z</dcterms:created>
  <dcterms:modified xsi:type="dcterms:W3CDTF">2013-12-09T18:10:39Z</dcterms:modified>
</cp:coreProperties>
</file>