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364" r:id="rId2"/>
    <p:sldId id="371" r:id="rId3"/>
    <p:sldId id="370" r:id="rId4"/>
    <p:sldId id="372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0" y="-47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upport.brightcove.com/en/docs/media-api-error-message-referenc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Configuring the Request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Read API Results as XML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charset="0"/>
              </a:rPr>
              <a:t>Good for syndication (but consider that an increasing number of developers are used to working with JSON, and many prefer it)</a:t>
            </a:r>
          </a:p>
          <a:p>
            <a:pPr lvl="1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&amp;output=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rss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&amp;output=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mrss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>
                <a:latin typeface="Arial" charset="0"/>
                <a:ea typeface="ＭＳ Ｐゴシック" charset="0"/>
              </a:rPr>
              <a:t>Results are raw feeds, typically need additional processing to create nice MRSS feeds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093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Checking for Errors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6493904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Errors can be caused by typos or bad user input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In </a:t>
            </a:r>
            <a:r>
              <a:rPr lang="en-US" sz="3000" dirty="0">
                <a:latin typeface="Arial" charset="0"/>
                <a:ea typeface="ＭＳ Ｐゴシック" charset="0"/>
              </a:rPr>
              <a:t>the JSON object</a:t>
            </a:r>
          </a:p>
          <a:p>
            <a:pPr lvl="1"/>
            <a:r>
              <a:rPr lang="ja-JP" altLang="en-US" sz="30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error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: a human-readable error name or message</a:t>
            </a:r>
          </a:p>
          <a:p>
            <a:pPr lvl="1"/>
            <a:r>
              <a:rPr lang="ja-JP" altLang="en-US" sz="30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code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: a numeric error code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Error </a:t>
            </a:r>
            <a:r>
              <a:rPr lang="en-US" sz="3000" dirty="0">
                <a:latin typeface="Arial" charset="0"/>
                <a:ea typeface="ＭＳ Ｐゴシック" charset="0"/>
              </a:rPr>
              <a:t>code table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:</a:t>
            </a:r>
            <a:br>
              <a:rPr lang="en-US" sz="3000" dirty="0" smtClean="0">
                <a:latin typeface="Arial" charset="0"/>
                <a:ea typeface="ＭＳ Ｐゴシック" charset="0"/>
              </a:rPr>
            </a:br>
            <a:r>
              <a:rPr lang="en-US" sz="3000" dirty="0" smtClean="0">
                <a:latin typeface="Arial" charset="0"/>
                <a:ea typeface="ＭＳ Ｐゴシック" charset="0"/>
              </a:rPr>
              <a:t> 	</a:t>
            </a:r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http</a:t>
            </a:r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://support.brightcove.com/en/docs/media-api-error-message-reference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{"error":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"One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or more validation errors have occurred"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,"code":301}</a:t>
            </a:r>
            <a:r>
              <a:rPr lang="en-US" sz="3000" dirty="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43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4: Checking for Errors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17096</TotalTime>
  <Words>113</Words>
  <Application>Microsoft Macintosh PowerPoint</Application>
  <PresentationFormat>Custom</PresentationFormat>
  <Paragraphs>24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Read API Results as XML</vt:lpstr>
      <vt:lpstr>Checking for Errors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114</cp:revision>
  <dcterms:created xsi:type="dcterms:W3CDTF">2013-12-06T20:20:06Z</dcterms:created>
  <dcterms:modified xsi:type="dcterms:W3CDTF">2013-12-09T15:55:32Z</dcterms:modified>
</cp:coreProperties>
</file>