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1" r:id="rId4"/>
    <p:sldId id="366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Limiting Response Size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30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30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3000" dirty="0" smtClean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30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7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Limit response size by using the "all", "any", "none" parameters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"all" 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be present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"any" – at least 1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 MUST be present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"none" –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pairs that must NOT be present</a:t>
            </a: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30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30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30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displayName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shortDescription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and </a:t>
            </a:r>
            <a:r>
              <a:rPr lang="en-US" sz="3000" dirty="0" err="1" smtClean="0">
                <a:latin typeface="Arial" charset="0"/>
                <a:ea typeface="ＭＳ Ｐゴシック" charset="0"/>
              </a:rPr>
              <a:t>longDescription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 are searched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7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17139</TotalTime>
  <Words>177</Words>
  <Application>Microsoft Macintosh PowerPoint</Application>
  <PresentationFormat>Custom</PresentationFormat>
  <Paragraphs>33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Limiting Response Size by field name</vt:lpstr>
      <vt:lpstr>Limiting Response Size by search criteria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115</cp:revision>
  <dcterms:created xsi:type="dcterms:W3CDTF">2013-12-06T21:13:38Z</dcterms:created>
  <dcterms:modified xsi:type="dcterms:W3CDTF">2013-12-09T16:08:25Z</dcterms:modified>
</cp:coreProperties>
</file>