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64" r:id="rId2"/>
    <p:sldId id="370" r:id="rId3"/>
    <p:sldId id="371" r:id="rId4"/>
    <p:sldId id="366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Parsing the JSON Response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Displaying </a:t>
            </a:r>
            <a:r>
              <a:rPr lang="en-US" dirty="0" smtClean="0">
                <a:latin typeface="Arial" charset="0"/>
                <a:ea typeface="ＭＳ Ｐゴシック" charset="0"/>
              </a:rPr>
              <a:t>returned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For example, 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3000" dirty="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3000" dirty="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</a:rPr>
              <a:t>Apply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styling </a:t>
            </a:r>
            <a:r>
              <a:rPr lang="en-US" sz="3000" dirty="0">
                <a:latin typeface="Arial" charset="0"/>
                <a:ea typeface="ＭＳ Ｐゴシック" charset="0"/>
              </a:rPr>
              <a:t>&amp;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formatting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endParaRPr lang="en-US" sz="30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943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000" dirty="0" smtClean="0">
                <a:latin typeface="Arial" charset="0"/>
                <a:ea typeface="ＭＳ Ｐゴシック" charset="0"/>
              </a:rPr>
              <a:t>Client</a:t>
            </a:r>
            <a:r>
              <a:rPr lang="en-US" sz="3000" dirty="0">
                <a:latin typeface="Arial" charset="0"/>
                <a:ea typeface="ＭＳ Ｐゴシック" charset="0"/>
              </a:rPr>
              <a:t>-side Javascript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Define </a:t>
            </a:r>
            <a:r>
              <a:rPr lang="en-US" sz="3000" dirty="0">
                <a:latin typeface="Arial" charset="0"/>
                <a:ea typeface="ＭＳ Ｐゴシック" charset="0"/>
              </a:rPr>
              <a:t>a function that accepts a single parameter (the response object)</a:t>
            </a:r>
          </a:p>
          <a:p>
            <a:pPr lvl="2"/>
            <a:r>
              <a:rPr lang="en-US" sz="3000" dirty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3000" dirty="0" err="1">
                <a:latin typeface="Source Code Pro"/>
                <a:ea typeface="ＭＳ Ｐゴシック" charset="0"/>
                <a:cs typeface="Source Code Pro"/>
              </a:rPr>
              <a:t>my_func</a:t>
            </a:r>
            <a:endParaRPr lang="en-US" sz="30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Insert </a:t>
            </a:r>
            <a:r>
              <a:rPr lang="en-US" sz="3000" dirty="0">
                <a:latin typeface="Arial" charset="0"/>
                <a:ea typeface="ＭＳ Ｐゴシック" charset="0"/>
              </a:rPr>
              <a:t>the API call into a script tag on the page, and the response will be passed to your callback function</a:t>
            </a:r>
          </a:p>
          <a:p>
            <a:pPr lvl="1"/>
            <a:r>
              <a:rPr lang="en-US" sz="3000" dirty="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3000" dirty="0">
              <a:latin typeface="Arial" charset="0"/>
              <a:ea typeface="ＭＳ Ｐゴシック" charset="0"/>
            </a:endParaRPr>
          </a:p>
          <a:p>
            <a:r>
              <a:rPr lang="en-US" sz="3000" dirty="0" smtClean="0">
                <a:latin typeface="Arial" charset="0"/>
                <a:ea typeface="ＭＳ Ｐゴシック" charset="0"/>
              </a:rPr>
              <a:t>Server</a:t>
            </a:r>
            <a:r>
              <a:rPr lang="en-US" sz="3000" dirty="0">
                <a:latin typeface="Arial" charset="0"/>
                <a:ea typeface="ＭＳ Ｐゴシック" charset="0"/>
              </a:rPr>
              <a:t>-side</a:t>
            </a:r>
          </a:p>
          <a:p>
            <a:pPr lvl="1"/>
            <a:r>
              <a:rPr lang="en-US" sz="3000" dirty="0" smtClean="0">
                <a:latin typeface="Arial" charset="0"/>
                <a:ea typeface="ＭＳ Ｐゴシック" charset="0"/>
              </a:rPr>
              <a:t>Use </a:t>
            </a:r>
            <a:r>
              <a:rPr lang="en-US" sz="3000" dirty="0">
                <a:latin typeface="Arial" charset="0"/>
                <a:ea typeface="ＭＳ Ｐゴシック" charset="0"/>
              </a:rPr>
              <a:t>a library or built-in function from your language to convert JSON strings to native </a:t>
            </a:r>
            <a:r>
              <a:rPr lang="en-US" sz="3000" dirty="0" smtClean="0">
                <a:latin typeface="Arial" charset="0"/>
                <a:ea typeface="ＭＳ Ｐゴシック" charset="0"/>
              </a:rPr>
              <a:t>objects</a:t>
            </a:r>
            <a:endParaRPr lang="en-US" sz="30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315913" y="921019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5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Info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17401</TotalTime>
  <Words>150</Words>
  <Application>Microsoft Macintosh PowerPoint</Application>
  <PresentationFormat>Custom</PresentationFormat>
  <Paragraphs>29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Displaying returned data</vt:lpstr>
      <vt:lpstr>Parsing the JSON response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114</cp:revision>
  <dcterms:created xsi:type="dcterms:W3CDTF">2013-12-06T20:19:58Z</dcterms:created>
  <dcterms:modified xsi:type="dcterms:W3CDTF">2013-12-09T16:05:32Z</dcterms:modified>
</cp:coreProperties>
</file>