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46" y="3186625"/>
            <a:ext cx="247973" cy="37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62" y="2951085"/>
            <a:ext cx="7772400" cy="807464"/>
          </a:xfrm>
        </p:spPr>
        <p:txBody>
          <a:bodyPr>
            <a:normAutofit/>
          </a:bodyPr>
          <a:lstStyle>
            <a:lvl1pPr>
              <a:defRPr sz="35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13" y="3758550"/>
            <a:ext cx="7848713" cy="379889"/>
          </a:xfrm>
        </p:spPr>
        <p:txBody>
          <a:bodyPr>
            <a:normAutofit/>
          </a:bodyPr>
          <a:lstStyle>
            <a:lvl1pPr marL="0" indent="0" algn="l">
              <a:buNone/>
              <a:defRPr sz="1200" cap="all">
                <a:solidFill>
                  <a:srgbClr val="959594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21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lang="en-US" sz="12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8378769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4136054" cy="436387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28755" y="1344611"/>
            <a:ext cx="4136054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36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48534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520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658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9658" y="211102"/>
            <a:ext cx="7646109" cy="101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5672" y="1344794"/>
            <a:ext cx="7790202" cy="436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13317" y="6502814"/>
            <a:ext cx="356880" cy="365239"/>
          </a:xfrm>
          <a:prstGeom prst="rect">
            <a:avLst/>
          </a:prstGeom>
        </p:spPr>
        <p:txBody>
          <a:bodyPr vert="horz" wrap="square" lIns="54041" tIns="27021" rIns="54041" bIns="27021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5D474373-63BF-0843-A114-651C8C3839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8204" y="6502814"/>
            <a:ext cx="2896089" cy="365239"/>
          </a:xfrm>
          <a:prstGeom prst="rect">
            <a:avLst/>
          </a:prstGeom>
        </p:spPr>
        <p:txBody>
          <a:bodyPr vert="horz" lIns="54041" tIns="27021" rIns="54041" bIns="27021" rtlCol="0" anchor="ctr"/>
          <a:lstStyle>
            <a:lvl1pPr algn="l">
              <a:defRPr sz="8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6910" rtl="0" eaLnBrk="1" fontAlgn="base" hangingPunct="1">
        <a:spcBef>
          <a:spcPct val="0"/>
        </a:spcBef>
        <a:spcAft>
          <a:spcPct val="0"/>
        </a:spcAft>
        <a:defRPr sz="21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5pPr>
      <a:lvl6pPr marL="270205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6pPr>
      <a:lvl7pPr marL="540410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7pPr>
      <a:lvl8pPr marL="810616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8pPr>
      <a:lvl9pPr marL="1080821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161373" indent="-161373" algn="l" defTabSz="456910" rtl="0" eaLnBrk="1" fontAlgn="base" hangingPunct="1">
        <a:spcBef>
          <a:spcPts val="355"/>
        </a:spcBef>
        <a:spcAft>
          <a:spcPct val="0"/>
        </a:spcAft>
        <a:buSzPct val="80000"/>
        <a:buBlip>
          <a:blip r:embed="rId22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448466" indent="-161373" algn="l" defTabSz="456910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999197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599653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2056562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51438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2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upal.org/project/brightco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Brightcove and </a:t>
            </a:r>
            <a:r>
              <a:rPr lang="en-US" dirty="0" err="1" smtClean="0"/>
              <a:t>Drupal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brightcove</a:t>
            </a:r>
            <a:r>
              <a:rPr lang="en-US" dirty="0" smtClean="0"/>
              <a:t> </a:t>
            </a:r>
            <a:r>
              <a:rPr lang="en-US" dirty="0" err="1" smtClean="0"/>
              <a:t>Drupal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 smtClean="0"/>
              <a:t>videos from Video Cloud account from within </a:t>
            </a:r>
            <a:r>
              <a:rPr lang="en-US" dirty="0" err="1" smtClean="0"/>
              <a:t>Drupal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videos by name or </a:t>
            </a:r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Embed </a:t>
            </a:r>
            <a:r>
              <a:rPr lang="en-US" dirty="0" smtClean="0"/>
              <a:t>a video and player (based on player ID) into a </a:t>
            </a:r>
            <a:r>
              <a:rPr lang="en-US" dirty="0" smtClean="0"/>
              <a:t>page</a:t>
            </a:r>
            <a:endParaRPr lang="en-US" dirty="0" smtClean="0"/>
          </a:p>
          <a:p>
            <a:pPr lvl="1"/>
            <a:r>
              <a:rPr lang="en-US" dirty="0" smtClean="0"/>
              <a:t>Display </a:t>
            </a:r>
            <a:r>
              <a:rPr lang="en-US" dirty="0" smtClean="0"/>
              <a:t>video description and other </a:t>
            </a:r>
            <a:r>
              <a:rPr lang="en-US" dirty="0" smtClean="0"/>
              <a:t>metadata</a:t>
            </a:r>
            <a:endParaRPr lang="en-US" dirty="0" smtClean="0"/>
          </a:p>
          <a:p>
            <a:pPr lvl="1"/>
            <a:r>
              <a:rPr lang="en-US" dirty="0" smtClean="0"/>
              <a:t>Use</a:t>
            </a:r>
            <a:r>
              <a:rPr lang="en-US" dirty="0" smtClean="0"/>
              <a:t> </a:t>
            </a:r>
            <a:r>
              <a:rPr lang="en-US" dirty="0" err="1" smtClean="0"/>
              <a:t>Drupal</a:t>
            </a:r>
            <a:r>
              <a:rPr lang="en-US" dirty="0" smtClean="0"/>
              <a:t> Views Integration (with formatters for thumbnails, </a:t>
            </a:r>
            <a:r>
              <a:rPr lang="en-US" dirty="0" err="1" smtClean="0"/>
              <a:t>lightbox</a:t>
            </a:r>
            <a:r>
              <a:rPr lang="en-US" dirty="0" smtClean="0"/>
              <a:t>, etc.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Integrate </a:t>
            </a:r>
            <a:r>
              <a:rPr lang="en-US" dirty="0" smtClean="0"/>
              <a:t>with Media Module and Media Gallery 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Upload </a:t>
            </a:r>
            <a:r>
              <a:rPr lang="en-US" dirty="0" smtClean="0"/>
              <a:t>videos from </a:t>
            </a:r>
            <a:r>
              <a:rPr lang="en-US" dirty="0" err="1" smtClean="0"/>
              <a:t>Drupal</a:t>
            </a:r>
            <a:r>
              <a:rPr lang="en-US" dirty="0" smtClean="0"/>
              <a:t> into Video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players -</a:t>
            </a:r>
            <a:r>
              <a:rPr lang="en-US" dirty="0" smtClean="0"/>
              <a:t>- Create a name and provide player ID in module configuration, and then choose which player to use per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/>
              <a:t>player </a:t>
            </a:r>
            <a:r>
              <a:rPr lang="en-US" dirty="0" smtClean="0"/>
              <a:t>sizes </a:t>
            </a:r>
            <a:r>
              <a:rPr lang="en-US" dirty="0" smtClean="0"/>
              <a:t>-- Set default size for each player, size can be over-ridden per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Brightcove Custom Metadata </a:t>
            </a:r>
            <a:r>
              <a:rPr lang="en-US" dirty="0" smtClean="0"/>
              <a:t>Fields </a:t>
            </a:r>
            <a:r>
              <a:rPr lang="en-US" dirty="0" smtClean="0"/>
              <a:t> -- Allow </a:t>
            </a:r>
            <a:r>
              <a:rPr lang="en-US" dirty="0" err="1" smtClean="0"/>
              <a:t>Drupal</a:t>
            </a:r>
            <a:r>
              <a:rPr lang="en-US" dirty="0" smtClean="0"/>
              <a:t> editors to apply site metadata to their videos when uploading  -- Video Cloud fields are manually added in D7  -- Can designate any field as "required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 smtClean="0"/>
              <a:t>API </a:t>
            </a:r>
            <a:r>
              <a:rPr lang="en-US" dirty="0" smtClean="0"/>
              <a:t>keys </a:t>
            </a:r>
            <a:r>
              <a:rPr lang="en-US" dirty="0" smtClean="0"/>
              <a:t>-- Saves time and hassle when uploading or publishing </a:t>
            </a:r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Pass </a:t>
            </a:r>
            <a:r>
              <a:rPr lang="en-US" dirty="0" smtClean="0"/>
              <a:t>video URL (aka Entity Link) to Brightcove as a custom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of  </a:t>
            </a:r>
            <a:r>
              <a:rPr lang="en-US" dirty="0" smtClean="0"/>
              <a:t>HTML5</a:t>
            </a:r>
          </a:p>
          <a:p>
            <a:r>
              <a:rPr lang="en-US" dirty="0" smtClean="0"/>
              <a:t>More details, demos</a:t>
            </a:r>
            <a:r>
              <a:rPr lang="en-US" dirty="0" smtClean="0"/>
              <a:t>, </a:t>
            </a:r>
            <a:r>
              <a:rPr lang="en-US" dirty="0" smtClean="0"/>
              <a:t>downloads and </a:t>
            </a:r>
            <a:r>
              <a:rPr lang="en-US" smtClean="0"/>
              <a:t>installation instructions: </a:t>
            </a:r>
            <a:r>
              <a:rPr lang="en-US" dirty="0" smtClean="0">
                <a:hlinkClick r:id="rId2"/>
              </a:rPr>
              <a:t>http://drupal.org/project/brightcove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Default.thmx</Template>
  <TotalTime>14</TotalTime>
  <Words>224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</vt:lpstr>
      <vt:lpstr>Brightcove and Drupal</vt:lpstr>
      <vt:lpstr>the brightcove Drupal Module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Brightcove and Drupal</dc:title>
  <dc:creator>Robert Crooks</dc:creator>
  <cp:lastModifiedBy>Robert Crooks</cp:lastModifiedBy>
  <cp:revision>1</cp:revision>
  <dcterms:created xsi:type="dcterms:W3CDTF">2011-11-18T15:10:44Z</dcterms:created>
  <dcterms:modified xsi:type="dcterms:W3CDTF">2011-11-18T15:24:52Z</dcterms:modified>
</cp:coreProperties>
</file>