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364" r:id="rId2"/>
    <p:sldId id="326" r:id="rId3"/>
    <p:sldId id="366" r:id="rId4"/>
    <p:sldId id="322" r:id="rId5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" d="100"/>
          <a:sy n="18" d="100"/>
        </p:scale>
        <p:origin x="-112" y="-504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12/17/13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Using Server-Side Calls with the Media API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API Security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There are serious risks with including your tokens in client-side scripts or </a:t>
            </a:r>
            <a:r>
              <a:rPr lang="en-US" sz="3200" dirty="0" err="1" smtClean="0"/>
              <a:t>SWFs</a:t>
            </a:r>
            <a:r>
              <a:rPr lang="en-US" sz="3200" dirty="0" smtClean="0"/>
              <a:t>, especially your WRITE tokens</a:t>
            </a:r>
          </a:p>
          <a:p>
            <a:r>
              <a:rPr lang="en-US" sz="3200" dirty="0" smtClean="0"/>
              <a:t>Protect your tokens</a:t>
            </a:r>
          </a:p>
          <a:p>
            <a:pPr lvl="1"/>
            <a:r>
              <a:rPr lang="en-US" sz="3200" dirty="0" smtClean="0"/>
              <a:t>Create a server-side script (in PHP for example) with tokens defined</a:t>
            </a:r>
          </a:p>
          <a:p>
            <a:pPr lvl="1"/>
            <a:r>
              <a:rPr lang="en-US" sz="3200" dirty="0" smtClean="0"/>
              <a:t>Put your tokens in an external file which is read from your script</a:t>
            </a:r>
          </a:p>
          <a:p>
            <a:r>
              <a:rPr lang="en-US" sz="3200" dirty="0" smtClean="0"/>
              <a:t>Add security to your Media API calls by using HTTPS instead of HTTP</a:t>
            </a:r>
          </a:p>
          <a:p>
            <a:pPr lvl="1"/>
            <a:r>
              <a:rPr lang="en-US" sz="3200" dirty="0" smtClean="0"/>
              <a:t>Instructs browser to encrypt the transaction, including your token</a:t>
            </a:r>
          </a:p>
          <a:p>
            <a:endParaRPr lang="en-US" sz="3200" dirty="0"/>
          </a:p>
        </p:txBody>
      </p:sp>
      <p:sp>
        <p:nvSpPr>
          <p:cNvPr id="5" name="Slide Number Placeholder 3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2319776"/>
          </a:xfrm>
        </p:spPr>
        <p:txBody>
          <a:bodyPr/>
          <a:lstStyle/>
          <a:p>
            <a:r>
              <a:rPr lang="en-US" smtClean="0"/>
              <a:t>Demo </a:t>
            </a:r>
            <a:r>
              <a:rPr lang="en-US" smtClean="0"/>
              <a:t>10: </a:t>
            </a:r>
            <a:r>
              <a:rPr lang="en-US" dirty="0" smtClean="0"/>
              <a:t>Making Server-Side Requests</a:t>
            </a:r>
          </a:p>
        </p:txBody>
      </p:sp>
    </p:spTree>
    <p:extLst>
      <p:ext uri="{BB962C8B-B14F-4D97-AF65-F5344CB8AC3E}">
        <p14:creationId xmlns:p14="http://schemas.microsoft.com/office/powerpoint/2010/main" val="3539376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17115</TotalTime>
  <Words>106</Words>
  <Application>Microsoft Macintosh PowerPoint</Application>
  <PresentationFormat>Custom</PresentationFormat>
  <Paragraphs>19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Theme</vt:lpstr>
      <vt:lpstr>PowerPoint Presentation</vt:lpstr>
      <vt:lpstr>Media API Security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113</cp:revision>
  <dcterms:created xsi:type="dcterms:W3CDTF">2013-12-09T16:11:49Z</dcterms:created>
  <dcterms:modified xsi:type="dcterms:W3CDTF">2013-12-17T15:18:36Z</dcterms:modified>
</cp:coreProperties>
</file>