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70" r:id="rId3"/>
    <p:sldId id="371" r:id="rId4"/>
    <p:sldId id="366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" d="100"/>
          <a:sy n="18" d="100"/>
        </p:scale>
        <p:origin x="-112" y="-50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samples/update_playlist.html" TargetMode="External"/><Relationship Id="rId6" Type="http://schemas.openxmlformats.org/officeDocument/2006/relationships/hyperlink" Target="http://docs.brightcove.com/en/video-cloud/media/samples/search_videos_client_sor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Sorting Response Data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server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sort_by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DISPLAY_NAME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PUBLISH_DATE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CREATION_DATE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MODIFIED_DATE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PLAYS_TOTAL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PLAYS_TRAILING_WEEK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sort_order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ASC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DESC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Arial" charset="0"/>
                <a:ea typeface="ＭＳ Ｐゴシック" charset="0"/>
              </a:rPr>
              <a:t>Not </a:t>
            </a:r>
            <a:r>
              <a:rPr lang="en-US" sz="3000" dirty="0">
                <a:latin typeface="Arial" charset="0"/>
                <a:ea typeface="ＭＳ Ｐゴシック" charset="0"/>
              </a:rPr>
              <a:t>all sorting options work for all methods---see reference docs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21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client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Sort response data using JavaScript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sort()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method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Playlist data can not be sorted on the server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http://docs.brightcove.com/en/video-cloud/media/samples/update_playlist.html</a:t>
            </a:r>
            <a:endParaRPr lang="en-US" sz="3200" dirty="0" smtClean="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Primary and secondary sort fields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6"/>
              </a:rPr>
              <a:t>http://docs.brightcove.com/en/video-cloud/media/samples/search_videos_client_sort.html</a:t>
            </a: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 </a:t>
            </a:r>
            <a:endParaRPr lang="en-US" sz="32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21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Demo </a:t>
            </a:r>
            <a:r>
              <a:rPr lang="en-US" smtClean="0"/>
              <a:t>7: </a:t>
            </a:r>
            <a:r>
              <a:rPr lang="en-US" dirty="0" smtClean="0"/>
              <a:t>Sorting Response Data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17056</TotalTime>
  <Words>120</Words>
  <Application>Microsoft Macintosh PowerPoint</Application>
  <PresentationFormat>Custom</PresentationFormat>
  <Paragraphs>32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Sorting Data on the server</vt:lpstr>
      <vt:lpstr>Sorting Data on the client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117</cp:revision>
  <dcterms:created xsi:type="dcterms:W3CDTF">2013-12-09T14:00:00Z</dcterms:created>
  <dcterms:modified xsi:type="dcterms:W3CDTF">2013-12-17T15:16:55Z</dcterms:modified>
</cp:coreProperties>
</file>